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3.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4.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5.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6.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7.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8.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1" r:id="rId2"/>
    <p:sldMasterId id="2147483706" r:id="rId3"/>
    <p:sldMasterId id="2147483759" r:id="rId4"/>
    <p:sldMasterId id="2147483762" r:id="rId5"/>
    <p:sldMasterId id="2147483770" r:id="rId6"/>
    <p:sldMasterId id="2147483774" r:id="rId7"/>
    <p:sldMasterId id="2147483778" r:id="rId8"/>
    <p:sldMasterId id="2147483782" r:id="rId9"/>
  </p:sldMasterIdLst>
  <p:notesMasterIdLst>
    <p:notesMasterId r:id="rId37"/>
  </p:notesMasterIdLst>
  <p:sldIdLst>
    <p:sldId id="257" r:id="rId10"/>
    <p:sldId id="256" r:id="rId11"/>
    <p:sldId id="259" r:id="rId12"/>
    <p:sldId id="263" r:id="rId13"/>
    <p:sldId id="304" r:id="rId14"/>
    <p:sldId id="292" r:id="rId15"/>
    <p:sldId id="267" r:id="rId16"/>
    <p:sldId id="287" r:id="rId17"/>
    <p:sldId id="307" r:id="rId18"/>
    <p:sldId id="293" r:id="rId19"/>
    <p:sldId id="301" r:id="rId20"/>
    <p:sldId id="302" r:id="rId21"/>
    <p:sldId id="303" r:id="rId22"/>
    <p:sldId id="305" r:id="rId23"/>
    <p:sldId id="306" r:id="rId24"/>
    <p:sldId id="294" r:id="rId25"/>
    <p:sldId id="280" r:id="rId26"/>
    <p:sldId id="281" r:id="rId27"/>
    <p:sldId id="296" r:id="rId28"/>
    <p:sldId id="297" r:id="rId29"/>
    <p:sldId id="298" r:id="rId30"/>
    <p:sldId id="299" r:id="rId31"/>
    <p:sldId id="300" r:id="rId32"/>
    <p:sldId id="260" r:id="rId33"/>
    <p:sldId id="261" r:id="rId34"/>
    <p:sldId id="285" r:id="rId35"/>
    <p:sldId id="286"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8CDC473-EC7F-42D7-9C9E-F3CBA20C4055}">
          <p14:sldIdLst>
            <p14:sldId id="257"/>
            <p14:sldId id="256"/>
            <p14:sldId id="259"/>
            <p14:sldId id="263"/>
            <p14:sldId id="304"/>
            <p14:sldId id="292"/>
            <p14:sldId id="267"/>
            <p14:sldId id="287"/>
            <p14:sldId id="307"/>
            <p14:sldId id="293"/>
            <p14:sldId id="301"/>
            <p14:sldId id="302"/>
            <p14:sldId id="303"/>
            <p14:sldId id="305"/>
            <p14:sldId id="306"/>
            <p14:sldId id="294"/>
            <p14:sldId id="280"/>
            <p14:sldId id="281"/>
            <p14:sldId id="296"/>
            <p14:sldId id="297"/>
            <p14:sldId id="298"/>
            <p14:sldId id="299"/>
            <p14:sldId id="300"/>
            <p14:sldId id="260"/>
            <p14:sldId id="261"/>
            <p14:sldId id="285"/>
            <p14:sldId id="286"/>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74A7C"/>
    <a:srgbClr val="576B85"/>
    <a:srgbClr val="0A538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74"/>
  </p:normalViewPr>
  <p:slideViewPr>
    <p:cSldViewPr snapToGrid="0">
      <p:cViewPr varScale="1">
        <p:scale>
          <a:sx n="124" d="100"/>
          <a:sy n="124" d="100"/>
        </p:scale>
        <p:origin x="640"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viewProps" Target="viewProps.xml"/><Relationship Id="rId21" Type="http://schemas.openxmlformats.org/officeDocument/2006/relationships/slide" Target="slides/slide12.xml"/><Relationship Id="rId34" Type="http://schemas.openxmlformats.org/officeDocument/2006/relationships/slide" Target="slides/slide25.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presProps" Target="presProps.xml"/></Relationships>
</file>

<file path=ppt/diagrams/_rels/data1.xml.rels><?xml version="1.0" encoding="UTF-8" standalone="yes"?>
<Relationships xmlns="http://schemas.openxmlformats.org/package/2006/relationships"><Relationship Id="rId8" Type="http://schemas.openxmlformats.org/officeDocument/2006/relationships/image" Target="../media/image54.svg"/><Relationship Id="rId3" Type="http://schemas.openxmlformats.org/officeDocument/2006/relationships/image" Target="../media/image49.png"/><Relationship Id="rId7" Type="http://schemas.openxmlformats.org/officeDocument/2006/relationships/image" Target="../media/image53.png"/><Relationship Id="rId12" Type="http://schemas.openxmlformats.org/officeDocument/2006/relationships/image" Target="../media/image58.svg"/><Relationship Id="rId2" Type="http://schemas.openxmlformats.org/officeDocument/2006/relationships/image" Target="../media/image48.svg"/><Relationship Id="rId1" Type="http://schemas.openxmlformats.org/officeDocument/2006/relationships/image" Target="../media/image47.png"/><Relationship Id="rId6" Type="http://schemas.openxmlformats.org/officeDocument/2006/relationships/image" Target="../media/image52.svg"/><Relationship Id="rId11" Type="http://schemas.openxmlformats.org/officeDocument/2006/relationships/image" Target="../media/image57.png"/><Relationship Id="rId5" Type="http://schemas.openxmlformats.org/officeDocument/2006/relationships/image" Target="../media/image51.png"/><Relationship Id="rId10" Type="http://schemas.openxmlformats.org/officeDocument/2006/relationships/image" Target="../media/image56.svg"/><Relationship Id="rId4" Type="http://schemas.openxmlformats.org/officeDocument/2006/relationships/image" Target="../media/image50.svg"/><Relationship Id="rId9" Type="http://schemas.openxmlformats.org/officeDocument/2006/relationships/image" Target="../media/image55.png"/></Relationships>
</file>

<file path=ppt/diagrams/_rels/drawing1.xml.rels><?xml version="1.0" encoding="UTF-8" standalone="yes"?>
<Relationships xmlns="http://schemas.openxmlformats.org/package/2006/relationships"><Relationship Id="rId8" Type="http://schemas.openxmlformats.org/officeDocument/2006/relationships/image" Target="../media/image54.svg"/><Relationship Id="rId3" Type="http://schemas.openxmlformats.org/officeDocument/2006/relationships/image" Target="../media/image49.png"/><Relationship Id="rId7" Type="http://schemas.openxmlformats.org/officeDocument/2006/relationships/image" Target="../media/image53.png"/><Relationship Id="rId12" Type="http://schemas.openxmlformats.org/officeDocument/2006/relationships/image" Target="../media/image58.svg"/><Relationship Id="rId2" Type="http://schemas.openxmlformats.org/officeDocument/2006/relationships/image" Target="../media/image48.svg"/><Relationship Id="rId1" Type="http://schemas.openxmlformats.org/officeDocument/2006/relationships/image" Target="../media/image47.png"/><Relationship Id="rId6" Type="http://schemas.openxmlformats.org/officeDocument/2006/relationships/image" Target="../media/image52.svg"/><Relationship Id="rId11" Type="http://schemas.openxmlformats.org/officeDocument/2006/relationships/image" Target="../media/image57.png"/><Relationship Id="rId5" Type="http://schemas.openxmlformats.org/officeDocument/2006/relationships/image" Target="../media/image51.png"/><Relationship Id="rId10" Type="http://schemas.openxmlformats.org/officeDocument/2006/relationships/image" Target="../media/image56.svg"/><Relationship Id="rId4" Type="http://schemas.openxmlformats.org/officeDocument/2006/relationships/image" Target="../media/image50.svg"/><Relationship Id="rId9" Type="http://schemas.openxmlformats.org/officeDocument/2006/relationships/image" Target="../media/image55.png"/></Relationships>
</file>

<file path=ppt/diagrams/colors1.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D185306-D19E-414D-9ECE-044BEEEC1981}"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62A02EBC-BDD6-4D8C-8819-B77F2CA1FBE1}">
      <dgm:prSet/>
      <dgm:spPr/>
      <dgm:t>
        <a:bodyPr/>
        <a:lstStyle/>
        <a:p>
          <a:pPr>
            <a:defRPr cap="all"/>
          </a:pPr>
          <a:r>
            <a:rPr lang="en-US"/>
            <a:t>Telehealth versus telemedicine</a:t>
          </a:r>
        </a:p>
      </dgm:t>
    </dgm:pt>
    <dgm:pt modelId="{DC735555-8FBB-45CC-8E83-83BA0EEE87EA}" type="parTrans" cxnId="{D9A798AF-3F52-494F-96AF-CD03889D4C16}">
      <dgm:prSet/>
      <dgm:spPr/>
      <dgm:t>
        <a:bodyPr/>
        <a:lstStyle/>
        <a:p>
          <a:endParaRPr lang="en-US"/>
        </a:p>
      </dgm:t>
    </dgm:pt>
    <dgm:pt modelId="{1094DF5A-326C-41C6-B15B-C93379CEBE38}" type="sibTrans" cxnId="{D9A798AF-3F52-494F-96AF-CD03889D4C16}">
      <dgm:prSet/>
      <dgm:spPr/>
      <dgm:t>
        <a:bodyPr/>
        <a:lstStyle/>
        <a:p>
          <a:endParaRPr lang="en-US"/>
        </a:p>
      </dgm:t>
    </dgm:pt>
    <dgm:pt modelId="{8A8CBAD5-775B-4476-BFF6-C663FAFD4D15}">
      <dgm:prSet/>
      <dgm:spPr/>
      <dgm:t>
        <a:bodyPr/>
        <a:lstStyle/>
        <a:p>
          <a:pPr>
            <a:defRPr cap="all"/>
          </a:pPr>
          <a:r>
            <a:rPr lang="en-US"/>
            <a:t>Telehealth to reduce Social Determinants of health</a:t>
          </a:r>
        </a:p>
      </dgm:t>
    </dgm:pt>
    <dgm:pt modelId="{C9739D21-0AB4-45E0-9776-D1BA5DFAD14A}" type="parTrans" cxnId="{254E122E-279B-4886-B9A7-3AE33B182756}">
      <dgm:prSet/>
      <dgm:spPr/>
      <dgm:t>
        <a:bodyPr/>
        <a:lstStyle/>
        <a:p>
          <a:endParaRPr lang="en-US"/>
        </a:p>
      </dgm:t>
    </dgm:pt>
    <dgm:pt modelId="{70362DA5-72C8-49EB-BAFA-4373EBCF3B8F}" type="sibTrans" cxnId="{254E122E-279B-4886-B9A7-3AE33B182756}">
      <dgm:prSet/>
      <dgm:spPr/>
      <dgm:t>
        <a:bodyPr/>
        <a:lstStyle/>
        <a:p>
          <a:endParaRPr lang="en-US"/>
        </a:p>
      </dgm:t>
    </dgm:pt>
    <dgm:pt modelId="{B08E5833-67FC-4595-B290-2D6CB24077D4}">
      <dgm:prSet/>
      <dgm:spPr/>
      <dgm:t>
        <a:bodyPr/>
        <a:lstStyle/>
        <a:p>
          <a:pPr>
            <a:defRPr cap="all"/>
          </a:pPr>
          <a:r>
            <a:rPr lang="en-US" dirty="0"/>
            <a:t>Filling the Critical Gaps</a:t>
          </a:r>
        </a:p>
      </dgm:t>
    </dgm:pt>
    <dgm:pt modelId="{D716D8DD-799C-4F82-9F8C-EAE4E906E6E1}" type="parTrans" cxnId="{D3191A1F-F4D3-49AB-A9BC-EBCA03E45D47}">
      <dgm:prSet/>
      <dgm:spPr/>
      <dgm:t>
        <a:bodyPr/>
        <a:lstStyle/>
        <a:p>
          <a:endParaRPr lang="en-US"/>
        </a:p>
      </dgm:t>
    </dgm:pt>
    <dgm:pt modelId="{BF3CB2E8-4BB1-4848-A63C-5BA2A37B64FD}" type="sibTrans" cxnId="{D3191A1F-F4D3-49AB-A9BC-EBCA03E45D47}">
      <dgm:prSet/>
      <dgm:spPr/>
      <dgm:t>
        <a:bodyPr/>
        <a:lstStyle/>
        <a:p>
          <a:endParaRPr lang="en-US"/>
        </a:p>
      </dgm:t>
    </dgm:pt>
    <dgm:pt modelId="{7AFA8950-7747-4A3B-B1F7-5850386BBA9C}">
      <dgm:prSet/>
      <dgm:spPr/>
      <dgm:t>
        <a:bodyPr/>
        <a:lstStyle/>
        <a:p>
          <a:pPr>
            <a:defRPr cap="all"/>
          </a:pPr>
          <a:r>
            <a:rPr lang="en-US" dirty="0"/>
            <a:t>Virtual Visit Algorithm</a:t>
          </a:r>
        </a:p>
      </dgm:t>
    </dgm:pt>
    <dgm:pt modelId="{D3653FC4-B47E-4CA6-B31A-DFF77E11CF8D}" type="parTrans" cxnId="{CCDAE558-FF8D-4429-A7EA-68C19BDD6EC6}">
      <dgm:prSet/>
      <dgm:spPr/>
      <dgm:t>
        <a:bodyPr/>
        <a:lstStyle/>
        <a:p>
          <a:endParaRPr lang="en-US"/>
        </a:p>
      </dgm:t>
    </dgm:pt>
    <dgm:pt modelId="{71102DF3-E295-4FC9-8170-5086C0767197}" type="sibTrans" cxnId="{CCDAE558-FF8D-4429-A7EA-68C19BDD6EC6}">
      <dgm:prSet/>
      <dgm:spPr/>
      <dgm:t>
        <a:bodyPr/>
        <a:lstStyle/>
        <a:p>
          <a:endParaRPr lang="en-US"/>
        </a:p>
      </dgm:t>
    </dgm:pt>
    <dgm:pt modelId="{88C7F329-C65E-4680-90B1-126B38EE0E22}">
      <dgm:prSet/>
      <dgm:spPr/>
      <dgm:t>
        <a:bodyPr/>
        <a:lstStyle/>
        <a:p>
          <a:pPr>
            <a:defRPr cap="all"/>
          </a:pPr>
          <a:r>
            <a:rPr lang="en-US" dirty="0"/>
            <a:t>Nonclinical uses-Integrating Social Care back into Healthcare</a:t>
          </a:r>
        </a:p>
      </dgm:t>
    </dgm:pt>
    <dgm:pt modelId="{25E32046-3C53-414C-BD3C-380F4ADDC829}" type="parTrans" cxnId="{BDE9296D-E34E-484E-93A9-2489F086A036}">
      <dgm:prSet/>
      <dgm:spPr/>
      <dgm:t>
        <a:bodyPr/>
        <a:lstStyle/>
        <a:p>
          <a:endParaRPr lang="en-US"/>
        </a:p>
      </dgm:t>
    </dgm:pt>
    <dgm:pt modelId="{AD5C481F-46E0-46B9-8C05-04DFA6749A0D}" type="sibTrans" cxnId="{BDE9296D-E34E-484E-93A9-2489F086A036}">
      <dgm:prSet/>
      <dgm:spPr/>
      <dgm:t>
        <a:bodyPr/>
        <a:lstStyle/>
        <a:p>
          <a:endParaRPr lang="en-US"/>
        </a:p>
      </dgm:t>
    </dgm:pt>
    <dgm:pt modelId="{50BD9A18-F3C1-42F0-A86F-AC92A8C653C8}">
      <dgm:prSet/>
      <dgm:spPr/>
      <dgm:t>
        <a:bodyPr/>
        <a:lstStyle/>
        <a:p>
          <a:pPr>
            <a:defRPr cap="all"/>
          </a:pPr>
          <a:r>
            <a:rPr lang="en-US"/>
            <a:t>Benefits</a:t>
          </a:r>
        </a:p>
      </dgm:t>
    </dgm:pt>
    <dgm:pt modelId="{53FA259B-ABB6-4A67-B1FF-941DCC49C3B9}" type="parTrans" cxnId="{0CF9D88E-A8CB-4C49-A1C1-A6141123003B}">
      <dgm:prSet/>
      <dgm:spPr/>
      <dgm:t>
        <a:bodyPr/>
        <a:lstStyle/>
        <a:p>
          <a:endParaRPr lang="en-US"/>
        </a:p>
      </dgm:t>
    </dgm:pt>
    <dgm:pt modelId="{38465B95-A368-4FD2-A373-DD1DE87E4225}" type="sibTrans" cxnId="{0CF9D88E-A8CB-4C49-A1C1-A6141123003B}">
      <dgm:prSet/>
      <dgm:spPr/>
      <dgm:t>
        <a:bodyPr/>
        <a:lstStyle/>
        <a:p>
          <a:endParaRPr lang="en-US"/>
        </a:p>
      </dgm:t>
    </dgm:pt>
    <dgm:pt modelId="{4DC62FDA-F5DB-4A6E-BD49-414D3C6B7720}" type="pres">
      <dgm:prSet presAssocID="{AD185306-D19E-414D-9ECE-044BEEEC1981}" presName="root" presStyleCnt="0">
        <dgm:presLayoutVars>
          <dgm:dir/>
          <dgm:resizeHandles val="exact"/>
        </dgm:presLayoutVars>
      </dgm:prSet>
      <dgm:spPr/>
    </dgm:pt>
    <dgm:pt modelId="{A0E5C0E7-CBB2-44C9-9EA1-1B9C2528A05C}" type="pres">
      <dgm:prSet presAssocID="{62A02EBC-BDD6-4D8C-8819-B77F2CA1FBE1}" presName="compNode" presStyleCnt="0"/>
      <dgm:spPr/>
    </dgm:pt>
    <dgm:pt modelId="{442A2870-F8D0-43A6-AB14-5B1AD3AFAA44}" type="pres">
      <dgm:prSet presAssocID="{62A02EBC-BDD6-4D8C-8819-B77F2CA1FBE1}" presName="iconBgRect" presStyleLbl="bgShp" presStyleIdx="0" presStyleCnt="6"/>
      <dgm:spPr/>
    </dgm:pt>
    <dgm:pt modelId="{2B75C23F-6902-42BE-962D-C26EE02B306B}" type="pres">
      <dgm:prSet presAssocID="{62A02EBC-BDD6-4D8C-8819-B77F2CA1FBE1}" presName="iconRect" presStyleLbl="node1" presStyleIdx="0" presStyleCnt="6"/>
      <dgm:spPr>
        <a:blipFill>
          <a:blip xmlns:r="http://schemas.openxmlformats.org/officeDocument/2006/relationships" r:embed="rId1" cstate="hq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Financial"/>
        </a:ext>
      </dgm:extLst>
    </dgm:pt>
    <dgm:pt modelId="{71F38CD2-B937-4E92-A26A-405641A21F2F}" type="pres">
      <dgm:prSet presAssocID="{62A02EBC-BDD6-4D8C-8819-B77F2CA1FBE1}" presName="spaceRect" presStyleCnt="0"/>
      <dgm:spPr/>
    </dgm:pt>
    <dgm:pt modelId="{80754EF1-128E-4976-A6C6-A15C0D6DA515}" type="pres">
      <dgm:prSet presAssocID="{62A02EBC-BDD6-4D8C-8819-B77F2CA1FBE1}" presName="textRect" presStyleLbl="revTx" presStyleIdx="0" presStyleCnt="6">
        <dgm:presLayoutVars>
          <dgm:chMax val="1"/>
          <dgm:chPref val="1"/>
        </dgm:presLayoutVars>
      </dgm:prSet>
      <dgm:spPr/>
    </dgm:pt>
    <dgm:pt modelId="{10DC571D-CD10-4075-9F44-234F2A6A2632}" type="pres">
      <dgm:prSet presAssocID="{1094DF5A-326C-41C6-B15B-C93379CEBE38}" presName="sibTrans" presStyleCnt="0"/>
      <dgm:spPr/>
    </dgm:pt>
    <dgm:pt modelId="{4EFA45DA-A68D-429F-8463-E068EACBEB7F}" type="pres">
      <dgm:prSet presAssocID="{8A8CBAD5-775B-4476-BFF6-C663FAFD4D15}" presName="compNode" presStyleCnt="0"/>
      <dgm:spPr/>
    </dgm:pt>
    <dgm:pt modelId="{1F4DDA86-AD5F-4B77-8BB7-9136368BB36F}" type="pres">
      <dgm:prSet presAssocID="{8A8CBAD5-775B-4476-BFF6-C663FAFD4D15}" presName="iconBgRect" presStyleLbl="bgShp" presStyleIdx="1" presStyleCnt="6"/>
      <dgm:spPr/>
    </dgm:pt>
    <dgm:pt modelId="{D26E91AB-6B69-4124-A23A-01F4DA4FA93D}" type="pres">
      <dgm:prSet presAssocID="{8A8CBAD5-775B-4476-BFF6-C663FAFD4D15}" presName="iconRect" presStyleLbl="node1" presStyleIdx="1" presStyleCnt="6"/>
      <dgm:spPr>
        <a:blipFill>
          <a:blip xmlns:r="http://schemas.openxmlformats.org/officeDocument/2006/relationships"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Education"/>
        </a:ext>
      </dgm:extLst>
    </dgm:pt>
    <dgm:pt modelId="{C89DC77B-57B0-4F6F-AEF1-958B176E79D7}" type="pres">
      <dgm:prSet presAssocID="{8A8CBAD5-775B-4476-BFF6-C663FAFD4D15}" presName="spaceRect" presStyleCnt="0"/>
      <dgm:spPr/>
    </dgm:pt>
    <dgm:pt modelId="{1DCEE305-C316-4906-BA0B-887562DD0D3D}" type="pres">
      <dgm:prSet presAssocID="{8A8CBAD5-775B-4476-BFF6-C663FAFD4D15}" presName="textRect" presStyleLbl="revTx" presStyleIdx="1" presStyleCnt="6">
        <dgm:presLayoutVars>
          <dgm:chMax val="1"/>
          <dgm:chPref val="1"/>
        </dgm:presLayoutVars>
      </dgm:prSet>
      <dgm:spPr/>
    </dgm:pt>
    <dgm:pt modelId="{464F39DD-387A-4E9F-81B3-D77BE9D5588C}" type="pres">
      <dgm:prSet presAssocID="{70362DA5-72C8-49EB-BAFA-4373EBCF3B8F}" presName="sibTrans" presStyleCnt="0"/>
      <dgm:spPr/>
    </dgm:pt>
    <dgm:pt modelId="{B869546C-3F5A-4CAA-874D-95509FE01E60}" type="pres">
      <dgm:prSet presAssocID="{B08E5833-67FC-4595-B290-2D6CB24077D4}" presName="compNode" presStyleCnt="0"/>
      <dgm:spPr/>
    </dgm:pt>
    <dgm:pt modelId="{862F8B38-08BA-4871-A6B8-68AD2FEED570}" type="pres">
      <dgm:prSet presAssocID="{B08E5833-67FC-4595-B290-2D6CB24077D4}" presName="iconBgRect" presStyleLbl="bgShp" presStyleIdx="2" presStyleCnt="6" custLinFactX="90546" custLinFactNeighborX="100000"/>
      <dgm:spPr/>
    </dgm:pt>
    <dgm:pt modelId="{32703284-E406-43CD-A6F6-53737DF41E76}" type="pres">
      <dgm:prSet presAssocID="{B08E5833-67FC-4595-B290-2D6CB24077D4}" presName="iconRect" presStyleLbl="node1" presStyleIdx="2" presStyleCnt="6" custLinFactX="132103" custLinFactNeighborX="200000"/>
      <dgm:spPr>
        <a:blipFill>
          <a:blip xmlns:r="http://schemas.openxmlformats.org/officeDocument/2006/relationships"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otel"/>
        </a:ext>
      </dgm:extLst>
    </dgm:pt>
    <dgm:pt modelId="{1D31B07B-04E8-4C79-98F0-F93774BA1D32}" type="pres">
      <dgm:prSet presAssocID="{B08E5833-67FC-4595-B290-2D6CB24077D4}" presName="spaceRect" presStyleCnt="0"/>
      <dgm:spPr/>
    </dgm:pt>
    <dgm:pt modelId="{01F5D735-C94F-4DB5-B0C0-46983305E1A9}" type="pres">
      <dgm:prSet presAssocID="{B08E5833-67FC-4595-B290-2D6CB24077D4}" presName="textRect" presStyleLbl="revTx" presStyleIdx="2" presStyleCnt="6" custLinFactX="16243" custLinFactNeighborX="100000">
        <dgm:presLayoutVars>
          <dgm:chMax val="1"/>
          <dgm:chPref val="1"/>
        </dgm:presLayoutVars>
      </dgm:prSet>
      <dgm:spPr/>
    </dgm:pt>
    <dgm:pt modelId="{CB41CFA3-4066-44A2-B4EF-30E96D2EA8D9}" type="pres">
      <dgm:prSet presAssocID="{BF3CB2E8-4BB1-4848-A63C-5BA2A37B64FD}" presName="sibTrans" presStyleCnt="0"/>
      <dgm:spPr/>
    </dgm:pt>
    <dgm:pt modelId="{A67AF019-65A0-4DFF-B555-AB2A065FBDB1}" type="pres">
      <dgm:prSet presAssocID="{7AFA8950-7747-4A3B-B1F7-5850386BBA9C}" presName="compNode" presStyleCnt="0"/>
      <dgm:spPr/>
    </dgm:pt>
    <dgm:pt modelId="{B231323B-8021-4F3C-9543-482CCBD047EE}" type="pres">
      <dgm:prSet presAssocID="{7AFA8950-7747-4A3B-B1F7-5850386BBA9C}" presName="iconBgRect" presStyleLbl="bgShp" presStyleIdx="3" presStyleCnt="6" custLinFactX="-98353" custLinFactNeighborX="-100000" custLinFactNeighborY="1114"/>
      <dgm:spPr/>
    </dgm:pt>
    <dgm:pt modelId="{E33B407C-2C69-4C18-96E4-055FEA755ECD}" type="pres">
      <dgm:prSet presAssocID="{7AFA8950-7747-4A3B-B1F7-5850386BBA9C}" presName="iconRect" presStyleLbl="node1" presStyleIdx="3" presStyleCnt="6" custLinFactX="-147014" custLinFactNeighborX="-200000" custLinFactNeighborY="6327"/>
      <dgm:spPr>
        <a:blipFill>
          <a:blip xmlns:r="http://schemas.openxmlformats.org/officeDocument/2006/relationships"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HospitalFirstAid"/>
        </a:ext>
      </dgm:extLst>
    </dgm:pt>
    <dgm:pt modelId="{BFA7D463-0B2E-40A7-93FE-8B41448A10A4}" type="pres">
      <dgm:prSet presAssocID="{7AFA8950-7747-4A3B-B1F7-5850386BBA9C}" presName="spaceRect" presStyleCnt="0"/>
      <dgm:spPr/>
    </dgm:pt>
    <dgm:pt modelId="{F6FD710F-71FC-413B-A356-EDCBADA9D8F1}" type="pres">
      <dgm:prSet presAssocID="{7AFA8950-7747-4A3B-B1F7-5850386BBA9C}" presName="textRect" presStyleLbl="revTx" presStyleIdx="3" presStyleCnt="6" custLinFactX="-20995" custLinFactNeighborX="-100000" custLinFactNeighborY="1699">
        <dgm:presLayoutVars>
          <dgm:chMax val="1"/>
          <dgm:chPref val="1"/>
        </dgm:presLayoutVars>
      </dgm:prSet>
      <dgm:spPr/>
    </dgm:pt>
    <dgm:pt modelId="{0919B9DB-F588-4DC2-ACD4-B5A5683D9935}" type="pres">
      <dgm:prSet presAssocID="{71102DF3-E295-4FC9-8170-5086C0767197}" presName="sibTrans" presStyleCnt="0"/>
      <dgm:spPr/>
    </dgm:pt>
    <dgm:pt modelId="{09C805F6-0BAF-4C72-9015-7FE6792BB664}" type="pres">
      <dgm:prSet presAssocID="{88C7F329-C65E-4680-90B1-126B38EE0E22}" presName="compNode" presStyleCnt="0"/>
      <dgm:spPr/>
    </dgm:pt>
    <dgm:pt modelId="{3AE6A7AF-EB6B-4CBA-95FC-291769FA1373}" type="pres">
      <dgm:prSet presAssocID="{88C7F329-C65E-4680-90B1-126B38EE0E22}" presName="iconBgRect" presStyleLbl="bgShp" presStyleIdx="4" presStyleCnt="6"/>
      <dgm:spPr/>
    </dgm:pt>
    <dgm:pt modelId="{B88765F7-82B5-4D2C-B05F-6B66FBE37A31}" type="pres">
      <dgm:prSet presAssocID="{88C7F329-C65E-4680-90B1-126B38EE0E22}" presName="iconRect" presStyleLbl="node1" presStyleIdx="4" presStyleCnt="6"/>
      <dgm:spPr>
        <a:blipFill>
          <a:blip xmlns:r="http://schemas.openxmlformats.org/officeDocument/2006/relationships"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Warning"/>
        </a:ext>
      </dgm:extLst>
    </dgm:pt>
    <dgm:pt modelId="{F1A0A062-828B-4366-928E-0C43A6FDADC4}" type="pres">
      <dgm:prSet presAssocID="{88C7F329-C65E-4680-90B1-126B38EE0E22}" presName="spaceRect" presStyleCnt="0"/>
      <dgm:spPr/>
    </dgm:pt>
    <dgm:pt modelId="{39EB6AEF-EBE1-404E-BE3C-F82165E94926}" type="pres">
      <dgm:prSet presAssocID="{88C7F329-C65E-4680-90B1-126B38EE0E22}" presName="textRect" presStyleLbl="revTx" presStyleIdx="4" presStyleCnt="6">
        <dgm:presLayoutVars>
          <dgm:chMax val="1"/>
          <dgm:chPref val="1"/>
        </dgm:presLayoutVars>
      </dgm:prSet>
      <dgm:spPr/>
    </dgm:pt>
    <dgm:pt modelId="{CDA88995-3AC8-482F-95A6-E3532DF79DB4}" type="pres">
      <dgm:prSet presAssocID="{AD5C481F-46E0-46B9-8C05-04DFA6749A0D}" presName="sibTrans" presStyleCnt="0"/>
      <dgm:spPr/>
    </dgm:pt>
    <dgm:pt modelId="{82DBE644-DF39-40AD-89AD-C92E073EAE56}" type="pres">
      <dgm:prSet presAssocID="{50BD9A18-F3C1-42F0-A86F-AC92A8C653C8}" presName="compNode" presStyleCnt="0"/>
      <dgm:spPr/>
    </dgm:pt>
    <dgm:pt modelId="{A2546C88-605C-4FA3-9E7B-0994E21C7D78}" type="pres">
      <dgm:prSet presAssocID="{50BD9A18-F3C1-42F0-A86F-AC92A8C653C8}" presName="iconBgRect" presStyleLbl="bgShp" presStyleIdx="5" presStyleCnt="6"/>
      <dgm:spPr/>
    </dgm:pt>
    <dgm:pt modelId="{4ADC6129-FDEE-450A-9A15-D1D8B442BEFD}" type="pres">
      <dgm:prSet presAssocID="{50BD9A18-F3C1-42F0-A86F-AC92A8C653C8}" presName="iconRect" presStyleLbl="node1" presStyleIdx="5" presStyleCnt="6"/>
      <dgm:spPr>
        <a:blipFill>
          <a:blip xmlns:r="http://schemas.openxmlformats.org/officeDocument/2006/relationships" r:embed="rId11" cstate="hq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Verified Brand"/>
        </a:ext>
      </dgm:extLst>
    </dgm:pt>
    <dgm:pt modelId="{02993E67-558F-447B-8FA4-8814C6A326E3}" type="pres">
      <dgm:prSet presAssocID="{50BD9A18-F3C1-42F0-A86F-AC92A8C653C8}" presName="spaceRect" presStyleCnt="0"/>
      <dgm:spPr/>
    </dgm:pt>
    <dgm:pt modelId="{12A8948F-80D0-4200-B40A-E7FFE44B84D4}" type="pres">
      <dgm:prSet presAssocID="{50BD9A18-F3C1-42F0-A86F-AC92A8C653C8}" presName="textRect" presStyleLbl="revTx" presStyleIdx="5" presStyleCnt="6">
        <dgm:presLayoutVars>
          <dgm:chMax val="1"/>
          <dgm:chPref val="1"/>
        </dgm:presLayoutVars>
      </dgm:prSet>
      <dgm:spPr/>
    </dgm:pt>
  </dgm:ptLst>
  <dgm:cxnLst>
    <dgm:cxn modelId="{D3191A1F-F4D3-49AB-A9BC-EBCA03E45D47}" srcId="{AD185306-D19E-414D-9ECE-044BEEEC1981}" destId="{B08E5833-67FC-4595-B290-2D6CB24077D4}" srcOrd="2" destOrd="0" parTransId="{D716D8DD-799C-4F82-9F8C-EAE4E906E6E1}" sibTransId="{BF3CB2E8-4BB1-4848-A63C-5BA2A37B64FD}"/>
    <dgm:cxn modelId="{254E122E-279B-4886-B9A7-3AE33B182756}" srcId="{AD185306-D19E-414D-9ECE-044BEEEC1981}" destId="{8A8CBAD5-775B-4476-BFF6-C663FAFD4D15}" srcOrd="1" destOrd="0" parTransId="{C9739D21-0AB4-45E0-9776-D1BA5DFAD14A}" sibTransId="{70362DA5-72C8-49EB-BAFA-4373EBCF3B8F}"/>
    <dgm:cxn modelId="{A84C7C34-A92F-4E5A-8F9C-735F0A1435F7}" type="presOf" srcId="{AD185306-D19E-414D-9ECE-044BEEEC1981}" destId="{4DC62FDA-F5DB-4A6E-BD49-414D3C6B7720}" srcOrd="0" destOrd="0" presId="urn:microsoft.com/office/officeart/2018/5/layout/IconCircleLabelList"/>
    <dgm:cxn modelId="{CBA19336-33CF-41D2-AC88-87D64598F116}" type="presOf" srcId="{62A02EBC-BDD6-4D8C-8819-B77F2CA1FBE1}" destId="{80754EF1-128E-4976-A6C6-A15C0D6DA515}" srcOrd="0" destOrd="0" presId="urn:microsoft.com/office/officeart/2018/5/layout/IconCircleLabelList"/>
    <dgm:cxn modelId="{CCDAE558-FF8D-4429-A7EA-68C19BDD6EC6}" srcId="{AD185306-D19E-414D-9ECE-044BEEEC1981}" destId="{7AFA8950-7747-4A3B-B1F7-5850386BBA9C}" srcOrd="3" destOrd="0" parTransId="{D3653FC4-B47E-4CA6-B31A-DFF77E11CF8D}" sibTransId="{71102DF3-E295-4FC9-8170-5086C0767197}"/>
    <dgm:cxn modelId="{7FE06867-794F-4D56-866E-177BEBEF0862}" type="presOf" srcId="{50BD9A18-F3C1-42F0-A86F-AC92A8C653C8}" destId="{12A8948F-80D0-4200-B40A-E7FFE44B84D4}" srcOrd="0" destOrd="0" presId="urn:microsoft.com/office/officeart/2018/5/layout/IconCircleLabelList"/>
    <dgm:cxn modelId="{5675F86A-EFC9-4973-99FC-0DC9D7307CB1}" type="presOf" srcId="{B08E5833-67FC-4595-B290-2D6CB24077D4}" destId="{01F5D735-C94F-4DB5-B0C0-46983305E1A9}" srcOrd="0" destOrd="0" presId="urn:microsoft.com/office/officeart/2018/5/layout/IconCircleLabelList"/>
    <dgm:cxn modelId="{BDE9296D-E34E-484E-93A9-2489F086A036}" srcId="{AD185306-D19E-414D-9ECE-044BEEEC1981}" destId="{88C7F329-C65E-4680-90B1-126B38EE0E22}" srcOrd="4" destOrd="0" parTransId="{25E32046-3C53-414C-BD3C-380F4ADDC829}" sibTransId="{AD5C481F-46E0-46B9-8C05-04DFA6749A0D}"/>
    <dgm:cxn modelId="{404C068D-5782-4BDE-87BD-98D92ECD9D6A}" type="presOf" srcId="{8A8CBAD5-775B-4476-BFF6-C663FAFD4D15}" destId="{1DCEE305-C316-4906-BA0B-887562DD0D3D}" srcOrd="0" destOrd="0" presId="urn:microsoft.com/office/officeart/2018/5/layout/IconCircleLabelList"/>
    <dgm:cxn modelId="{0CF9D88E-A8CB-4C49-A1C1-A6141123003B}" srcId="{AD185306-D19E-414D-9ECE-044BEEEC1981}" destId="{50BD9A18-F3C1-42F0-A86F-AC92A8C653C8}" srcOrd="5" destOrd="0" parTransId="{53FA259B-ABB6-4A67-B1FF-941DCC49C3B9}" sibTransId="{38465B95-A368-4FD2-A373-DD1DE87E4225}"/>
    <dgm:cxn modelId="{2FA6EA92-E334-4FCB-8345-7ADE28B6065C}" type="presOf" srcId="{88C7F329-C65E-4680-90B1-126B38EE0E22}" destId="{39EB6AEF-EBE1-404E-BE3C-F82165E94926}" srcOrd="0" destOrd="0" presId="urn:microsoft.com/office/officeart/2018/5/layout/IconCircleLabelList"/>
    <dgm:cxn modelId="{D9A798AF-3F52-494F-96AF-CD03889D4C16}" srcId="{AD185306-D19E-414D-9ECE-044BEEEC1981}" destId="{62A02EBC-BDD6-4D8C-8819-B77F2CA1FBE1}" srcOrd="0" destOrd="0" parTransId="{DC735555-8FBB-45CC-8E83-83BA0EEE87EA}" sibTransId="{1094DF5A-326C-41C6-B15B-C93379CEBE38}"/>
    <dgm:cxn modelId="{17C588DB-DE95-4FD7-9A62-1D1E09F38095}" type="presOf" srcId="{7AFA8950-7747-4A3B-B1F7-5850386BBA9C}" destId="{F6FD710F-71FC-413B-A356-EDCBADA9D8F1}" srcOrd="0" destOrd="0" presId="urn:microsoft.com/office/officeart/2018/5/layout/IconCircleLabelList"/>
    <dgm:cxn modelId="{F7C69850-1BF5-4396-A391-D84F2160F057}" type="presParOf" srcId="{4DC62FDA-F5DB-4A6E-BD49-414D3C6B7720}" destId="{A0E5C0E7-CBB2-44C9-9EA1-1B9C2528A05C}" srcOrd="0" destOrd="0" presId="urn:microsoft.com/office/officeart/2018/5/layout/IconCircleLabelList"/>
    <dgm:cxn modelId="{3238AC66-2A2C-48C6-B105-FE3B253B0442}" type="presParOf" srcId="{A0E5C0E7-CBB2-44C9-9EA1-1B9C2528A05C}" destId="{442A2870-F8D0-43A6-AB14-5B1AD3AFAA44}" srcOrd="0" destOrd="0" presId="urn:microsoft.com/office/officeart/2018/5/layout/IconCircleLabelList"/>
    <dgm:cxn modelId="{A4C8A91D-F4A3-4ED8-B348-07EECA04264E}" type="presParOf" srcId="{A0E5C0E7-CBB2-44C9-9EA1-1B9C2528A05C}" destId="{2B75C23F-6902-42BE-962D-C26EE02B306B}" srcOrd="1" destOrd="0" presId="urn:microsoft.com/office/officeart/2018/5/layout/IconCircleLabelList"/>
    <dgm:cxn modelId="{AEBDD0BC-E1D6-41D7-9EBC-45889111D41F}" type="presParOf" srcId="{A0E5C0E7-CBB2-44C9-9EA1-1B9C2528A05C}" destId="{71F38CD2-B937-4E92-A26A-405641A21F2F}" srcOrd="2" destOrd="0" presId="urn:microsoft.com/office/officeart/2018/5/layout/IconCircleLabelList"/>
    <dgm:cxn modelId="{9EDEEDF3-6D00-48E7-8E18-2C93FC933A56}" type="presParOf" srcId="{A0E5C0E7-CBB2-44C9-9EA1-1B9C2528A05C}" destId="{80754EF1-128E-4976-A6C6-A15C0D6DA515}" srcOrd="3" destOrd="0" presId="urn:microsoft.com/office/officeart/2018/5/layout/IconCircleLabelList"/>
    <dgm:cxn modelId="{8D69D233-D629-493B-BD92-2ABA97B9B2C9}" type="presParOf" srcId="{4DC62FDA-F5DB-4A6E-BD49-414D3C6B7720}" destId="{10DC571D-CD10-4075-9F44-234F2A6A2632}" srcOrd="1" destOrd="0" presId="urn:microsoft.com/office/officeart/2018/5/layout/IconCircleLabelList"/>
    <dgm:cxn modelId="{FAC9BA94-162D-4412-9E03-CECA451FA9EA}" type="presParOf" srcId="{4DC62FDA-F5DB-4A6E-BD49-414D3C6B7720}" destId="{4EFA45DA-A68D-429F-8463-E068EACBEB7F}" srcOrd="2" destOrd="0" presId="urn:microsoft.com/office/officeart/2018/5/layout/IconCircleLabelList"/>
    <dgm:cxn modelId="{80704F75-28BC-4E2F-98AB-9E467223E1A5}" type="presParOf" srcId="{4EFA45DA-A68D-429F-8463-E068EACBEB7F}" destId="{1F4DDA86-AD5F-4B77-8BB7-9136368BB36F}" srcOrd="0" destOrd="0" presId="urn:microsoft.com/office/officeart/2018/5/layout/IconCircleLabelList"/>
    <dgm:cxn modelId="{DCA757A9-45F3-4545-B9CA-47A6FA3482DE}" type="presParOf" srcId="{4EFA45DA-A68D-429F-8463-E068EACBEB7F}" destId="{D26E91AB-6B69-4124-A23A-01F4DA4FA93D}" srcOrd="1" destOrd="0" presId="urn:microsoft.com/office/officeart/2018/5/layout/IconCircleLabelList"/>
    <dgm:cxn modelId="{76E07E29-0164-4B35-B535-6D8AEE941D8D}" type="presParOf" srcId="{4EFA45DA-A68D-429F-8463-E068EACBEB7F}" destId="{C89DC77B-57B0-4F6F-AEF1-958B176E79D7}" srcOrd="2" destOrd="0" presId="urn:microsoft.com/office/officeart/2018/5/layout/IconCircleLabelList"/>
    <dgm:cxn modelId="{8785766E-52DC-4A6F-A7ED-CF6EC7987848}" type="presParOf" srcId="{4EFA45DA-A68D-429F-8463-E068EACBEB7F}" destId="{1DCEE305-C316-4906-BA0B-887562DD0D3D}" srcOrd="3" destOrd="0" presId="urn:microsoft.com/office/officeart/2018/5/layout/IconCircleLabelList"/>
    <dgm:cxn modelId="{E070E6A1-62F4-496E-B77E-DF77CF0A5638}" type="presParOf" srcId="{4DC62FDA-F5DB-4A6E-BD49-414D3C6B7720}" destId="{464F39DD-387A-4E9F-81B3-D77BE9D5588C}" srcOrd="3" destOrd="0" presId="urn:microsoft.com/office/officeart/2018/5/layout/IconCircleLabelList"/>
    <dgm:cxn modelId="{FB2601F7-ABC2-4D6B-8D96-E725F1335BEA}" type="presParOf" srcId="{4DC62FDA-F5DB-4A6E-BD49-414D3C6B7720}" destId="{B869546C-3F5A-4CAA-874D-95509FE01E60}" srcOrd="4" destOrd="0" presId="urn:microsoft.com/office/officeart/2018/5/layout/IconCircleLabelList"/>
    <dgm:cxn modelId="{F926702C-F3D8-4B83-B836-2BAC14361379}" type="presParOf" srcId="{B869546C-3F5A-4CAA-874D-95509FE01E60}" destId="{862F8B38-08BA-4871-A6B8-68AD2FEED570}" srcOrd="0" destOrd="0" presId="urn:microsoft.com/office/officeart/2018/5/layout/IconCircleLabelList"/>
    <dgm:cxn modelId="{3EB66B5D-8438-4A55-8D16-8E174C357AA2}" type="presParOf" srcId="{B869546C-3F5A-4CAA-874D-95509FE01E60}" destId="{32703284-E406-43CD-A6F6-53737DF41E76}" srcOrd="1" destOrd="0" presId="urn:microsoft.com/office/officeart/2018/5/layout/IconCircleLabelList"/>
    <dgm:cxn modelId="{A4277268-CB83-4B90-A041-33C2251B4E0B}" type="presParOf" srcId="{B869546C-3F5A-4CAA-874D-95509FE01E60}" destId="{1D31B07B-04E8-4C79-98F0-F93774BA1D32}" srcOrd="2" destOrd="0" presId="urn:microsoft.com/office/officeart/2018/5/layout/IconCircleLabelList"/>
    <dgm:cxn modelId="{A794C0DE-4358-4D92-9639-0FC053B45E0B}" type="presParOf" srcId="{B869546C-3F5A-4CAA-874D-95509FE01E60}" destId="{01F5D735-C94F-4DB5-B0C0-46983305E1A9}" srcOrd="3" destOrd="0" presId="urn:microsoft.com/office/officeart/2018/5/layout/IconCircleLabelList"/>
    <dgm:cxn modelId="{7F649CC0-A28C-4A6C-8E55-25A21CE11181}" type="presParOf" srcId="{4DC62FDA-F5DB-4A6E-BD49-414D3C6B7720}" destId="{CB41CFA3-4066-44A2-B4EF-30E96D2EA8D9}" srcOrd="5" destOrd="0" presId="urn:microsoft.com/office/officeart/2018/5/layout/IconCircleLabelList"/>
    <dgm:cxn modelId="{837CBAF2-5511-4BC3-9277-C0949BBBC856}" type="presParOf" srcId="{4DC62FDA-F5DB-4A6E-BD49-414D3C6B7720}" destId="{A67AF019-65A0-4DFF-B555-AB2A065FBDB1}" srcOrd="6" destOrd="0" presId="urn:microsoft.com/office/officeart/2018/5/layout/IconCircleLabelList"/>
    <dgm:cxn modelId="{A8CE4CB2-DD6C-4115-866B-1A167CAC661A}" type="presParOf" srcId="{A67AF019-65A0-4DFF-B555-AB2A065FBDB1}" destId="{B231323B-8021-4F3C-9543-482CCBD047EE}" srcOrd="0" destOrd="0" presId="urn:microsoft.com/office/officeart/2018/5/layout/IconCircleLabelList"/>
    <dgm:cxn modelId="{7091ADBB-B7F9-4C37-93F1-A495ECB03F21}" type="presParOf" srcId="{A67AF019-65A0-4DFF-B555-AB2A065FBDB1}" destId="{E33B407C-2C69-4C18-96E4-055FEA755ECD}" srcOrd="1" destOrd="0" presId="urn:microsoft.com/office/officeart/2018/5/layout/IconCircleLabelList"/>
    <dgm:cxn modelId="{E630B2B8-6FA6-467D-94BF-DEF54D9F0787}" type="presParOf" srcId="{A67AF019-65A0-4DFF-B555-AB2A065FBDB1}" destId="{BFA7D463-0B2E-40A7-93FE-8B41448A10A4}" srcOrd="2" destOrd="0" presId="urn:microsoft.com/office/officeart/2018/5/layout/IconCircleLabelList"/>
    <dgm:cxn modelId="{E01B31D0-AC55-4BE6-BBE3-E1D9B15F6BAC}" type="presParOf" srcId="{A67AF019-65A0-4DFF-B555-AB2A065FBDB1}" destId="{F6FD710F-71FC-413B-A356-EDCBADA9D8F1}" srcOrd="3" destOrd="0" presId="urn:microsoft.com/office/officeart/2018/5/layout/IconCircleLabelList"/>
    <dgm:cxn modelId="{44CE6961-DA56-45C3-9699-9DE22CA896DE}" type="presParOf" srcId="{4DC62FDA-F5DB-4A6E-BD49-414D3C6B7720}" destId="{0919B9DB-F588-4DC2-ACD4-B5A5683D9935}" srcOrd="7" destOrd="0" presId="urn:microsoft.com/office/officeart/2018/5/layout/IconCircleLabelList"/>
    <dgm:cxn modelId="{776D28B1-D55B-4161-BC1A-1D06A9B63034}" type="presParOf" srcId="{4DC62FDA-F5DB-4A6E-BD49-414D3C6B7720}" destId="{09C805F6-0BAF-4C72-9015-7FE6792BB664}" srcOrd="8" destOrd="0" presId="urn:microsoft.com/office/officeart/2018/5/layout/IconCircleLabelList"/>
    <dgm:cxn modelId="{47B0A9EB-8691-4740-81A5-98040EA2189F}" type="presParOf" srcId="{09C805F6-0BAF-4C72-9015-7FE6792BB664}" destId="{3AE6A7AF-EB6B-4CBA-95FC-291769FA1373}" srcOrd="0" destOrd="0" presId="urn:microsoft.com/office/officeart/2018/5/layout/IconCircleLabelList"/>
    <dgm:cxn modelId="{15A5267C-8AC1-4BC3-B662-5720D9B5BAEE}" type="presParOf" srcId="{09C805F6-0BAF-4C72-9015-7FE6792BB664}" destId="{B88765F7-82B5-4D2C-B05F-6B66FBE37A31}" srcOrd="1" destOrd="0" presId="urn:microsoft.com/office/officeart/2018/5/layout/IconCircleLabelList"/>
    <dgm:cxn modelId="{8318E94E-4F1D-4633-880E-992E7715A0B5}" type="presParOf" srcId="{09C805F6-0BAF-4C72-9015-7FE6792BB664}" destId="{F1A0A062-828B-4366-928E-0C43A6FDADC4}" srcOrd="2" destOrd="0" presId="urn:microsoft.com/office/officeart/2018/5/layout/IconCircleLabelList"/>
    <dgm:cxn modelId="{9A020CC7-BA40-4048-ADF3-8E42E71060CA}" type="presParOf" srcId="{09C805F6-0BAF-4C72-9015-7FE6792BB664}" destId="{39EB6AEF-EBE1-404E-BE3C-F82165E94926}" srcOrd="3" destOrd="0" presId="urn:microsoft.com/office/officeart/2018/5/layout/IconCircleLabelList"/>
    <dgm:cxn modelId="{0217964F-CA60-4C48-B0B8-E8666B3BAD0A}" type="presParOf" srcId="{4DC62FDA-F5DB-4A6E-BD49-414D3C6B7720}" destId="{CDA88995-3AC8-482F-95A6-E3532DF79DB4}" srcOrd="9" destOrd="0" presId="urn:microsoft.com/office/officeart/2018/5/layout/IconCircleLabelList"/>
    <dgm:cxn modelId="{FF548C58-987B-47EC-8F4F-22438578080B}" type="presParOf" srcId="{4DC62FDA-F5DB-4A6E-BD49-414D3C6B7720}" destId="{82DBE644-DF39-40AD-89AD-C92E073EAE56}" srcOrd="10" destOrd="0" presId="urn:microsoft.com/office/officeart/2018/5/layout/IconCircleLabelList"/>
    <dgm:cxn modelId="{833D6951-43E9-44F7-8A21-582F2303322C}" type="presParOf" srcId="{82DBE644-DF39-40AD-89AD-C92E073EAE56}" destId="{A2546C88-605C-4FA3-9E7B-0994E21C7D78}" srcOrd="0" destOrd="0" presId="urn:microsoft.com/office/officeart/2018/5/layout/IconCircleLabelList"/>
    <dgm:cxn modelId="{266212FA-3418-46B1-A78D-6875FDEC3894}" type="presParOf" srcId="{82DBE644-DF39-40AD-89AD-C92E073EAE56}" destId="{4ADC6129-FDEE-450A-9A15-D1D8B442BEFD}" srcOrd="1" destOrd="0" presId="urn:microsoft.com/office/officeart/2018/5/layout/IconCircleLabelList"/>
    <dgm:cxn modelId="{DE03D5F6-F9D2-49EE-96D8-3568EE8C7A44}" type="presParOf" srcId="{82DBE644-DF39-40AD-89AD-C92E073EAE56}" destId="{02993E67-558F-447B-8FA4-8814C6A326E3}" srcOrd="2" destOrd="0" presId="urn:microsoft.com/office/officeart/2018/5/layout/IconCircleLabelList"/>
    <dgm:cxn modelId="{B129FCAC-BA77-4483-9747-F3C0B46D624F}" type="presParOf" srcId="{82DBE644-DF39-40AD-89AD-C92E073EAE56}" destId="{12A8948F-80D0-4200-B40A-E7FFE44B84D4}"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2A2870-F8D0-43A6-AB14-5B1AD3AFAA44}">
      <dsp:nvSpPr>
        <dsp:cNvPr id="0" name=""/>
        <dsp:cNvSpPr/>
      </dsp:nvSpPr>
      <dsp:spPr>
        <a:xfrm>
          <a:off x="267472" y="730092"/>
          <a:ext cx="828861" cy="828861"/>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B75C23F-6902-42BE-962D-C26EE02B306B}">
      <dsp:nvSpPr>
        <dsp:cNvPr id="0" name=""/>
        <dsp:cNvSpPr/>
      </dsp:nvSpPr>
      <dsp:spPr>
        <a:xfrm>
          <a:off x="444115" y="906735"/>
          <a:ext cx="475576" cy="475576"/>
        </a:xfrm>
        <a:prstGeom prst="rect">
          <a:avLst/>
        </a:prstGeom>
        <a:blipFill>
          <a:blip xmlns:r="http://schemas.openxmlformats.org/officeDocument/2006/relationships" r:embed="rId1" cstate="hq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0754EF1-128E-4976-A6C6-A15C0D6DA515}">
      <dsp:nvSpPr>
        <dsp:cNvPr id="0" name=""/>
        <dsp:cNvSpPr/>
      </dsp:nvSpPr>
      <dsp:spPr>
        <a:xfrm>
          <a:off x="2508" y="1817123"/>
          <a:ext cx="1358789" cy="5435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defRPr cap="all"/>
          </a:pPr>
          <a:r>
            <a:rPr lang="en-US" sz="1100" kern="1200"/>
            <a:t>Telehealth versus telemedicine</a:t>
          </a:r>
        </a:p>
      </dsp:txBody>
      <dsp:txXfrm>
        <a:off x="2508" y="1817123"/>
        <a:ext cx="1358789" cy="543515"/>
      </dsp:txXfrm>
    </dsp:sp>
    <dsp:sp modelId="{1F4DDA86-AD5F-4B77-8BB7-9136368BB36F}">
      <dsp:nvSpPr>
        <dsp:cNvPr id="0" name=""/>
        <dsp:cNvSpPr/>
      </dsp:nvSpPr>
      <dsp:spPr>
        <a:xfrm>
          <a:off x="1864049" y="730092"/>
          <a:ext cx="828861" cy="828861"/>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26E91AB-6B69-4124-A23A-01F4DA4FA93D}">
      <dsp:nvSpPr>
        <dsp:cNvPr id="0" name=""/>
        <dsp:cNvSpPr/>
      </dsp:nvSpPr>
      <dsp:spPr>
        <a:xfrm>
          <a:off x="2040692" y="906735"/>
          <a:ext cx="475576" cy="475576"/>
        </a:xfrm>
        <a:prstGeom prst="rect">
          <a:avLst/>
        </a:prstGeom>
        <a:blipFill>
          <a:blip xmlns:r="http://schemas.openxmlformats.org/officeDocument/2006/relationships"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DCEE305-C316-4906-BA0B-887562DD0D3D}">
      <dsp:nvSpPr>
        <dsp:cNvPr id="0" name=""/>
        <dsp:cNvSpPr/>
      </dsp:nvSpPr>
      <dsp:spPr>
        <a:xfrm>
          <a:off x="1599085" y="1817123"/>
          <a:ext cx="1358789" cy="5435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defRPr cap="all"/>
          </a:pPr>
          <a:r>
            <a:rPr lang="en-US" sz="1100" kern="1200"/>
            <a:t>Telehealth to reduce Social Determinants of health</a:t>
          </a:r>
        </a:p>
      </dsp:txBody>
      <dsp:txXfrm>
        <a:off x="1599085" y="1817123"/>
        <a:ext cx="1358789" cy="543515"/>
      </dsp:txXfrm>
    </dsp:sp>
    <dsp:sp modelId="{862F8B38-08BA-4871-A6B8-68AD2FEED570}">
      <dsp:nvSpPr>
        <dsp:cNvPr id="0" name=""/>
        <dsp:cNvSpPr/>
      </dsp:nvSpPr>
      <dsp:spPr>
        <a:xfrm>
          <a:off x="5039988" y="730092"/>
          <a:ext cx="828861" cy="828861"/>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2703284-E406-43CD-A6F6-53737DF41E76}">
      <dsp:nvSpPr>
        <dsp:cNvPr id="0" name=""/>
        <dsp:cNvSpPr/>
      </dsp:nvSpPr>
      <dsp:spPr>
        <a:xfrm>
          <a:off x="5216672" y="906735"/>
          <a:ext cx="475576" cy="475576"/>
        </a:xfrm>
        <a:prstGeom prst="rect">
          <a:avLst/>
        </a:prstGeom>
        <a:blipFill>
          <a:blip xmlns:r="http://schemas.openxmlformats.org/officeDocument/2006/relationships"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1F5D735-C94F-4DB5-B0C0-46983305E1A9}">
      <dsp:nvSpPr>
        <dsp:cNvPr id="0" name=""/>
        <dsp:cNvSpPr/>
      </dsp:nvSpPr>
      <dsp:spPr>
        <a:xfrm>
          <a:off x="4775160" y="1817123"/>
          <a:ext cx="1358789" cy="5435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defRPr cap="all"/>
          </a:pPr>
          <a:r>
            <a:rPr lang="en-US" sz="1100" kern="1200" dirty="0"/>
            <a:t>Filling the Critical Gaps</a:t>
          </a:r>
        </a:p>
      </dsp:txBody>
      <dsp:txXfrm>
        <a:off x="4775160" y="1817123"/>
        <a:ext cx="1358789" cy="543515"/>
      </dsp:txXfrm>
    </dsp:sp>
    <dsp:sp modelId="{B231323B-8021-4F3C-9543-482CCBD047EE}">
      <dsp:nvSpPr>
        <dsp:cNvPr id="0" name=""/>
        <dsp:cNvSpPr/>
      </dsp:nvSpPr>
      <dsp:spPr>
        <a:xfrm>
          <a:off x="3413132" y="739326"/>
          <a:ext cx="828861" cy="828861"/>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33B407C-2C69-4C18-96E4-055FEA755ECD}">
      <dsp:nvSpPr>
        <dsp:cNvPr id="0" name=""/>
        <dsp:cNvSpPr/>
      </dsp:nvSpPr>
      <dsp:spPr>
        <a:xfrm>
          <a:off x="3583530" y="936824"/>
          <a:ext cx="475576" cy="475576"/>
        </a:xfrm>
        <a:prstGeom prst="rect">
          <a:avLst/>
        </a:prstGeom>
        <a:blipFill>
          <a:blip xmlns:r="http://schemas.openxmlformats.org/officeDocument/2006/relationships"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6FD710F-71FC-413B-A356-EDCBADA9D8F1}">
      <dsp:nvSpPr>
        <dsp:cNvPr id="0" name=""/>
        <dsp:cNvSpPr/>
      </dsp:nvSpPr>
      <dsp:spPr>
        <a:xfrm>
          <a:off x="3148173" y="1826358"/>
          <a:ext cx="1358789" cy="5435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defRPr cap="all"/>
          </a:pPr>
          <a:r>
            <a:rPr lang="en-US" sz="1100" kern="1200" dirty="0"/>
            <a:t>Virtual Visit Algorithm</a:t>
          </a:r>
        </a:p>
      </dsp:txBody>
      <dsp:txXfrm>
        <a:off x="3148173" y="1826358"/>
        <a:ext cx="1358789" cy="543515"/>
      </dsp:txXfrm>
    </dsp:sp>
    <dsp:sp modelId="{3AE6A7AF-EB6B-4CBA-95FC-291769FA1373}">
      <dsp:nvSpPr>
        <dsp:cNvPr id="0" name=""/>
        <dsp:cNvSpPr/>
      </dsp:nvSpPr>
      <dsp:spPr>
        <a:xfrm>
          <a:off x="6653781" y="730092"/>
          <a:ext cx="828861" cy="828861"/>
        </a:xfrm>
        <a:prstGeom prst="ellipse">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88765F7-82B5-4D2C-B05F-6B66FBE37A31}">
      <dsp:nvSpPr>
        <dsp:cNvPr id="0" name=""/>
        <dsp:cNvSpPr/>
      </dsp:nvSpPr>
      <dsp:spPr>
        <a:xfrm>
          <a:off x="6830423" y="906735"/>
          <a:ext cx="475576" cy="475576"/>
        </a:xfrm>
        <a:prstGeom prst="rect">
          <a:avLst/>
        </a:prstGeom>
        <a:blipFill>
          <a:blip xmlns:r="http://schemas.openxmlformats.org/officeDocument/2006/relationships"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9EB6AEF-EBE1-404E-BE3C-F82165E94926}">
      <dsp:nvSpPr>
        <dsp:cNvPr id="0" name=""/>
        <dsp:cNvSpPr/>
      </dsp:nvSpPr>
      <dsp:spPr>
        <a:xfrm>
          <a:off x="6388817" y="1817123"/>
          <a:ext cx="1358789" cy="5435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defRPr cap="all"/>
          </a:pPr>
          <a:r>
            <a:rPr lang="en-US" sz="1100" kern="1200" dirty="0"/>
            <a:t>Nonclinical uses-Integrating Social Care back into Healthcare</a:t>
          </a:r>
        </a:p>
      </dsp:txBody>
      <dsp:txXfrm>
        <a:off x="6388817" y="1817123"/>
        <a:ext cx="1358789" cy="543515"/>
      </dsp:txXfrm>
    </dsp:sp>
    <dsp:sp modelId="{A2546C88-605C-4FA3-9E7B-0994E21C7D78}">
      <dsp:nvSpPr>
        <dsp:cNvPr id="0" name=""/>
        <dsp:cNvSpPr/>
      </dsp:nvSpPr>
      <dsp:spPr>
        <a:xfrm>
          <a:off x="8250358" y="730092"/>
          <a:ext cx="828861" cy="828861"/>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ADC6129-FDEE-450A-9A15-D1D8B442BEFD}">
      <dsp:nvSpPr>
        <dsp:cNvPr id="0" name=""/>
        <dsp:cNvSpPr/>
      </dsp:nvSpPr>
      <dsp:spPr>
        <a:xfrm>
          <a:off x="8427000" y="906735"/>
          <a:ext cx="475576" cy="475576"/>
        </a:xfrm>
        <a:prstGeom prst="rect">
          <a:avLst/>
        </a:prstGeom>
        <a:blipFill>
          <a:blip xmlns:r="http://schemas.openxmlformats.org/officeDocument/2006/relationships" r:embed="rId11" cstate="hq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2A8948F-80D0-4200-B40A-E7FFE44B84D4}">
      <dsp:nvSpPr>
        <dsp:cNvPr id="0" name=""/>
        <dsp:cNvSpPr/>
      </dsp:nvSpPr>
      <dsp:spPr>
        <a:xfrm>
          <a:off x="7985394" y="1817123"/>
          <a:ext cx="1358789" cy="5435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defRPr cap="all"/>
          </a:pPr>
          <a:r>
            <a:rPr lang="en-US" sz="1100" kern="1200"/>
            <a:t>Benefits</a:t>
          </a:r>
        </a:p>
      </dsp:txBody>
      <dsp:txXfrm>
        <a:off x="7985394" y="1817123"/>
        <a:ext cx="1358789" cy="543515"/>
      </dsp:txXfrm>
    </dsp:sp>
  </dsp:spTree>
</dsp:drawing>
</file>

<file path=ppt/diagrams/layout1.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D4C856E-66F7-4830-A978-03022855AF38}" type="datetimeFigureOut">
              <a:rPr lang="en-US" smtClean="0"/>
              <a:t>11/19/20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A3D0AE-2B92-48BC-958D-701E94EDF9A5}" type="slidenum">
              <a:rPr lang="en-US" smtClean="0"/>
              <a:t>‹#›</a:t>
            </a:fld>
            <a:endParaRPr lang="en-US"/>
          </a:p>
        </p:txBody>
      </p:sp>
    </p:spTree>
    <p:extLst>
      <p:ext uri="{BB962C8B-B14F-4D97-AF65-F5344CB8AC3E}">
        <p14:creationId xmlns:p14="http://schemas.microsoft.com/office/powerpoint/2010/main" val="6982450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healthcareitnews.com/news/new-bill-would-mandate-research-telehealth-regs-after-coronavirus"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healthcareitnews.com/news/new-bill-would-mandate-research-telehealth-regs-after-coronavirus"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healthcareitnews.com/news/new-bill-would-mandate-research-telehealth-regs-after-coronavirus"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healthcareitnews.com/news/new-bill-would-mandate-research-telehealth-regs-after-coronavirus"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healthcareitnews.com/news/new-bill-would-mandate-research-telehealth-regs-after-coronavirus"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118C81-F3AF-438F-BBE3-0380AA594E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7383010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4940B50-F2B2-AB4E-A83A-0DAB55379597}" type="slidenum">
              <a:rPr lang="en-US" smtClean="0"/>
              <a:t>15</a:t>
            </a:fld>
            <a:endParaRPr lang="en-US"/>
          </a:p>
        </p:txBody>
      </p:sp>
    </p:spTree>
    <p:extLst>
      <p:ext uri="{BB962C8B-B14F-4D97-AF65-F5344CB8AC3E}">
        <p14:creationId xmlns:p14="http://schemas.microsoft.com/office/powerpoint/2010/main" val="27306998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940B50-F2B2-AB4E-A83A-0DAB5537959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39195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dirty="0">
                <a:solidFill>
                  <a:srgbClr val="3E88DF"/>
                </a:solidFill>
                <a:effectLst/>
                <a:latin typeface="fira-sans"/>
                <a:hlinkClick r:id="rId3"/>
              </a:rPr>
              <a:t>Evaluating Disparities and Outcomes of Telehealth During the COVID-19 Emergency Act of 2020</a:t>
            </a:r>
            <a:r>
              <a:rPr lang="en-US" b="0" i="0" dirty="0">
                <a:solidFill>
                  <a:srgbClr val="333333"/>
                </a:solidFill>
                <a:effectLst/>
                <a:latin typeface="fira-sans"/>
              </a:rPr>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940B50-F2B2-AB4E-A83A-0DAB5537959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07995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dirty="0">
                <a:solidFill>
                  <a:srgbClr val="3E88DF"/>
                </a:solidFill>
                <a:effectLst/>
                <a:latin typeface="fira-sans"/>
                <a:hlinkClick r:id="rId3"/>
              </a:rPr>
              <a:t>Evaluating Disparities and Outcomes of Telehealth During the COVID-19 Emergency Act of 2020</a:t>
            </a:r>
            <a:r>
              <a:rPr lang="en-US" b="0" i="0" dirty="0">
                <a:solidFill>
                  <a:srgbClr val="333333"/>
                </a:solidFill>
                <a:effectLst/>
                <a:latin typeface="fira-sans"/>
              </a:rPr>
              <a:t>,</a:t>
            </a:r>
            <a:endParaRPr lang="en-US" dirty="0"/>
          </a:p>
        </p:txBody>
      </p:sp>
      <p:sp>
        <p:nvSpPr>
          <p:cNvPr id="4" name="Slide Number Placeholder 3"/>
          <p:cNvSpPr>
            <a:spLocks noGrp="1"/>
          </p:cNvSpPr>
          <p:nvPr>
            <p:ph type="sldNum" sz="quarter" idx="10"/>
          </p:nvPr>
        </p:nvSpPr>
        <p:spPr/>
        <p:txBody>
          <a:bodyPr/>
          <a:lstStyle/>
          <a:p>
            <a:fld id="{14940B50-F2B2-AB4E-A83A-0DAB55379597}" type="slidenum">
              <a:rPr lang="en-US" smtClean="0"/>
              <a:t>20</a:t>
            </a:fld>
            <a:endParaRPr lang="en-US"/>
          </a:p>
        </p:txBody>
      </p:sp>
    </p:spTree>
    <p:extLst>
      <p:ext uri="{BB962C8B-B14F-4D97-AF65-F5344CB8AC3E}">
        <p14:creationId xmlns:p14="http://schemas.microsoft.com/office/powerpoint/2010/main" val="812861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dirty="0">
                <a:solidFill>
                  <a:srgbClr val="3E88DF"/>
                </a:solidFill>
                <a:effectLst/>
                <a:latin typeface="fira-sans"/>
                <a:hlinkClick r:id="rId3"/>
              </a:rPr>
              <a:t>Evaluating Disparities and Outcomes of Telehealth During the COVID-19 Emergency Act of 2020</a:t>
            </a:r>
            <a:r>
              <a:rPr lang="en-US" b="0" i="0" dirty="0">
                <a:solidFill>
                  <a:srgbClr val="333333"/>
                </a:solidFill>
                <a:effectLst/>
                <a:latin typeface="fira-sans"/>
              </a:rPr>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940B50-F2B2-AB4E-A83A-0DAB5537959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10583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dirty="0">
                <a:solidFill>
                  <a:srgbClr val="3E88DF"/>
                </a:solidFill>
                <a:effectLst/>
                <a:latin typeface="fira-sans"/>
                <a:hlinkClick r:id="rId3"/>
              </a:rPr>
              <a:t>Evaluating Disparities and Outcomes of Telehealth During the COVID-19 Emergency Act of 2020</a:t>
            </a:r>
            <a:r>
              <a:rPr lang="en-US" b="0" i="0" dirty="0">
                <a:solidFill>
                  <a:srgbClr val="333333"/>
                </a:solidFill>
                <a:effectLst/>
                <a:latin typeface="fira-sans"/>
              </a:rPr>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940B50-F2B2-AB4E-A83A-0DAB5537959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42782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dirty="0">
                <a:solidFill>
                  <a:srgbClr val="3E88DF"/>
                </a:solidFill>
                <a:effectLst/>
                <a:latin typeface="fira-sans"/>
                <a:hlinkClick r:id="rId3"/>
              </a:rPr>
              <a:t>Evaluating Disparities and Outcomes of Telehealth During the COVID-19 Emergency Act of 2020</a:t>
            </a:r>
            <a:r>
              <a:rPr lang="en-US" b="0" i="0" dirty="0">
                <a:solidFill>
                  <a:srgbClr val="333333"/>
                </a:solidFill>
                <a:effectLst/>
                <a:latin typeface="fira-sans"/>
              </a:rPr>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940B50-F2B2-AB4E-A83A-0DAB5537959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89117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F406D4-DBB6-4098-8546-4F45133F11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7971782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118C81-F3AF-438F-BBE3-0380AA594E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3830933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118C81-F3AF-438F-BBE3-0380AA594E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8614423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F406D4-DBB6-4098-8546-4F45133F11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08176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4940B50-F2B2-AB4E-A83A-0DAB55379597}" type="slidenum">
              <a:rPr lang="en-US" smtClean="0"/>
              <a:t>10</a:t>
            </a:fld>
            <a:endParaRPr lang="en-US"/>
          </a:p>
        </p:txBody>
      </p:sp>
    </p:spTree>
    <p:extLst>
      <p:ext uri="{BB962C8B-B14F-4D97-AF65-F5344CB8AC3E}">
        <p14:creationId xmlns:p14="http://schemas.microsoft.com/office/powerpoint/2010/main" val="14550038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940B50-F2B2-AB4E-A83A-0DAB5537959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03622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940B50-F2B2-AB4E-A83A-0DAB5537959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36703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The added services primarily cover cardiac rehabilitation, and point to an increased interest among healthcare providers to use remote patient monitoring platforms to improve care management for cardiac care patients at home. They also nod to recent studies suggesting that patients with cardiac issues aren’t accessing routine checkups and other services during the pandemic, putting them at higher risk of a serious health issue.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940B50-F2B2-AB4E-A83A-0DAB5537959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95965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4940B50-F2B2-AB4E-A83A-0DAB55379597}" type="slidenum">
              <a:rPr lang="en-US" smtClean="0"/>
              <a:t>14</a:t>
            </a:fld>
            <a:endParaRPr lang="en-US"/>
          </a:p>
        </p:txBody>
      </p:sp>
    </p:spTree>
    <p:extLst>
      <p:ext uri="{BB962C8B-B14F-4D97-AF65-F5344CB8AC3E}">
        <p14:creationId xmlns:p14="http://schemas.microsoft.com/office/powerpoint/2010/main" val="71062618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32.png"/><Relationship Id="rId3" Type="http://schemas.openxmlformats.org/officeDocument/2006/relationships/image" Target="../media/image25.png"/><Relationship Id="rId7" Type="http://schemas.openxmlformats.org/officeDocument/2006/relationships/image" Target="../media/image28.png"/><Relationship Id="rId12" Type="http://schemas.openxmlformats.org/officeDocument/2006/relationships/image" Target="../media/image31.jpeg"/><Relationship Id="rId17" Type="http://schemas.openxmlformats.org/officeDocument/2006/relationships/image" Target="../media/image35.png"/><Relationship Id="rId2" Type="http://schemas.openxmlformats.org/officeDocument/2006/relationships/image" Target="../media/image24.jpeg"/><Relationship Id="rId16" Type="http://schemas.openxmlformats.org/officeDocument/2006/relationships/image" Target="../media/image18.png"/><Relationship Id="rId1" Type="http://schemas.openxmlformats.org/officeDocument/2006/relationships/slideMaster" Target="../slideMasters/slideMaster2.xml"/><Relationship Id="rId6" Type="http://schemas.openxmlformats.org/officeDocument/2006/relationships/image" Target="../media/image8.png"/><Relationship Id="rId11" Type="http://schemas.openxmlformats.org/officeDocument/2006/relationships/image" Target="../media/image30.png"/><Relationship Id="rId5" Type="http://schemas.openxmlformats.org/officeDocument/2006/relationships/image" Target="../media/image27.jpeg"/><Relationship Id="rId15" Type="http://schemas.openxmlformats.org/officeDocument/2006/relationships/image" Target="../media/image34.png"/><Relationship Id="rId10" Type="http://schemas.openxmlformats.org/officeDocument/2006/relationships/image" Target="../media/image12.gif"/><Relationship Id="rId4" Type="http://schemas.openxmlformats.org/officeDocument/2006/relationships/image" Target="../media/image26.png"/><Relationship Id="rId9" Type="http://schemas.openxmlformats.org/officeDocument/2006/relationships/image" Target="../media/image29.jpeg"/><Relationship Id="rId14" Type="http://schemas.openxmlformats.org/officeDocument/2006/relationships/image" Target="../media/image33.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jpeg"/><Relationship Id="rId17" Type="http://schemas.openxmlformats.org/officeDocument/2006/relationships/image" Target="../media/image19.png"/><Relationship Id="rId2" Type="http://schemas.openxmlformats.org/officeDocument/2006/relationships/image" Target="../media/image4.jpeg"/><Relationship Id="rId16" Type="http://schemas.openxmlformats.org/officeDocument/2006/relationships/image" Target="../media/image18.png"/><Relationship Id="rId1" Type="http://schemas.openxmlformats.org/officeDocument/2006/relationships/slideMaster" Target="../slideMasters/slideMaster1.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jpeg"/><Relationship Id="rId15" Type="http://schemas.openxmlformats.org/officeDocument/2006/relationships/image" Target="../media/image17.png"/><Relationship Id="rId10" Type="http://schemas.openxmlformats.org/officeDocument/2006/relationships/image" Target="../media/image12.gif"/><Relationship Id="rId4" Type="http://schemas.openxmlformats.org/officeDocument/2006/relationships/image" Target="../media/image6.png"/><Relationship Id="rId9" Type="http://schemas.openxmlformats.org/officeDocument/2006/relationships/image" Target="../media/image11.jpeg"/><Relationship Id="rId14" Type="http://schemas.openxmlformats.org/officeDocument/2006/relationships/image" Target="../media/image16.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32.png"/><Relationship Id="rId3" Type="http://schemas.openxmlformats.org/officeDocument/2006/relationships/image" Target="../media/image25.png"/><Relationship Id="rId7" Type="http://schemas.openxmlformats.org/officeDocument/2006/relationships/image" Target="../media/image28.png"/><Relationship Id="rId12" Type="http://schemas.openxmlformats.org/officeDocument/2006/relationships/image" Target="../media/image31.jpeg"/><Relationship Id="rId17" Type="http://schemas.openxmlformats.org/officeDocument/2006/relationships/image" Target="../media/image35.png"/><Relationship Id="rId2" Type="http://schemas.openxmlformats.org/officeDocument/2006/relationships/image" Target="../media/image24.jpeg"/><Relationship Id="rId16" Type="http://schemas.openxmlformats.org/officeDocument/2006/relationships/image" Target="../media/image18.png"/><Relationship Id="rId1" Type="http://schemas.openxmlformats.org/officeDocument/2006/relationships/slideMaster" Target="../slideMasters/slideMaster3.xml"/><Relationship Id="rId6" Type="http://schemas.openxmlformats.org/officeDocument/2006/relationships/image" Target="../media/image8.png"/><Relationship Id="rId11" Type="http://schemas.openxmlformats.org/officeDocument/2006/relationships/image" Target="../media/image30.png"/><Relationship Id="rId5" Type="http://schemas.openxmlformats.org/officeDocument/2006/relationships/image" Target="../media/image27.jpeg"/><Relationship Id="rId15" Type="http://schemas.openxmlformats.org/officeDocument/2006/relationships/image" Target="../media/image34.png"/><Relationship Id="rId10" Type="http://schemas.openxmlformats.org/officeDocument/2006/relationships/image" Target="../media/image12.gif"/><Relationship Id="rId4" Type="http://schemas.openxmlformats.org/officeDocument/2006/relationships/image" Target="../media/image26.png"/><Relationship Id="rId9" Type="http://schemas.openxmlformats.org/officeDocument/2006/relationships/image" Target="../media/image29.jpeg"/><Relationship Id="rId14" Type="http://schemas.openxmlformats.org/officeDocument/2006/relationships/image" Target="../media/image33.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32.png"/><Relationship Id="rId3" Type="http://schemas.openxmlformats.org/officeDocument/2006/relationships/image" Target="../media/image37.png"/><Relationship Id="rId7" Type="http://schemas.openxmlformats.org/officeDocument/2006/relationships/image" Target="../media/image28.png"/><Relationship Id="rId12" Type="http://schemas.openxmlformats.org/officeDocument/2006/relationships/image" Target="../media/image31.jpeg"/><Relationship Id="rId17" Type="http://schemas.openxmlformats.org/officeDocument/2006/relationships/image" Target="../media/image39.png"/><Relationship Id="rId2" Type="http://schemas.openxmlformats.org/officeDocument/2006/relationships/image" Target="../media/image36.jpeg"/><Relationship Id="rId16" Type="http://schemas.openxmlformats.org/officeDocument/2006/relationships/image" Target="../media/image18.png"/><Relationship Id="rId1" Type="http://schemas.openxmlformats.org/officeDocument/2006/relationships/slideMaster" Target="../slideMasters/slideMaster5.xml"/><Relationship Id="rId6" Type="http://schemas.openxmlformats.org/officeDocument/2006/relationships/image" Target="../media/image38.png"/><Relationship Id="rId11" Type="http://schemas.openxmlformats.org/officeDocument/2006/relationships/image" Target="../media/image30.png"/><Relationship Id="rId5" Type="http://schemas.openxmlformats.org/officeDocument/2006/relationships/image" Target="../media/image27.jpeg"/><Relationship Id="rId15" Type="http://schemas.openxmlformats.org/officeDocument/2006/relationships/image" Target="../media/image34.png"/><Relationship Id="rId10" Type="http://schemas.openxmlformats.org/officeDocument/2006/relationships/image" Target="../media/image12.gif"/><Relationship Id="rId4" Type="http://schemas.openxmlformats.org/officeDocument/2006/relationships/image" Target="../media/image26.png"/><Relationship Id="rId9" Type="http://schemas.openxmlformats.org/officeDocument/2006/relationships/image" Target="../media/image29.jpeg"/><Relationship Id="rId14" Type="http://schemas.openxmlformats.org/officeDocument/2006/relationships/image" Target="../media/image33.pn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32.png"/><Relationship Id="rId3" Type="http://schemas.openxmlformats.org/officeDocument/2006/relationships/image" Target="../media/image37.png"/><Relationship Id="rId7" Type="http://schemas.openxmlformats.org/officeDocument/2006/relationships/image" Target="../media/image28.png"/><Relationship Id="rId12" Type="http://schemas.openxmlformats.org/officeDocument/2006/relationships/image" Target="../media/image31.jpeg"/><Relationship Id="rId17" Type="http://schemas.openxmlformats.org/officeDocument/2006/relationships/image" Target="../media/image39.png"/><Relationship Id="rId2" Type="http://schemas.openxmlformats.org/officeDocument/2006/relationships/image" Target="../media/image36.jpeg"/><Relationship Id="rId16" Type="http://schemas.openxmlformats.org/officeDocument/2006/relationships/image" Target="../media/image18.png"/><Relationship Id="rId1" Type="http://schemas.openxmlformats.org/officeDocument/2006/relationships/slideMaster" Target="../slideMasters/slideMaster6.xml"/><Relationship Id="rId6" Type="http://schemas.openxmlformats.org/officeDocument/2006/relationships/image" Target="../media/image38.png"/><Relationship Id="rId11" Type="http://schemas.openxmlformats.org/officeDocument/2006/relationships/image" Target="../media/image30.png"/><Relationship Id="rId5" Type="http://schemas.openxmlformats.org/officeDocument/2006/relationships/image" Target="../media/image27.jpeg"/><Relationship Id="rId15" Type="http://schemas.openxmlformats.org/officeDocument/2006/relationships/image" Target="../media/image34.png"/><Relationship Id="rId10" Type="http://schemas.openxmlformats.org/officeDocument/2006/relationships/image" Target="../media/image12.gif"/><Relationship Id="rId4" Type="http://schemas.openxmlformats.org/officeDocument/2006/relationships/image" Target="../media/image26.png"/><Relationship Id="rId9" Type="http://schemas.openxmlformats.org/officeDocument/2006/relationships/image" Target="../media/image29.jpeg"/><Relationship Id="rId14" Type="http://schemas.openxmlformats.org/officeDocument/2006/relationships/image" Target="../media/image33.pn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32.png"/><Relationship Id="rId3" Type="http://schemas.openxmlformats.org/officeDocument/2006/relationships/image" Target="../media/image37.png"/><Relationship Id="rId7" Type="http://schemas.openxmlformats.org/officeDocument/2006/relationships/image" Target="../media/image28.png"/><Relationship Id="rId12" Type="http://schemas.openxmlformats.org/officeDocument/2006/relationships/image" Target="../media/image31.jpeg"/><Relationship Id="rId17" Type="http://schemas.openxmlformats.org/officeDocument/2006/relationships/image" Target="../media/image39.png"/><Relationship Id="rId2" Type="http://schemas.openxmlformats.org/officeDocument/2006/relationships/image" Target="../media/image36.jpeg"/><Relationship Id="rId16" Type="http://schemas.openxmlformats.org/officeDocument/2006/relationships/image" Target="../media/image18.png"/><Relationship Id="rId1" Type="http://schemas.openxmlformats.org/officeDocument/2006/relationships/slideMaster" Target="../slideMasters/slideMaster7.xml"/><Relationship Id="rId6" Type="http://schemas.openxmlformats.org/officeDocument/2006/relationships/image" Target="../media/image38.png"/><Relationship Id="rId11" Type="http://schemas.openxmlformats.org/officeDocument/2006/relationships/image" Target="../media/image30.png"/><Relationship Id="rId5" Type="http://schemas.openxmlformats.org/officeDocument/2006/relationships/image" Target="../media/image27.jpeg"/><Relationship Id="rId15" Type="http://schemas.openxmlformats.org/officeDocument/2006/relationships/image" Target="../media/image34.png"/><Relationship Id="rId10" Type="http://schemas.openxmlformats.org/officeDocument/2006/relationships/image" Target="../media/image12.gif"/><Relationship Id="rId4" Type="http://schemas.openxmlformats.org/officeDocument/2006/relationships/image" Target="../media/image26.png"/><Relationship Id="rId9" Type="http://schemas.openxmlformats.org/officeDocument/2006/relationships/image" Target="../media/image29.jpeg"/><Relationship Id="rId14" Type="http://schemas.openxmlformats.org/officeDocument/2006/relationships/image" Target="../media/image33.png"/></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32.png"/><Relationship Id="rId3" Type="http://schemas.openxmlformats.org/officeDocument/2006/relationships/image" Target="../media/image37.png"/><Relationship Id="rId7" Type="http://schemas.openxmlformats.org/officeDocument/2006/relationships/image" Target="../media/image28.png"/><Relationship Id="rId12" Type="http://schemas.openxmlformats.org/officeDocument/2006/relationships/image" Target="../media/image31.jpeg"/><Relationship Id="rId17" Type="http://schemas.openxmlformats.org/officeDocument/2006/relationships/image" Target="../media/image39.png"/><Relationship Id="rId2" Type="http://schemas.openxmlformats.org/officeDocument/2006/relationships/image" Target="../media/image36.jpeg"/><Relationship Id="rId16" Type="http://schemas.openxmlformats.org/officeDocument/2006/relationships/image" Target="../media/image18.png"/><Relationship Id="rId1" Type="http://schemas.openxmlformats.org/officeDocument/2006/relationships/slideMaster" Target="../slideMasters/slideMaster8.xml"/><Relationship Id="rId6" Type="http://schemas.openxmlformats.org/officeDocument/2006/relationships/image" Target="../media/image38.png"/><Relationship Id="rId11" Type="http://schemas.openxmlformats.org/officeDocument/2006/relationships/image" Target="../media/image30.png"/><Relationship Id="rId5" Type="http://schemas.openxmlformats.org/officeDocument/2006/relationships/image" Target="../media/image27.jpeg"/><Relationship Id="rId15" Type="http://schemas.openxmlformats.org/officeDocument/2006/relationships/image" Target="../media/image34.png"/><Relationship Id="rId10" Type="http://schemas.openxmlformats.org/officeDocument/2006/relationships/image" Target="../media/image12.gif"/><Relationship Id="rId4" Type="http://schemas.openxmlformats.org/officeDocument/2006/relationships/image" Target="../media/image26.png"/><Relationship Id="rId9" Type="http://schemas.openxmlformats.org/officeDocument/2006/relationships/image" Target="../media/image29.jpeg"/><Relationship Id="rId14" Type="http://schemas.openxmlformats.org/officeDocument/2006/relationships/image" Target="../media/image33.png"/></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Introductory Slide">
    <p:spTree>
      <p:nvGrpSpPr>
        <p:cNvPr id="1" name=""/>
        <p:cNvGrpSpPr/>
        <p:nvPr/>
      </p:nvGrpSpPr>
      <p:grpSpPr>
        <a:xfrm>
          <a:off x="0" y="0"/>
          <a:ext cx="0" cy="0"/>
          <a:chOff x="0" y="0"/>
          <a:chExt cx="0" cy="0"/>
        </a:xfrm>
      </p:grpSpPr>
      <p:sp>
        <p:nvSpPr>
          <p:cNvPr id="16" name="Rectangle 15"/>
          <p:cNvSpPr/>
          <p:nvPr userDrawn="1"/>
        </p:nvSpPr>
        <p:spPr>
          <a:xfrm>
            <a:off x="168443" y="5951625"/>
            <a:ext cx="11887200" cy="8903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pic>
        <p:nvPicPr>
          <p:cNvPr id="11" name="Picture 10">
            <a:extLst>
              <a:ext uri="{FF2B5EF4-FFF2-40B4-BE49-F238E27FC236}">
                <a16:creationId xmlns:a16="http://schemas.microsoft.com/office/drawing/2014/main" id="{134D0EED-109D-C04F-8385-AA0DCCE5D26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46372" y="4"/>
            <a:ext cx="3830987" cy="3518704"/>
          </a:xfrm>
          <a:prstGeom prst="rect">
            <a:avLst/>
          </a:prstGeom>
        </p:spPr>
      </p:pic>
      <p:pic>
        <p:nvPicPr>
          <p:cNvPr id="28" name="Picture 2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263955" y="448720"/>
            <a:ext cx="5791688" cy="5502905"/>
          </a:xfrm>
          <a:prstGeom prst="rect">
            <a:avLst/>
          </a:prstGeom>
          <a:solidFill>
            <a:schemeClr val="bg1">
              <a:alpha val="48000"/>
            </a:schemeClr>
          </a:solidFill>
        </p:spPr>
      </p:pic>
    </p:spTree>
    <p:extLst>
      <p:ext uri="{BB962C8B-B14F-4D97-AF65-F5344CB8AC3E}">
        <p14:creationId xmlns:p14="http://schemas.microsoft.com/office/powerpoint/2010/main" val="38964725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tandard &amp; Photo - Set 1">
    <p:spTree>
      <p:nvGrpSpPr>
        <p:cNvPr id="1" name=""/>
        <p:cNvGrpSpPr/>
        <p:nvPr/>
      </p:nvGrpSpPr>
      <p:grpSpPr>
        <a:xfrm>
          <a:off x="0" y="0"/>
          <a:ext cx="0" cy="0"/>
          <a:chOff x="0" y="0"/>
          <a:chExt cx="0" cy="0"/>
        </a:xfrm>
      </p:grpSpPr>
      <p:sp>
        <p:nvSpPr>
          <p:cNvPr id="13" name="Rectangle 12"/>
          <p:cNvSpPr/>
          <p:nvPr userDrawn="1"/>
        </p:nvSpPr>
        <p:spPr>
          <a:xfrm>
            <a:off x="0" y="4"/>
            <a:ext cx="12288253" cy="1566863"/>
          </a:xfrm>
          <a:prstGeom prst="rect">
            <a:avLst/>
          </a:prstGeom>
          <a:solidFill>
            <a:srgbClr val="0C55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2" name="Title 1"/>
          <p:cNvSpPr>
            <a:spLocks noGrp="1"/>
          </p:cNvSpPr>
          <p:nvPr>
            <p:ph type="title"/>
          </p:nvPr>
        </p:nvSpPr>
        <p:spPr>
          <a:xfrm>
            <a:off x="1343025" y="423072"/>
            <a:ext cx="10506075" cy="720725"/>
          </a:xfrm>
          <a:prstGeom prst="rect">
            <a:avLst/>
          </a:prstGeom>
        </p:spPr>
        <p:txBody>
          <a:bodyPr/>
          <a:lstStyle>
            <a:lvl1pPr>
              <a:defRPr>
                <a:solidFill>
                  <a:schemeClr val="bg1"/>
                </a:solidFill>
                <a:latin typeface="Arial" panose="020B0604020202020204" pitchFamily="34" charset="0"/>
                <a:ea typeface="Roboto" panose="02000000000000000000" pitchFamily="2" charset="0"/>
                <a:cs typeface="Arial" panose="020B0604020202020204" pitchFamily="34" charset="0"/>
              </a:defRPr>
            </a:lvl1pPr>
          </a:lstStyle>
          <a:p>
            <a:r>
              <a:rPr lang="en-US" dirty="0"/>
              <a:t>Click to edit Master title style</a:t>
            </a:r>
          </a:p>
        </p:txBody>
      </p:sp>
      <p:sp>
        <p:nvSpPr>
          <p:cNvPr id="4" name="Content Placeholder 3"/>
          <p:cNvSpPr>
            <a:spLocks noGrp="1"/>
          </p:cNvSpPr>
          <p:nvPr>
            <p:ph sz="half" idx="2"/>
          </p:nvPr>
        </p:nvSpPr>
        <p:spPr>
          <a:xfrm>
            <a:off x="1343025" y="1711325"/>
            <a:ext cx="4714875" cy="4351338"/>
          </a:xfrm>
          <a:prstGeom prst="rect">
            <a:avLst/>
          </a:prstGeom>
        </p:spPr>
        <p:txBody>
          <a:bodyPr/>
          <a:lstStyle>
            <a:lvl1pPr>
              <a:defRPr sz="2400">
                <a:latin typeface="Arial" panose="020B0604020202020204" pitchFamily="34" charset="0"/>
                <a:ea typeface="Roboto" panose="02000000000000000000" pitchFamily="2" charset="0"/>
                <a:cs typeface="Arial" panose="020B0604020202020204" pitchFamily="34" charset="0"/>
              </a:defRPr>
            </a:lvl1pPr>
            <a:lvl2pPr>
              <a:defRPr sz="2400">
                <a:latin typeface="Arial" panose="020B0604020202020204" pitchFamily="34" charset="0"/>
                <a:ea typeface="Roboto" panose="02000000000000000000" pitchFamily="2" charset="0"/>
                <a:cs typeface="Arial" panose="020B0604020202020204" pitchFamily="34" charset="0"/>
              </a:defRPr>
            </a:lvl2pPr>
            <a:lvl3pPr>
              <a:defRPr sz="2400">
                <a:latin typeface="Arial" panose="020B0604020202020204" pitchFamily="34" charset="0"/>
                <a:ea typeface="Roboto" panose="02000000000000000000" pitchFamily="2" charset="0"/>
                <a:cs typeface="Arial" panose="020B0604020202020204" pitchFamily="34" charset="0"/>
              </a:defRPr>
            </a:lvl3pPr>
            <a:lvl4pPr>
              <a:defRPr sz="2400">
                <a:latin typeface="Arial" panose="020B0604020202020204" pitchFamily="34" charset="0"/>
                <a:ea typeface="Roboto" panose="02000000000000000000" pitchFamily="2" charset="0"/>
                <a:cs typeface="Arial" panose="020B0604020202020204" pitchFamily="34" charset="0"/>
              </a:defRPr>
            </a:lvl4pPr>
            <a:lvl5pPr>
              <a:defRPr sz="2400">
                <a:latin typeface="Arial" panose="020B0604020202020204" pitchFamily="34" charset="0"/>
                <a:ea typeface="Roboto" panose="02000000000000000000" pitchFamily="2"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2">
            <a:extLst>
              <a:ext uri="{FF2B5EF4-FFF2-40B4-BE49-F238E27FC236}">
                <a16:creationId xmlns:a16="http://schemas.microsoft.com/office/drawing/2014/main" id="{F0771791-6B4A-454F-9372-296F62762D44}"/>
              </a:ext>
            </a:extLst>
          </p:cNvPr>
          <p:cNvSpPr>
            <a:spLocks noGrp="1"/>
          </p:cNvSpPr>
          <p:nvPr>
            <p:ph type="pic" idx="10"/>
          </p:nvPr>
        </p:nvSpPr>
        <p:spPr>
          <a:xfrm>
            <a:off x="6800372" y="1872615"/>
            <a:ext cx="3671888" cy="4042482"/>
          </a:xfrm>
          <a:prstGeom prst="rect">
            <a:avLst/>
          </a:prstGeom>
          <a:solidFill>
            <a:schemeClr val="bg1">
              <a:lumMod val="95000"/>
            </a:schemeClr>
          </a:solidFill>
        </p:spPr>
        <p:txBody>
          <a:bodyPr/>
          <a:lstStyle>
            <a:lvl1pPr marL="0" indent="0">
              <a:buNone/>
              <a:defRPr sz="3200">
                <a:latin typeface="Arial" panose="020B0604020202020204" pitchFamily="34" charset="0"/>
                <a:cs typeface="Arial" panose="020B0604020202020204" pitchFamily="34" charset="0"/>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dirty="0"/>
          </a:p>
        </p:txBody>
      </p:sp>
      <p:grpSp>
        <p:nvGrpSpPr>
          <p:cNvPr id="16" name="Group 15"/>
          <p:cNvGrpSpPr/>
          <p:nvPr userDrawn="1"/>
        </p:nvGrpSpPr>
        <p:grpSpPr>
          <a:xfrm>
            <a:off x="781527" y="1566867"/>
            <a:ext cx="0" cy="3114675"/>
            <a:chOff x="600552" y="0"/>
            <a:chExt cx="0" cy="3114675"/>
          </a:xfrm>
        </p:grpSpPr>
        <p:cxnSp>
          <p:nvCxnSpPr>
            <p:cNvPr id="17" name="Straight Connector 16"/>
            <p:cNvCxnSpPr/>
            <p:nvPr userDrawn="1"/>
          </p:nvCxnSpPr>
          <p:spPr>
            <a:xfrm>
              <a:off x="600552" y="0"/>
              <a:ext cx="0" cy="1041400"/>
            </a:xfrm>
            <a:prstGeom prst="line">
              <a:avLst/>
            </a:prstGeom>
            <a:ln w="25400">
              <a:solidFill>
                <a:srgbClr val="DAA019"/>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a:xfrm>
              <a:off x="600552" y="2073275"/>
              <a:ext cx="0" cy="1041400"/>
            </a:xfrm>
            <a:prstGeom prst="line">
              <a:avLst/>
            </a:prstGeom>
            <a:ln w="25400">
              <a:solidFill>
                <a:srgbClr val="EF6A2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a:xfrm>
              <a:off x="600552" y="1041400"/>
              <a:ext cx="0" cy="1041400"/>
            </a:xfrm>
            <a:prstGeom prst="line">
              <a:avLst/>
            </a:prstGeom>
            <a:ln w="25400">
              <a:solidFill>
                <a:srgbClr val="6DBE45"/>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0053071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 Set 2">
    <p:spTree>
      <p:nvGrpSpPr>
        <p:cNvPr id="1" name=""/>
        <p:cNvGrpSpPr/>
        <p:nvPr/>
      </p:nvGrpSpPr>
      <p:grpSpPr>
        <a:xfrm>
          <a:off x="0" y="0"/>
          <a:ext cx="0" cy="0"/>
          <a:chOff x="0" y="0"/>
          <a:chExt cx="0" cy="0"/>
        </a:xfrm>
      </p:grpSpPr>
      <p:sp>
        <p:nvSpPr>
          <p:cNvPr id="2" name="Title 1"/>
          <p:cNvSpPr>
            <a:spLocks noGrp="1"/>
          </p:cNvSpPr>
          <p:nvPr>
            <p:ph type="title"/>
          </p:nvPr>
        </p:nvSpPr>
        <p:spPr>
          <a:xfrm>
            <a:off x="3873913" y="2507842"/>
            <a:ext cx="10515600" cy="1325563"/>
          </a:xfrm>
          <a:prstGeom prst="rect">
            <a:avLst/>
          </a:prstGeom>
        </p:spPr>
        <p:txBody>
          <a:bodyPr/>
          <a:lstStyle>
            <a:lvl1pPr>
              <a:defRPr>
                <a:solidFill>
                  <a:srgbClr val="0C5587"/>
                </a:solidFill>
                <a:latin typeface="Arial" panose="020B0604020202020204" pitchFamily="34" charset="0"/>
                <a:ea typeface="Roboto" panose="02000000000000000000" pitchFamily="2" charset="0"/>
                <a:cs typeface="Arial" panose="020B0604020202020204" pitchFamily="34" charset="0"/>
              </a:defRPr>
            </a:lvl1pPr>
          </a:lstStyle>
          <a:p>
            <a:r>
              <a:rPr lang="en-US" dirty="0"/>
              <a:t>Click to edit Master title style</a:t>
            </a: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307733">
            <a:off x="484381" y="1792899"/>
            <a:ext cx="3443923" cy="3272202"/>
          </a:xfrm>
          <a:prstGeom prst="rect">
            <a:avLst/>
          </a:prstGeom>
        </p:spPr>
      </p:pic>
    </p:spTree>
    <p:extLst>
      <p:ext uri="{BB962C8B-B14F-4D97-AF65-F5344CB8AC3E}">
        <p14:creationId xmlns:p14="http://schemas.microsoft.com/office/powerpoint/2010/main" val="28198820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tandard - Set 2">
    <p:spTree>
      <p:nvGrpSpPr>
        <p:cNvPr id="1" name=""/>
        <p:cNvGrpSpPr/>
        <p:nvPr/>
      </p:nvGrpSpPr>
      <p:grpSpPr>
        <a:xfrm>
          <a:off x="0" y="0"/>
          <a:ext cx="0" cy="0"/>
          <a:chOff x="0" y="0"/>
          <a:chExt cx="0" cy="0"/>
        </a:xfrm>
      </p:grpSpPr>
      <p:sp>
        <p:nvSpPr>
          <p:cNvPr id="2" name="Title 1"/>
          <p:cNvSpPr>
            <a:spLocks noGrp="1"/>
          </p:cNvSpPr>
          <p:nvPr>
            <p:ph type="title"/>
          </p:nvPr>
        </p:nvSpPr>
        <p:spPr>
          <a:xfrm>
            <a:off x="3704323" y="742951"/>
            <a:ext cx="7711807" cy="1181100"/>
          </a:xfrm>
          <a:prstGeom prst="rect">
            <a:avLst/>
          </a:prstGeom>
        </p:spPr>
        <p:txBody>
          <a:bodyPr anchor="b"/>
          <a:lstStyle>
            <a:lvl1pPr>
              <a:defRPr sz="4400">
                <a:solidFill>
                  <a:srgbClr val="0C5587"/>
                </a:solidFill>
                <a:latin typeface="Arial" panose="020B0604020202020204" pitchFamily="34" charset="0"/>
                <a:ea typeface="Roboto" panose="02000000000000000000" pitchFamily="2"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3704323" y="2352675"/>
            <a:ext cx="7754255" cy="3626320"/>
          </a:xfrm>
          <a:prstGeom prst="rect">
            <a:avLst/>
          </a:prstGeom>
        </p:spPr>
        <p:txBody>
          <a:bodyPr/>
          <a:lstStyle>
            <a:lvl1pPr marL="342891" indent="-342891">
              <a:buFont typeface="Arial" panose="020B0604020202020204" pitchFamily="34" charset="0"/>
              <a:buChar char="•"/>
              <a:defRPr sz="2400">
                <a:solidFill>
                  <a:schemeClr val="tx1"/>
                </a:solidFill>
                <a:latin typeface="Arial" panose="020B0604020202020204" pitchFamily="34" charset="0"/>
                <a:ea typeface="Roboto" panose="02000000000000000000" pitchFamily="2" charset="0"/>
                <a:cs typeface="Arial"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Click to edit Master text styles</a:t>
            </a:r>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307733">
            <a:off x="484381" y="1792899"/>
            <a:ext cx="3443923" cy="3272202"/>
          </a:xfrm>
          <a:prstGeom prst="rect">
            <a:avLst/>
          </a:prstGeom>
        </p:spPr>
      </p:pic>
    </p:spTree>
    <p:extLst>
      <p:ext uri="{BB962C8B-B14F-4D97-AF65-F5344CB8AC3E}">
        <p14:creationId xmlns:p14="http://schemas.microsoft.com/office/powerpoint/2010/main" val="17774488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Comparative - Set 2">
    <p:spTree>
      <p:nvGrpSpPr>
        <p:cNvPr id="1" name=""/>
        <p:cNvGrpSpPr/>
        <p:nvPr/>
      </p:nvGrpSpPr>
      <p:grpSpPr>
        <a:xfrm>
          <a:off x="0" y="0"/>
          <a:ext cx="0" cy="0"/>
          <a:chOff x="0" y="0"/>
          <a:chExt cx="0" cy="0"/>
        </a:xfrm>
      </p:grpSpPr>
      <p:sp>
        <p:nvSpPr>
          <p:cNvPr id="2" name="Title 1"/>
          <p:cNvSpPr>
            <a:spLocks noGrp="1"/>
          </p:cNvSpPr>
          <p:nvPr>
            <p:ph type="title"/>
          </p:nvPr>
        </p:nvSpPr>
        <p:spPr>
          <a:xfrm>
            <a:off x="3704323" y="742951"/>
            <a:ext cx="7711807" cy="1181100"/>
          </a:xfrm>
          <a:prstGeom prst="rect">
            <a:avLst/>
          </a:prstGeom>
        </p:spPr>
        <p:txBody>
          <a:bodyPr anchor="b"/>
          <a:lstStyle>
            <a:lvl1pPr>
              <a:defRPr sz="4400">
                <a:solidFill>
                  <a:srgbClr val="0C5587"/>
                </a:solidFill>
                <a:latin typeface="Arial" panose="020B0604020202020204" pitchFamily="34" charset="0"/>
                <a:ea typeface="Roboto" panose="02000000000000000000" pitchFamily="2"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867651" y="2352675"/>
            <a:ext cx="3590927" cy="3626320"/>
          </a:xfrm>
          <a:prstGeom prst="rect">
            <a:avLst/>
          </a:prstGeom>
        </p:spPr>
        <p:txBody>
          <a:bodyPr/>
          <a:lstStyle>
            <a:lvl1pPr marL="342891" indent="-342891">
              <a:buFont typeface="Arial" panose="020B0604020202020204" pitchFamily="34" charset="0"/>
              <a:buChar char="•"/>
              <a:defRPr sz="2400">
                <a:solidFill>
                  <a:schemeClr val="tx1"/>
                </a:solidFill>
                <a:latin typeface="Arial" panose="020B0604020202020204" pitchFamily="34" charset="0"/>
                <a:ea typeface="Roboto" panose="02000000000000000000" pitchFamily="2" charset="0"/>
                <a:cs typeface="Arial"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Click to edit Master text styles</a:t>
            </a:r>
          </a:p>
        </p:txBody>
      </p:sp>
      <p:sp>
        <p:nvSpPr>
          <p:cNvPr id="5" name="Text Placeholder 2"/>
          <p:cNvSpPr>
            <a:spLocks noGrp="1"/>
          </p:cNvSpPr>
          <p:nvPr>
            <p:ph type="body" idx="10"/>
          </p:nvPr>
        </p:nvSpPr>
        <p:spPr>
          <a:xfrm>
            <a:off x="3704323" y="2352675"/>
            <a:ext cx="3590927" cy="3626320"/>
          </a:xfrm>
          <a:prstGeom prst="rect">
            <a:avLst/>
          </a:prstGeom>
        </p:spPr>
        <p:txBody>
          <a:bodyPr/>
          <a:lstStyle>
            <a:lvl1pPr marL="342891" indent="-342891">
              <a:buFont typeface="Arial" panose="020B0604020202020204" pitchFamily="34" charset="0"/>
              <a:buChar char="•"/>
              <a:defRPr sz="2400">
                <a:solidFill>
                  <a:schemeClr val="tx1"/>
                </a:solidFill>
                <a:latin typeface="Arial" panose="020B0604020202020204" pitchFamily="34" charset="0"/>
                <a:ea typeface="Roboto" panose="02000000000000000000" pitchFamily="2" charset="0"/>
                <a:cs typeface="Arial"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Click to edit Master text styles</a:t>
            </a: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307733">
            <a:off x="484381" y="1792899"/>
            <a:ext cx="3443923" cy="3272202"/>
          </a:xfrm>
          <a:prstGeom prst="rect">
            <a:avLst/>
          </a:prstGeom>
        </p:spPr>
      </p:pic>
    </p:spTree>
    <p:extLst>
      <p:ext uri="{BB962C8B-B14F-4D97-AF65-F5344CB8AC3E}">
        <p14:creationId xmlns:p14="http://schemas.microsoft.com/office/powerpoint/2010/main" val="33374010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and Content - Set 3">
    <p:spTree>
      <p:nvGrpSpPr>
        <p:cNvPr id="1" name=""/>
        <p:cNvGrpSpPr/>
        <p:nvPr/>
      </p:nvGrpSpPr>
      <p:grpSpPr>
        <a:xfrm>
          <a:off x="0" y="0"/>
          <a:ext cx="0" cy="0"/>
          <a:chOff x="0" y="0"/>
          <a:chExt cx="0" cy="0"/>
        </a:xfrm>
      </p:grpSpPr>
      <p:sp>
        <p:nvSpPr>
          <p:cNvPr id="2" name="Title 1"/>
          <p:cNvSpPr>
            <a:spLocks noGrp="1"/>
          </p:cNvSpPr>
          <p:nvPr>
            <p:ph type="title"/>
          </p:nvPr>
        </p:nvSpPr>
        <p:spPr>
          <a:xfrm>
            <a:off x="323851" y="457203"/>
            <a:ext cx="11353800" cy="2247901"/>
          </a:xfrm>
          <a:prstGeom prst="rect">
            <a:avLst/>
          </a:prstGeom>
        </p:spPr>
        <p:txBody>
          <a:bodyPr anchor="b"/>
          <a:lstStyle>
            <a:lvl1pPr>
              <a:defRPr sz="4400">
                <a:solidFill>
                  <a:srgbClr val="0C5587"/>
                </a:solidFill>
                <a:latin typeface="Arial" panose="020B0604020202020204" pitchFamily="34" charset="0"/>
                <a:ea typeface="Roboto" panose="02000000000000000000" pitchFamily="2"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23852" y="2971804"/>
            <a:ext cx="11555413" cy="2828925"/>
          </a:xfrm>
          <a:prstGeom prst="rect">
            <a:avLst/>
          </a:prstGeom>
        </p:spPr>
        <p:txBody>
          <a:bodyPr/>
          <a:lstStyle>
            <a:lvl1pPr>
              <a:defRPr sz="2400">
                <a:latin typeface="Arial" panose="020B0604020202020204" pitchFamily="34" charset="0"/>
                <a:ea typeface="Roboto" panose="02000000000000000000" pitchFamily="2" charset="0"/>
                <a:cs typeface="Arial" panose="020B0604020202020204" pitchFamily="34" charset="0"/>
              </a:defRPr>
            </a:lvl1pPr>
            <a:lvl2pPr>
              <a:defRPr sz="2400">
                <a:latin typeface="Arial" panose="020B0604020202020204" pitchFamily="34" charset="0"/>
                <a:ea typeface="Roboto" panose="02000000000000000000" pitchFamily="2" charset="0"/>
                <a:cs typeface="Arial" panose="020B0604020202020204" pitchFamily="34" charset="0"/>
              </a:defRPr>
            </a:lvl2pPr>
            <a:lvl3pPr>
              <a:defRPr sz="2400">
                <a:latin typeface="Arial" panose="020B0604020202020204" pitchFamily="34" charset="0"/>
                <a:ea typeface="Roboto" panose="02000000000000000000" pitchFamily="2" charset="0"/>
                <a:cs typeface="Arial" panose="020B0604020202020204" pitchFamily="34" charset="0"/>
              </a:defRPr>
            </a:lvl3pPr>
            <a:lvl4pPr>
              <a:defRPr sz="2400">
                <a:latin typeface="Arial" panose="020B0604020202020204" pitchFamily="34" charset="0"/>
                <a:ea typeface="Roboto" panose="02000000000000000000" pitchFamily="2" charset="0"/>
                <a:cs typeface="Arial" panose="020B0604020202020204" pitchFamily="34" charset="0"/>
              </a:defRPr>
            </a:lvl4pPr>
            <a:lvl5pPr>
              <a:defRPr sz="2400">
                <a:latin typeface="Arial" panose="020B0604020202020204" pitchFamily="34" charset="0"/>
                <a:ea typeface="Roboto" panose="02000000000000000000" pitchFamily="2"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847116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Standard - Set 3">
    <p:spTree>
      <p:nvGrpSpPr>
        <p:cNvPr id="1" name=""/>
        <p:cNvGrpSpPr/>
        <p:nvPr/>
      </p:nvGrpSpPr>
      <p:grpSpPr>
        <a:xfrm>
          <a:off x="0" y="0"/>
          <a:ext cx="0" cy="0"/>
          <a:chOff x="0" y="0"/>
          <a:chExt cx="0" cy="0"/>
        </a:xfrm>
      </p:grpSpPr>
      <p:sp>
        <p:nvSpPr>
          <p:cNvPr id="2" name="Title 1"/>
          <p:cNvSpPr>
            <a:spLocks noGrp="1"/>
          </p:cNvSpPr>
          <p:nvPr>
            <p:ph type="title"/>
          </p:nvPr>
        </p:nvSpPr>
        <p:spPr>
          <a:xfrm>
            <a:off x="495300" y="457200"/>
            <a:ext cx="4276725" cy="1600200"/>
          </a:xfrm>
          <a:prstGeom prst="rect">
            <a:avLst/>
          </a:prstGeom>
        </p:spPr>
        <p:txBody>
          <a:bodyPr anchor="b"/>
          <a:lstStyle>
            <a:lvl1pPr>
              <a:defRPr sz="4400">
                <a:solidFill>
                  <a:srgbClr val="0C5587"/>
                </a:solidFill>
                <a:latin typeface="Arial" panose="020B0604020202020204" pitchFamily="34" charset="0"/>
                <a:ea typeface="Roboto" panose="02000000000000000000" pitchFamily="2"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5183188" y="987429"/>
            <a:ext cx="6172200" cy="4873625"/>
          </a:xfrm>
          <a:prstGeom prst="rect">
            <a:avLst/>
          </a:prstGeom>
        </p:spPr>
        <p:txBody>
          <a:bodyPr/>
          <a:lstStyle>
            <a:lvl1pPr>
              <a:defRPr sz="2400">
                <a:latin typeface="Arial" panose="020B0604020202020204" pitchFamily="34" charset="0"/>
                <a:ea typeface="Roboto" panose="02000000000000000000" pitchFamily="2" charset="0"/>
                <a:cs typeface="Arial" panose="020B0604020202020204" pitchFamily="34" charset="0"/>
              </a:defRPr>
            </a:lvl1pPr>
            <a:lvl2pPr>
              <a:defRPr sz="2400">
                <a:latin typeface="Arial" panose="020B0604020202020204" pitchFamily="34" charset="0"/>
                <a:ea typeface="Roboto" panose="02000000000000000000" pitchFamily="2" charset="0"/>
                <a:cs typeface="Arial" panose="020B0604020202020204" pitchFamily="34" charset="0"/>
              </a:defRPr>
            </a:lvl2pPr>
            <a:lvl3pPr>
              <a:defRPr sz="2400">
                <a:latin typeface="Arial" panose="020B0604020202020204" pitchFamily="34" charset="0"/>
                <a:ea typeface="Roboto" panose="02000000000000000000" pitchFamily="2" charset="0"/>
                <a:cs typeface="Arial" panose="020B0604020202020204" pitchFamily="34" charset="0"/>
              </a:defRPr>
            </a:lvl3pPr>
            <a:lvl4pPr>
              <a:defRPr sz="2400">
                <a:latin typeface="Arial" panose="020B0604020202020204" pitchFamily="34" charset="0"/>
                <a:ea typeface="Roboto" panose="02000000000000000000" pitchFamily="2" charset="0"/>
                <a:cs typeface="Arial" panose="020B0604020202020204" pitchFamily="34" charset="0"/>
              </a:defRPr>
            </a:lvl4pPr>
            <a:lvl5pPr>
              <a:defRPr sz="2400">
                <a:latin typeface="Arial" panose="020B0604020202020204" pitchFamily="34" charset="0"/>
                <a:ea typeface="Roboto" panose="02000000000000000000" pitchFamily="2"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95300" y="2057400"/>
            <a:ext cx="4276725" cy="3811588"/>
          </a:xfrm>
          <a:prstGeom prst="rect">
            <a:avLst/>
          </a:prstGeom>
        </p:spPr>
        <p:txBody>
          <a:bodyPr/>
          <a:lstStyle>
            <a:lvl1pPr marL="0" indent="0">
              <a:buNone/>
              <a:defRPr sz="2400">
                <a:latin typeface="Arial" panose="020B0604020202020204" pitchFamily="34" charset="0"/>
                <a:ea typeface="Roboto" panose="02000000000000000000" pitchFamily="2" charset="0"/>
                <a:cs typeface="Arial" panose="020B0604020202020204" pitchFamily="34" charset="0"/>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dirty="0"/>
              <a:t>Click to edit Master text styles</a:t>
            </a:r>
          </a:p>
        </p:txBody>
      </p:sp>
    </p:spTree>
    <p:extLst>
      <p:ext uri="{BB962C8B-B14F-4D97-AF65-F5344CB8AC3E}">
        <p14:creationId xmlns:p14="http://schemas.microsoft.com/office/powerpoint/2010/main" val="16392696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and Picture - Set 3">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5183188" y="987429"/>
            <a:ext cx="6172200" cy="4873625"/>
          </a:xfrm>
          <a:prstGeom prst="rect">
            <a:avLst/>
          </a:prstGeom>
        </p:spPr>
        <p:txBody>
          <a:bodyPr/>
          <a:lstStyle>
            <a:lvl1pPr marL="0" indent="0">
              <a:buNone/>
              <a:defRPr sz="3200">
                <a:latin typeface="Arial" panose="020B0604020202020204" pitchFamily="34" charset="0"/>
                <a:cs typeface="Arial" panose="020B0604020202020204" pitchFamily="34" charset="0"/>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8" name="Title 1"/>
          <p:cNvSpPr>
            <a:spLocks noGrp="1"/>
          </p:cNvSpPr>
          <p:nvPr>
            <p:ph type="title"/>
          </p:nvPr>
        </p:nvSpPr>
        <p:spPr>
          <a:xfrm>
            <a:off x="495300" y="457200"/>
            <a:ext cx="4276725" cy="1600200"/>
          </a:xfrm>
          <a:prstGeom prst="rect">
            <a:avLst/>
          </a:prstGeom>
        </p:spPr>
        <p:txBody>
          <a:bodyPr anchor="b"/>
          <a:lstStyle>
            <a:lvl1pPr>
              <a:defRPr sz="4400">
                <a:solidFill>
                  <a:srgbClr val="0C5587"/>
                </a:solidFill>
                <a:latin typeface="Arial" panose="020B0604020202020204" pitchFamily="34" charset="0"/>
                <a:ea typeface="Roboto" panose="02000000000000000000" pitchFamily="2" charset="0"/>
                <a:cs typeface="Arial" panose="020B0604020202020204" pitchFamily="34" charset="0"/>
              </a:defRPr>
            </a:lvl1pPr>
          </a:lstStyle>
          <a:p>
            <a:r>
              <a:rPr lang="en-US" dirty="0"/>
              <a:t>Click to edit Master title style</a:t>
            </a:r>
          </a:p>
        </p:txBody>
      </p:sp>
      <p:sp>
        <p:nvSpPr>
          <p:cNvPr id="9" name="Text Placeholder 3"/>
          <p:cNvSpPr>
            <a:spLocks noGrp="1"/>
          </p:cNvSpPr>
          <p:nvPr>
            <p:ph type="body" sz="half" idx="2"/>
          </p:nvPr>
        </p:nvSpPr>
        <p:spPr>
          <a:xfrm>
            <a:off x="495300" y="2057400"/>
            <a:ext cx="4276725" cy="3811588"/>
          </a:xfrm>
          <a:prstGeom prst="rect">
            <a:avLst/>
          </a:prstGeom>
        </p:spPr>
        <p:txBody>
          <a:bodyPr/>
          <a:lstStyle>
            <a:lvl1pPr marL="0" indent="0">
              <a:buNone/>
              <a:defRPr sz="2400">
                <a:latin typeface="Arial" panose="020B0604020202020204" pitchFamily="34" charset="0"/>
                <a:ea typeface="Roboto" panose="02000000000000000000" pitchFamily="2" charset="0"/>
                <a:cs typeface="Arial" panose="020B0604020202020204" pitchFamily="34" charset="0"/>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dirty="0"/>
              <a:t>Click to edit Master text styles</a:t>
            </a:r>
          </a:p>
        </p:txBody>
      </p:sp>
    </p:spTree>
    <p:extLst>
      <p:ext uri="{BB962C8B-B14F-4D97-AF65-F5344CB8AC3E}">
        <p14:creationId xmlns:p14="http://schemas.microsoft.com/office/powerpoint/2010/main" val="18073088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D6495F3-B757-4FAF-98AA-EDA7D1485485}" type="datetimeFigureOut">
              <a:rPr lang="en-US" smtClean="0"/>
              <a:t>11/19/20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1939C1-24D7-49E9-A58A-7960365209F5}" type="slidenum">
              <a:rPr lang="en-US" smtClean="0"/>
              <a:t>‹#›</a:t>
            </a:fld>
            <a:endParaRPr lang="en-US"/>
          </a:p>
        </p:txBody>
      </p:sp>
    </p:spTree>
    <p:extLst>
      <p:ext uri="{BB962C8B-B14F-4D97-AF65-F5344CB8AC3E}">
        <p14:creationId xmlns:p14="http://schemas.microsoft.com/office/powerpoint/2010/main" val="2075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D6495F3-B757-4FAF-98AA-EDA7D1485485}" type="datetimeFigureOut">
              <a:rPr lang="en-US" smtClean="0"/>
              <a:t>11/19/20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1939C1-24D7-49E9-A58A-7960365209F5}" type="slidenum">
              <a:rPr lang="en-US" smtClean="0"/>
              <a:t>‹#›</a:t>
            </a:fld>
            <a:endParaRPr lang="en-US"/>
          </a:p>
        </p:txBody>
      </p:sp>
    </p:spTree>
    <p:extLst>
      <p:ext uri="{BB962C8B-B14F-4D97-AF65-F5344CB8AC3E}">
        <p14:creationId xmlns:p14="http://schemas.microsoft.com/office/powerpoint/2010/main" val="28171821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ntroductory Slide">
    <p:spTree>
      <p:nvGrpSpPr>
        <p:cNvPr id="1" name=""/>
        <p:cNvGrpSpPr/>
        <p:nvPr/>
      </p:nvGrpSpPr>
      <p:grpSpPr>
        <a:xfrm>
          <a:off x="0" y="0"/>
          <a:ext cx="0" cy="0"/>
          <a:chOff x="0" y="0"/>
          <a:chExt cx="0" cy="0"/>
        </a:xfrm>
      </p:grpSpPr>
      <p:sp>
        <p:nvSpPr>
          <p:cNvPr id="16" name="Rectangle 15"/>
          <p:cNvSpPr/>
          <p:nvPr userDrawn="1"/>
        </p:nvSpPr>
        <p:spPr>
          <a:xfrm>
            <a:off x="168442" y="5951621"/>
            <a:ext cx="11887200" cy="8903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263954" y="448716"/>
            <a:ext cx="5791688" cy="5502905"/>
          </a:xfrm>
          <a:prstGeom prst="rect">
            <a:avLst/>
          </a:prstGeom>
          <a:solidFill>
            <a:schemeClr val="bg1">
              <a:alpha val="48000"/>
            </a:schemeClr>
          </a:solidFill>
        </p:spPr>
      </p:pic>
    </p:spTree>
    <p:extLst>
      <p:ext uri="{BB962C8B-B14F-4D97-AF65-F5344CB8AC3E}">
        <p14:creationId xmlns:p14="http://schemas.microsoft.com/office/powerpoint/2010/main" val="13033480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Introductory Slide">
    <p:spTree>
      <p:nvGrpSpPr>
        <p:cNvPr id="1" name=""/>
        <p:cNvGrpSpPr/>
        <p:nvPr/>
      </p:nvGrpSpPr>
      <p:grpSpPr>
        <a:xfrm>
          <a:off x="0" y="0"/>
          <a:ext cx="0" cy="0"/>
          <a:chOff x="0" y="0"/>
          <a:chExt cx="0" cy="0"/>
        </a:xfrm>
      </p:grpSpPr>
      <p:sp>
        <p:nvSpPr>
          <p:cNvPr id="16" name="Rectangle 15"/>
          <p:cNvSpPr/>
          <p:nvPr userDrawn="1"/>
        </p:nvSpPr>
        <p:spPr>
          <a:xfrm>
            <a:off x="168443" y="5951625"/>
            <a:ext cx="11887200" cy="8903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pic>
        <p:nvPicPr>
          <p:cNvPr id="11" name="Picture 10">
            <a:extLst>
              <a:ext uri="{FF2B5EF4-FFF2-40B4-BE49-F238E27FC236}">
                <a16:creationId xmlns:a16="http://schemas.microsoft.com/office/drawing/2014/main" id="{134D0EED-109D-C04F-8385-AA0DCCE5D26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63957" y="1041879"/>
            <a:ext cx="3830987" cy="3518704"/>
          </a:xfrm>
          <a:prstGeom prst="rect">
            <a:avLst/>
          </a:prstGeom>
        </p:spPr>
      </p:pic>
      <p:pic>
        <p:nvPicPr>
          <p:cNvPr id="28" name="Picture 2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263955" y="448720"/>
            <a:ext cx="5791688" cy="5502905"/>
          </a:xfrm>
          <a:prstGeom prst="rect">
            <a:avLst/>
          </a:prstGeom>
        </p:spPr>
      </p:pic>
    </p:spTree>
    <p:extLst>
      <p:ext uri="{BB962C8B-B14F-4D97-AF65-F5344CB8AC3E}">
        <p14:creationId xmlns:p14="http://schemas.microsoft.com/office/powerpoint/2010/main" val="7645498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ANK Introductory Slide">
    <p:spTree>
      <p:nvGrpSpPr>
        <p:cNvPr id="1" name=""/>
        <p:cNvGrpSpPr/>
        <p:nvPr/>
      </p:nvGrpSpPr>
      <p:grpSpPr>
        <a:xfrm>
          <a:off x="0" y="0"/>
          <a:ext cx="0" cy="0"/>
          <a:chOff x="0" y="0"/>
          <a:chExt cx="0" cy="0"/>
        </a:xfrm>
      </p:grpSpPr>
      <p:sp>
        <p:nvSpPr>
          <p:cNvPr id="16" name="Rectangle 15"/>
          <p:cNvSpPr/>
          <p:nvPr userDrawn="1"/>
        </p:nvSpPr>
        <p:spPr>
          <a:xfrm>
            <a:off x="168442" y="5951621"/>
            <a:ext cx="11887200" cy="8903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263954" y="448716"/>
            <a:ext cx="5791688" cy="5502905"/>
          </a:xfrm>
          <a:prstGeom prst="rect">
            <a:avLst/>
          </a:prstGeom>
        </p:spPr>
      </p:pic>
    </p:spTree>
    <p:extLst>
      <p:ext uri="{BB962C8B-B14F-4D97-AF65-F5344CB8AC3E}">
        <p14:creationId xmlns:p14="http://schemas.microsoft.com/office/powerpoint/2010/main" val="29405553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NCTRC Intro Slide">
    <p:spTree>
      <p:nvGrpSpPr>
        <p:cNvPr id="1" name=""/>
        <p:cNvGrpSpPr/>
        <p:nvPr/>
      </p:nvGrpSpPr>
      <p:grpSpPr>
        <a:xfrm>
          <a:off x="0" y="0"/>
          <a:ext cx="0" cy="0"/>
          <a:chOff x="0" y="0"/>
          <a:chExt cx="0" cy="0"/>
        </a:xfrm>
      </p:grpSpPr>
      <p:sp>
        <p:nvSpPr>
          <p:cNvPr id="36" name="Rectangle 35"/>
          <p:cNvSpPr/>
          <p:nvPr userDrawn="1"/>
        </p:nvSpPr>
        <p:spPr>
          <a:xfrm>
            <a:off x="-5357" y="5010282"/>
            <a:ext cx="1628775" cy="354061"/>
          </a:xfrm>
          <a:prstGeom prst="rect">
            <a:avLst/>
          </a:prstGeom>
          <a:solidFill>
            <a:srgbClr val="0C55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p:cNvSpPr/>
          <p:nvPr userDrawn="1"/>
        </p:nvSpPr>
        <p:spPr>
          <a:xfrm>
            <a:off x="-1" y="1231731"/>
            <a:ext cx="1628775" cy="354061"/>
          </a:xfrm>
          <a:prstGeom prst="rect">
            <a:avLst/>
          </a:prstGeom>
          <a:solidFill>
            <a:srgbClr val="0C55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Picture 2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95812" y="5413368"/>
            <a:ext cx="986424" cy="417997"/>
          </a:xfrm>
          <a:prstGeom prst="rect">
            <a:avLst/>
          </a:prstGeom>
        </p:spPr>
      </p:pic>
      <p:pic>
        <p:nvPicPr>
          <p:cNvPr id="27" name="Picture 2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425167" y="5446302"/>
            <a:ext cx="1082449" cy="385063"/>
          </a:xfrm>
          <a:prstGeom prst="rect">
            <a:avLst/>
          </a:prstGeom>
        </p:spPr>
      </p:pic>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436314" y="1669150"/>
            <a:ext cx="701674" cy="371397"/>
          </a:xfrm>
          <a:prstGeom prst="rect">
            <a:avLst/>
          </a:prstGeom>
        </p:spPr>
      </p:pic>
      <p:pic>
        <p:nvPicPr>
          <p:cNvPr id="11" name="Picture 1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300855" y="1667747"/>
            <a:ext cx="1065125" cy="317272"/>
          </a:xfrm>
          <a:prstGeom prst="rect">
            <a:avLst/>
          </a:prstGeom>
        </p:spPr>
      </p:pic>
      <p:pic>
        <p:nvPicPr>
          <p:cNvPr id="14" name="Picture 13"/>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443773" y="2249144"/>
            <a:ext cx="991663" cy="185739"/>
          </a:xfrm>
          <a:prstGeom prst="rect">
            <a:avLst/>
          </a:prstGeom>
        </p:spPr>
      </p:pic>
      <p:pic>
        <p:nvPicPr>
          <p:cNvPr id="15" name="Picture 14"/>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3295812" y="2164379"/>
            <a:ext cx="995413" cy="303018"/>
          </a:xfrm>
          <a:prstGeom prst="rect">
            <a:avLst/>
          </a:prstGeom>
        </p:spPr>
      </p:pic>
      <p:pic>
        <p:nvPicPr>
          <p:cNvPr id="16" name="Picture 15"/>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443773" y="2609513"/>
            <a:ext cx="876627" cy="429255"/>
          </a:xfrm>
          <a:prstGeom prst="rect">
            <a:avLst/>
          </a:prstGeom>
        </p:spPr>
      </p:pic>
      <p:pic>
        <p:nvPicPr>
          <p:cNvPr id="17" name="Picture 16"/>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3295814" y="2617370"/>
            <a:ext cx="756802" cy="423155"/>
          </a:xfrm>
          <a:prstGeom prst="rect">
            <a:avLst/>
          </a:prstGeom>
        </p:spPr>
      </p:pic>
      <p:pic>
        <p:nvPicPr>
          <p:cNvPr id="18" name="Picture 17"/>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434156" y="3148084"/>
            <a:ext cx="827426" cy="379416"/>
          </a:xfrm>
          <a:prstGeom prst="rect">
            <a:avLst/>
          </a:prstGeom>
        </p:spPr>
      </p:pic>
      <p:pic>
        <p:nvPicPr>
          <p:cNvPr id="19" name="Picture 18"/>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3295813" y="3221903"/>
            <a:ext cx="1249671" cy="262431"/>
          </a:xfrm>
          <a:prstGeom prst="rect">
            <a:avLst/>
          </a:prstGeom>
        </p:spPr>
      </p:pic>
      <p:pic>
        <p:nvPicPr>
          <p:cNvPr id="20" name="Picture 19"/>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434157" y="3760115"/>
            <a:ext cx="916052" cy="269736"/>
          </a:xfrm>
          <a:prstGeom prst="rect">
            <a:avLst/>
          </a:prstGeom>
        </p:spPr>
      </p:pic>
      <p:pic>
        <p:nvPicPr>
          <p:cNvPr id="23" name="Picture 22"/>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301677" y="3553106"/>
            <a:ext cx="766854" cy="564934"/>
          </a:xfrm>
          <a:prstGeom prst="rect">
            <a:avLst/>
          </a:prstGeom>
        </p:spPr>
      </p:pic>
      <p:pic>
        <p:nvPicPr>
          <p:cNvPr id="24" name="Picture 23"/>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434156" y="4266082"/>
            <a:ext cx="1023491" cy="403282"/>
          </a:xfrm>
          <a:prstGeom prst="rect">
            <a:avLst/>
          </a:prstGeom>
        </p:spPr>
      </p:pic>
      <p:pic>
        <p:nvPicPr>
          <p:cNvPr id="28" name="Picture 27"/>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295812" y="4339205"/>
            <a:ext cx="975896" cy="465332"/>
          </a:xfrm>
          <a:prstGeom prst="rect">
            <a:avLst/>
          </a:prstGeom>
        </p:spPr>
      </p:pic>
      <p:pic>
        <p:nvPicPr>
          <p:cNvPr id="30" name="Picture 29"/>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446510" y="23081"/>
            <a:ext cx="4076717" cy="1200326"/>
          </a:xfrm>
          <a:prstGeom prst="rect">
            <a:avLst/>
          </a:prstGeom>
        </p:spPr>
      </p:pic>
      <p:sp>
        <p:nvSpPr>
          <p:cNvPr id="31" name="TextBox 30"/>
          <p:cNvSpPr txBox="1"/>
          <p:nvPr userDrawn="1"/>
        </p:nvSpPr>
        <p:spPr>
          <a:xfrm>
            <a:off x="446511" y="1223407"/>
            <a:ext cx="299360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Regionals</a:t>
            </a:r>
          </a:p>
        </p:txBody>
      </p:sp>
      <p:sp>
        <p:nvSpPr>
          <p:cNvPr id="32" name="TextBox 31"/>
          <p:cNvSpPr txBox="1"/>
          <p:nvPr userDrawn="1"/>
        </p:nvSpPr>
        <p:spPr>
          <a:xfrm>
            <a:off x="456128" y="5008981"/>
            <a:ext cx="299360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Nationals</a:t>
            </a:r>
          </a:p>
        </p:txBody>
      </p:sp>
      <p:sp>
        <p:nvSpPr>
          <p:cNvPr id="37" name="Rectangle 36"/>
          <p:cNvSpPr/>
          <p:nvPr userDrawn="1"/>
        </p:nvSpPr>
        <p:spPr>
          <a:xfrm>
            <a:off x="5277" y="6065231"/>
            <a:ext cx="3620426" cy="7877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p:cNvSpPr/>
          <p:nvPr userDrawn="1"/>
        </p:nvSpPr>
        <p:spPr>
          <a:xfrm>
            <a:off x="710149" y="1733474"/>
            <a:ext cx="563143" cy="183121"/>
          </a:xfrm>
          <a:prstGeom prst="rect">
            <a:avLst/>
          </a:prstGeom>
          <a:solidFill>
            <a:srgbClr val="F084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Rectangle 37"/>
          <p:cNvSpPr/>
          <p:nvPr userDrawn="1"/>
        </p:nvSpPr>
        <p:spPr>
          <a:xfrm>
            <a:off x="706630" y="2254816"/>
            <a:ext cx="563143" cy="183121"/>
          </a:xfrm>
          <a:prstGeom prst="rect">
            <a:avLst/>
          </a:prstGeom>
          <a:solidFill>
            <a:srgbClr val="1876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Rectangle 38"/>
          <p:cNvSpPr/>
          <p:nvPr userDrawn="1"/>
        </p:nvSpPr>
        <p:spPr>
          <a:xfrm>
            <a:off x="712042" y="2761872"/>
            <a:ext cx="563143" cy="183121"/>
          </a:xfrm>
          <a:prstGeom prst="rect">
            <a:avLst/>
          </a:prstGeom>
          <a:solidFill>
            <a:srgbClr val="7EC0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Rectangle 39"/>
          <p:cNvSpPr/>
          <p:nvPr userDrawn="1"/>
        </p:nvSpPr>
        <p:spPr>
          <a:xfrm>
            <a:off x="706630" y="3266655"/>
            <a:ext cx="563143" cy="183121"/>
          </a:xfrm>
          <a:prstGeom prst="rect">
            <a:avLst/>
          </a:prstGeom>
          <a:solidFill>
            <a:srgbClr val="62AE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Rectangle 40"/>
          <p:cNvSpPr/>
          <p:nvPr userDrawn="1"/>
        </p:nvSpPr>
        <p:spPr>
          <a:xfrm>
            <a:off x="718107" y="3785960"/>
            <a:ext cx="563143" cy="183121"/>
          </a:xfrm>
          <a:prstGeom prst="rect">
            <a:avLst/>
          </a:prstGeom>
          <a:solidFill>
            <a:srgbClr val="212F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Rectangle 41"/>
          <p:cNvSpPr/>
          <p:nvPr userDrawn="1"/>
        </p:nvSpPr>
        <p:spPr>
          <a:xfrm>
            <a:off x="718107" y="4331477"/>
            <a:ext cx="563143" cy="183121"/>
          </a:xfrm>
          <a:prstGeom prst="rect">
            <a:avLst/>
          </a:prstGeom>
          <a:solidFill>
            <a:srgbClr val="42AD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ectangle 42"/>
          <p:cNvSpPr/>
          <p:nvPr userDrawn="1"/>
        </p:nvSpPr>
        <p:spPr>
          <a:xfrm>
            <a:off x="2581833" y="1730869"/>
            <a:ext cx="563143" cy="183121"/>
          </a:xfrm>
          <a:prstGeom prst="rect">
            <a:avLst/>
          </a:prstGeom>
          <a:solidFill>
            <a:srgbClr val="9FB4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Rectangle 43"/>
          <p:cNvSpPr/>
          <p:nvPr userDrawn="1"/>
        </p:nvSpPr>
        <p:spPr>
          <a:xfrm>
            <a:off x="2578314" y="2252211"/>
            <a:ext cx="563143" cy="183121"/>
          </a:xfrm>
          <a:prstGeom prst="rect">
            <a:avLst/>
          </a:prstGeom>
          <a:solidFill>
            <a:srgbClr val="765E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Rectangle 44"/>
          <p:cNvSpPr/>
          <p:nvPr userDrawn="1"/>
        </p:nvSpPr>
        <p:spPr>
          <a:xfrm>
            <a:off x="2583726" y="2759267"/>
            <a:ext cx="563143" cy="183121"/>
          </a:xfrm>
          <a:prstGeom prst="rect">
            <a:avLst/>
          </a:prstGeom>
          <a:solidFill>
            <a:srgbClr val="1A72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Rectangle 45"/>
          <p:cNvSpPr/>
          <p:nvPr userDrawn="1"/>
        </p:nvSpPr>
        <p:spPr>
          <a:xfrm>
            <a:off x="2578314" y="3264050"/>
            <a:ext cx="563143" cy="183121"/>
          </a:xfrm>
          <a:prstGeom prst="rect">
            <a:avLst/>
          </a:prstGeom>
          <a:solidFill>
            <a:srgbClr val="911A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Rectangle 46"/>
          <p:cNvSpPr/>
          <p:nvPr userDrawn="1"/>
        </p:nvSpPr>
        <p:spPr>
          <a:xfrm>
            <a:off x="2589791" y="3783355"/>
            <a:ext cx="563143" cy="183121"/>
          </a:xfrm>
          <a:prstGeom prst="rect">
            <a:avLst/>
          </a:prstGeom>
          <a:solidFill>
            <a:srgbClr val="A96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Rectangle 47"/>
          <p:cNvSpPr/>
          <p:nvPr userDrawn="1"/>
        </p:nvSpPr>
        <p:spPr>
          <a:xfrm>
            <a:off x="2589791" y="4328872"/>
            <a:ext cx="563143" cy="183121"/>
          </a:xfrm>
          <a:prstGeom prst="rect">
            <a:avLst/>
          </a:prstGeom>
          <a:solidFill>
            <a:srgbClr val="A59B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Rectangle 48"/>
          <p:cNvSpPr/>
          <p:nvPr userDrawn="1"/>
        </p:nvSpPr>
        <p:spPr>
          <a:xfrm>
            <a:off x="709118" y="5531610"/>
            <a:ext cx="563143" cy="183121"/>
          </a:xfrm>
          <a:prstGeom prst="rect">
            <a:avLst/>
          </a:prstGeom>
          <a:solidFill>
            <a:srgbClr val="F478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Rectangle 49"/>
          <p:cNvSpPr/>
          <p:nvPr userDrawn="1"/>
        </p:nvSpPr>
        <p:spPr>
          <a:xfrm>
            <a:off x="2569324" y="5524625"/>
            <a:ext cx="563143" cy="183121"/>
          </a:xfrm>
          <a:prstGeom prst="rect">
            <a:avLst/>
          </a:prstGeom>
          <a:solidFill>
            <a:srgbClr val="3C8B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TextBox 60"/>
          <p:cNvSpPr txBox="1"/>
          <p:nvPr userDrawn="1"/>
        </p:nvSpPr>
        <p:spPr>
          <a:xfrm>
            <a:off x="1436401" y="2447764"/>
            <a:ext cx="629411"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CTRC</a:t>
            </a:r>
          </a:p>
        </p:txBody>
      </p:sp>
      <p:grpSp>
        <p:nvGrpSpPr>
          <p:cNvPr id="2" name="Group 1"/>
          <p:cNvGrpSpPr/>
          <p:nvPr userDrawn="1"/>
        </p:nvGrpSpPr>
        <p:grpSpPr>
          <a:xfrm>
            <a:off x="645521" y="1687711"/>
            <a:ext cx="2674537" cy="4071511"/>
            <a:chOff x="9792" y="1699842"/>
            <a:chExt cx="2674537" cy="4071511"/>
          </a:xfrm>
        </p:grpSpPr>
        <p:sp>
          <p:nvSpPr>
            <p:cNvPr id="35" name="TextBox 34"/>
            <p:cNvSpPr txBox="1"/>
            <p:nvPr userDrawn="1"/>
          </p:nvSpPr>
          <p:spPr>
            <a:xfrm>
              <a:off x="59887" y="1707370"/>
              <a:ext cx="629411"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CTRC</a:t>
              </a:r>
            </a:p>
          </p:txBody>
        </p:sp>
        <p:sp>
          <p:nvSpPr>
            <p:cNvPr id="51" name="TextBox 50"/>
            <p:cNvSpPr txBox="1"/>
            <p:nvPr userDrawn="1"/>
          </p:nvSpPr>
          <p:spPr>
            <a:xfrm>
              <a:off x="38672" y="3755996"/>
              <a:ext cx="759755"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SETRC</a:t>
              </a:r>
            </a:p>
          </p:txBody>
        </p:sp>
        <p:sp>
          <p:nvSpPr>
            <p:cNvPr id="52" name="TextBox 51"/>
            <p:cNvSpPr txBox="1"/>
            <p:nvPr userDrawn="1"/>
          </p:nvSpPr>
          <p:spPr>
            <a:xfrm>
              <a:off x="9792" y="2739818"/>
              <a:ext cx="724879"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NETRC</a:t>
              </a:r>
            </a:p>
          </p:txBody>
        </p:sp>
        <p:sp>
          <p:nvSpPr>
            <p:cNvPr id="53" name="TextBox 52"/>
            <p:cNvSpPr txBox="1"/>
            <p:nvPr userDrawn="1"/>
          </p:nvSpPr>
          <p:spPr>
            <a:xfrm>
              <a:off x="23632" y="3246176"/>
              <a:ext cx="749186"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PBTRC</a:t>
              </a:r>
            </a:p>
          </p:txBody>
        </p:sp>
        <p:sp>
          <p:nvSpPr>
            <p:cNvPr id="54" name="TextBox 53"/>
            <p:cNvSpPr txBox="1"/>
            <p:nvPr userDrawn="1"/>
          </p:nvSpPr>
          <p:spPr>
            <a:xfrm>
              <a:off x="68601" y="5509743"/>
              <a:ext cx="629411"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CCHP</a:t>
              </a:r>
            </a:p>
          </p:txBody>
        </p:sp>
        <p:sp>
          <p:nvSpPr>
            <p:cNvPr id="55" name="TextBox 54"/>
            <p:cNvSpPr txBox="1"/>
            <p:nvPr userDrawn="1"/>
          </p:nvSpPr>
          <p:spPr>
            <a:xfrm>
              <a:off x="72786" y="2230181"/>
              <a:ext cx="629411"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HTRC</a:t>
              </a:r>
            </a:p>
          </p:txBody>
        </p:sp>
        <p:sp>
          <p:nvSpPr>
            <p:cNvPr id="56" name="TextBox 55"/>
            <p:cNvSpPr txBox="1"/>
            <p:nvPr userDrawn="1"/>
          </p:nvSpPr>
          <p:spPr>
            <a:xfrm>
              <a:off x="57097" y="4303131"/>
              <a:ext cx="629411"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TexLa</a:t>
              </a:r>
              <a:endParaRPr kumimoji="0" lang="en-US" sz="11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7" name="TextBox 56"/>
            <p:cNvSpPr txBox="1"/>
            <p:nvPr userDrawn="1"/>
          </p:nvSpPr>
          <p:spPr>
            <a:xfrm>
              <a:off x="1852165" y="1699842"/>
              <a:ext cx="832164"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gpTRAC</a:t>
              </a:r>
              <a:endParaRPr kumimoji="0" lang="en-US" sz="11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8" name="TextBox 57"/>
            <p:cNvSpPr txBox="1"/>
            <p:nvPr userDrawn="1"/>
          </p:nvSpPr>
          <p:spPr>
            <a:xfrm>
              <a:off x="1952931" y="5502758"/>
              <a:ext cx="629411"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TTAC</a:t>
              </a:r>
            </a:p>
          </p:txBody>
        </p:sp>
        <p:sp>
          <p:nvSpPr>
            <p:cNvPr id="59" name="TextBox 58"/>
            <p:cNvSpPr txBox="1"/>
            <p:nvPr userDrawn="1"/>
          </p:nvSpPr>
          <p:spPr>
            <a:xfrm>
              <a:off x="1898030" y="3234444"/>
              <a:ext cx="711001"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SCTRC</a:t>
              </a:r>
            </a:p>
          </p:txBody>
        </p:sp>
        <p:sp>
          <p:nvSpPr>
            <p:cNvPr id="60" name="TextBox 59"/>
            <p:cNvSpPr txBox="1"/>
            <p:nvPr userDrawn="1"/>
          </p:nvSpPr>
          <p:spPr>
            <a:xfrm>
              <a:off x="1898030" y="2735216"/>
              <a:ext cx="73921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NRTRC</a:t>
              </a:r>
            </a:p>
          </p:txBody>
        </p:sp>
        <p:sp>
          <p:nvSpPr>
            <p:cNvPr id="62" name="TextBox 61"/>
            <p:cNvSpPr txBox="1"/>
            <p:nvPr userDrawn="1"/>
          </p:nvSpPr>
          <p:spPr>
            <a:xfrm>
              <a:off x="1890637" y="3755996"/>
              <a:ext cx="757803"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SWTRC</a:t>
              </a:r>
            </a:p>
          </p:txBody>
        </p:sp>
        <p:sp>
          <p:nvSpPr>
            <p:cNvPr id="63" name="TextBox 62"/>
            <p:cNvSpPr txBox="1"/>
            <p:nvPr userDrawn="1"/>
          </p:nvSpPr>
          <p:spPr>
            <a:xfrm>
              <a:off x="1892998" y="4298448"/>
              <a:ext cx="689344"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UMTRC</a:t>
              </a:r>
            </a:p>
          </p:txBody>
        </p:sp>
        <p:sp>
          <p:nvSpPr>
            <p:cNvPr id="64" name="TextBox 63"/>
            <p:cNvSpPr txBox="1"/>
            <p:nvPr userDrawn="1"/>
          </p:nvSpPr>
          <p:spPr>
            <a:xfrm>
              <a:off x="1890637" y="2228587"/>
              <a:ext cx="753997"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MATRC</a:t>
              </a:r>
            </a:p>
          </p:txBody>
        </p:sp>
      </p:grpSp>
      <p:sp>
        <p:nvSpPr>
          <p:cNvPr id="4" name="TextBox 3"/>
          <p:cNvSpPr txBox="1"/>
          <p:nvPr userDrawn="1"/>
        </p:nvSpPr>
        <p:spPr>
          <a:xfrm>
            <a:off x="5579868" y="207744"/>
            <a:ext cx="6451134"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Roboto Light" panose="02000000000000000000" pitchFamily="2" charset="0"/>
                <a:cs typeface="Arial" panose="020B0604020202020204" pitchFamily="34" charset="0"/>
              </a:rPr>
              <a:t>Funded by the U.S. Health Resources and Services Administration (HRSA), the National Consortium of Telehealth Resource Centers (NCTRC) consists of 14 Telehealth Resource Centers (TRCs). As a consortium, the TRCs have an unparalleled amount of resources available to help virtual programs across the nation, especially within rural communities. Each TRC is staffed with telehealth experts to who are available to provide guidance and answer questions. As telehealth continues to gain more visibility and recognition in healthcare, the TRCs will remain positioned to provide assistance for all.</a:t>
            </a:r>
          </a:p>
        </p:txBody>
      </p:sp>
      <p:pic>
        <p:nvPicPr>
          <p:cNvPr id="3" name="Picture 2"/>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407621" y="1583583"/>
            <a:ext cx="6466242" cy="4399543"/>
          </a:xfrm>
          <a:prstGeom prst="rect">
            <a:avLst/>
          </a:prstGeom>
        </p:spPr>
      </p:pic>
    </p:spTree>
    <p:extLst>
      <p:ext uri="{BB962C8B-B14F-4D97-AF65-F5344CB8AC3E}">
        <p14:creationId xmlns:p14="http://schemas.microsoft.com/office/powerpoint/2010/main" val="37717840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Master Title Slide">
    <p:spTree>
      <p:nvGrpSpPr>
        <p:cNvPr id="1" name=""/>
        <p:cNvGrpSpPr/>
        <p:nvPr/>
      </p:nvGrpSpPr>
      <p:grpSpPr>
        <a:xfrm>
          <a:off x="0" y="0"/>
          <a:ext cx="0" cy="0"/>
          <a:chOff x="0" y="0"/>
          <a:chExt cx="0" cy="0"/>
        </a:xfrm>
      </p:grpSpPr>
      <p:sp>
        <p:nvSpPr>
          <p:cNvPr id="7" name="Rectangle 6"/>
          <p:cNvSpPr/>
          <p:nvPr userDrawn="1"/>
        </p:nvSpPr>
        <p:spPr>
          <a:xfrm>
            <a:off x="0" y="0"/>
            <a:ext cx="12192000" cy="3733967"/>
          </a:xfrm>
          <a:prstGeom prst="rect">
            <a:avLst/>
          </a:prstGeom>
          <a:solidFill>
            <a:srgbClr val="174A7C"/>
          </a:solidFill>
          <a:ln>
            <a:solidFill>
              <a:srgbClr val="1F4E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886326" y="1866983"/>
            <a:ext cx="10515600" cy="1325563"/>
          </a:xfrm>
          <a:prstGeom prst="rect">
            <a:avLst/>
          </a:prstGeom>
        </p:spPr>
        <p:txBody>
          <a:bodyPr/>
          <a:lstStyle>
            <a:lvl1pPr algn="ctr">
              <a:defRPr b="1">
                <a:solidFill>
                  <a:schemeClr val="bg1"/>
                </a:solidFill>
                <a:latin typeface="+mn-lt"/>
                <a:ea typeface="Roboto" panose="02000000000000000000" pitchFamily="2" charset="0"/>
                <a:cs typeface="Arial" panose="020B0604020202020204" pitchFamily="34" charset="0"/>
              </a:defRPr>
            </a:lvl1pPr>
          </a:lstStyle>
          <a:p>
            <a:r>
              <a:rPr lang="en-US" dirty="0"/>
              <a:t>Click to edit Master title style</a:t>
            </a:r>
          </a:p>
        </p:txBody>
      </p:sp>
      <p:sp>
        <p:nvSpPr>
          <p:cNvPr id="8" name="Text Placeholder 2"/>
          <p:cNvSpPr>
            <a:spLocks noGrp="1"/>
          </p:cNvSpPr>
          <p:nvPr>
            <p:ph type="body" idx="1" hasCustomPrompt="1"/>
          </p:nvPr>
        </p:nvSpPr>
        <p:spPr>
          <a:xfrm>
            <a:off x="886326" y="3899653"/>
            <a:ext cx="10515600" cy="1500187"/>
          </a:xfrm>
          <a:prstGeom prst="rect">
            <a:avLst/>
          </a:prstGeom>
        </p:spPr>
        <p:txBody>
          <a:bodyPr/>
          <a:lstStyle>
            <a:lvl1pPr marL="0" indent="0">
              <a:buNone/>
              <a:defRPr sz="2400">
                <a:solidFill>
                  <a:srgbClr val="0C5587"/>
                </a:solidFill>
                <a:latin typeface="Arial" panose="020B0604020202020204" pitchFamily="34" charset="0"/>
                <a:ea typeface="Roboto" panose="02000000000000000000" pitchFamily="2"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Description of topic may go here.</a:t>
            </a:r>
          </a:p>
        </p:txBody>
      </p:sp>
    </p:spTree>
    <p:extLst>
      <p:ext uri="{BB962C8B-B14F-4D97-AF65-F5344CB8AC3E}">
        <p14:creationId xmlns:p14="http://schemas.microsoft.com/office/powerpoint/2010/main" val="25822809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Regional TRC Slide">
    <p:spTree>
      <p:nvGrpSpPr>
        <p:cNvPr id="1" name=""/>
        <p:cNvGrpSpPr/>
        <p:nvPr/>
      </p:nvGrpSpPr>
      <p:grpSpPr>
        <a:xfrm>
          <a:off x="0" y="0"/>
          <a:ext cx="0" cy="0"/>
          <a:chOff x="0" y="0"/>
          <a:chExt cx="0" cy="0"/>
        </a:xfrm>
      </p:grpSpPr>
      <p:sp>
        <p:nvSpPr>
          <p:cNvPr id="7" name="Rectangle 6"/>
          <p:cNvSpPr/>
          <p:nvPr userDrawn="1"/>
        </p:nvSpPr>
        <p:spPr>
          <a:xfrm>
            <a:off x="1" y="1"/>
            <a:ext cx="12192000" cy="1329070"/>
          </a:xfrm>
          <a:prstGeom prst="rect">
            <a:avLst/>
          </a:prstGeom>
          <a:solidFill>
            <a:srgbClr val="174A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hasCustomPrompt="1"/>
          </p:nvPr>
        </p:nvSpPr>
        <p:spPr>
          <a:xfrm>
            <a:off x="838200" y="378425"/>
            <a:ext cx="10515600" cy="844319"/>
          </a:xfrm>
          <a:prstGeom prst="rect">
            <a:avLst/>
          </a:prstGeom>
        </p:spPr>
        <p:txBody>
          <a:bodyPr/>
          <a:lstStyle>
            <a:lvl1pPr algn="ctr">
              <a:defRPr>
                <a:solidFill>
                  <a:schemeClr val="bg1"/>
                </a:solidFill>
                <a:latin typeface="Arial" panose="020B0604020202020204" pitchFamily="34" charset="0"/>
                <a:ea typeface="Roboto" panose="02000000000000000000" pitchFamily="2" charset="0"/>
                <a:cs typeface="Arial" panose="020B0604020202020204" pitchFamily="34" charset="0"/>
              </a:defRPr>
            </a:lvl1pPr>
          </a:lstStyle>
          <a:p>
            <a:r>
              <a:rPr lang="en-US" dirty="0"/>
              <a:t>Presented By:</a:t>
            </a:r>
          </a:p>
        </p:txBody>
      </p:sp>
      <p:sp>
        <p:nvSpPr>
          <p:cNvPr id="3" name="TextBox 2"/>
          <p:cNvSpPr txBox="1"/>
          <p:nvPr userDrawn="1"/>
        </p:nvSpPr>
        <p:spPr>
          <a:xfrm>
            <a:off x="838200" y="3552424"/>
            <a:ext cx="1051560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1F4E79"/>
                </a:solidFill>
                <a:effectLst/>
                <a:uLnTx/>
                <a:uFillTx/>
                <a:latin typeface="Arial" panose="020B0604020202020204" pitchFamily="34" charset="0"/>
                <a:ea typeface="Roboto" panose="02000000000000000000" pitchFamily="2" charset="0"/>
                <a:cs typeface="Arial" panose="020B0604020202020204" pitchFamily="34" charset="0"/>
              </a:rPr>
              <a:t>A Proud Member of The National Consortium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1F4E79"/>
                </a:solidFill>
                <a:effectLst/>
                <a:uLnTx/>
                <a:uFillTx/>
                <a:latin typeface="Arial" panose="020B0604020202020204" pitchFamily="34" charset="0"/>
                <a:ea typeface="Roboto" panose="02000000000000000000" pitchFamily="2" charset="0"/>
                <a:cs typeface="Arial" panose="020B0604020202020204" pitchFamily="34" charset="0"/>
              </a:rPr>
              <a:t>of Telehealth Resource Centers</a:t>
            </a:r>
          </a:p>
        </p:txBody>
      </p:sp>
      <p:sp>
        <p:nvSpPr>
          <p:cNvPr id="4" name="TextBox 3"/>
          <p:cNvSpPr txBox="1"/>
          <p:nvPr userDrawn="1"/>
        </p:nvSpPr>
        <p:spPr>
          <a:xfrm>
            <a:off x="1147430" y="4954773"/>
            <a:ext cx="989714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1F4E79"/>
                </a:solidFill>
                <a:effectLst/>
                <a:uLnTx/>
                <a:uFillTx/>
                <a:latin typeface="Arial" panose="020B0604020202020204" pitchFamily="34" charset="0"/>
                <a:ea typeface="Roboto" panose="02000000000000000000" pitchFamily="2" charset="0"/>
                <a:cs typeface="Arial" panose="020B0604020202020204" pitchFamily="34" charset="0"/>
              </a:rPr>
              <a:t>The NCTRC website hosts many resources. If you can’t find what you’re looking for, contact your regional TRC: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1F4E79"/>
                </a:solidFill>
                <a:effectLst/>
                <a:uLnTx/>
                <a:uFillTx/>
                <a:latin typeface="Arial" panose="020B0604020202020204" pitchFamily="34" charset="0"/>
                <a:ea typeface="Roboto" panose="02000000000000000000" pitchFamily="2" charset="0"/>
                <a:cs typeface="Arial" panose="020B0604020202020204" pitchFamily="34" charset="0"/>
              </a:rPr>
              <a:t>www.TelehealthResourceCenter.org</a:t>
            </a:r>
          </a:p>
        </p:txBody>
      </p:sp>
    </p:spTree>
    <p:extLst>
      <p:ext uri="{BB962C8B-B14F-4D97-AF65-F5344CB8AC3E}">
        <p14:creationId xmlns:p14="http://schemas.microsoft.com/office/powerpoint/2010/main" val="130782698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lank - Set 1">
    <p:spTree>
      <p:nvGrpSpPr>
        <p:cNvPr id="1" name=""/>
        <p:cNvGrpSpPr/>
        <p:nvPr/>
      </p:nvGrpSpPr>
      <p:grpSpPr>
        <a:xfrm>
          <a:off x="0" y="0"/>
          <a:ext cx="0" cy="0"/>
          <a:chOff x="0" y="0"/>
          <a:chExt cx="0" cy="0"/>
        </a:xfrm>
      </p:grpSpPr>
      <p:sp>
        <p:nvSpPr>
          <p:cNvPr id="13" name="Rectangle 12"/>
          <p:cNvSpPr/>
          <p:nvPr userDrawn="1"/>
        </p:nvSpPr>
        <p:spPr>
          <a:xfrm>
            <a:off x="0" y="0"/>
            <a:ext cx="12288253" cy="1242391"/>
          </a:xfrm>
          <a:prstGeom prst="rect">
            <a:avLst/>
          </a:prstGeom>
          <a:solidFill>
            <a:srgbClr val="174A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781527" y="260832"/>
            <a:ext cx="10506075" cy="720725"/>
          </a:xfrm>
          <a:prstGeom prst="rect">
            <a:avLst/>
          </a:prstGeom>
        </p:spPr>
        <p:txBody>
          <a:bodyPr/>
          <a:lstStyle>
            <a:lvl1pPr>
              <a:defRPr b="1">
                <a:solidFill>
                  <a:schemeClr val="bg1"/>
                </a:solidFill>
                <a:latin typeface="+mn-lt"/>
                <a:ea typeface="Roboto" panose="02000000000000000000" pitchFamily="2" charset="0"/>
                <a:cs typeface="Arial" panose="020B0604020202020204" pitchFamily="34" charset="0"/>
              </a:defRPr>
            </a:lvl1pPr>
          </a:lstStyle>
          <a:p>
            <a:r>
              <a:rPr lang="en-US" dirty="0"/>
              <a:t>Click to edit Master title style</a:t>
            </a:r>
          </a:p>
        </p:txBody>
      </p:sp>
      <p:grpSp>
        <p:nvGrpSpPr>
          <p:cNvPr id="11" name="Group 10"/>
          <p:cNvGrpSpPr/>
          <p:nvPr userDrawn="1"/>
        </p:nvGrpSpPr>
        <p:grpSpPr>
          <a:xfrm>
            <a:off x="781527" y="1242391"/>
            <a:ext cx="122934" cy="3439147"/>
            <a:chOff x="600552" y="0"/>
            <a:chExt cx="0" cy="3114675"/>
          </a:xfrm>
        </p:grpSpPr>
        <p:cxnSp>
          <p:nvCxnSpPr>
            <p:cNvPr id="12" name="Straight Connector 11"/>
            <p:cNvCxnSpPr/>
            <p:nvPr userDrawn="1"/>
          </p:nvCxnSpPr>
          <p:spPr>
            <a:xfrm>
              <a:off x="600552" y="0"/>
              <a:ext cx="0" cy="1041400"/>
            </a:xfrm>
            <a:prstGeom prst="line">
              <a:avLst/>
            </a:prstGeom>
            <a:ln w="25400">
              <a:solidFill>
                <a:srgbClr val="DAA019"/>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600552" y="2073275"/>
              <a:ext cx="0" cy="1041400"/>
            </a:xfrm>
            <a:prstGeom prst="line">
              <a:avLst/>
            </a:prstGeom>
            <a:ln w="25400">
              <a:solidFill>
                <a:srgbClr val="EF6A2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600552" y="1041400"/>
              <a:ext cx="0" cy="1041400"/>
            </a:xfrm>
            <a:prstGeom prst="line">
              <a:avLst/>
            </a:prstGeom>
            <a:ln w="25400">
              <a:solidFill>
                <a:srgbClr val="6DBE45"/>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5350003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lank - Set 2">
    <p:spTree>
      <p:nvGrpSpPr>
        <p:cNvPr id="1" name=""/>
        <p:cNvGrpSpPr/>
        <p:nvPr/>
      </p:nvGrpSpPr>
      <p:grpSpPr>
        <a:xfrm>
          <a:off x="0" y="0"/>
          <a:ext cx="0" cy="0"/>
          <a:chOff x="0" y="0"/>
          <a:chExt cx="0" cy="0"/>
        </a:xfrm>
      </p:grpSpPr>
      <p:sp>
        <p:nvSpPr>
          <p:cNvPr id="2" name="Title 1"/>
          <p:cNvSpPr>
            <a:spLocks noGrp="1"/>
          </p:cNvSpPr>
          <p:nvPr>
            <p:ph type="title"/>
          </p:nvPr>
        </p:nvSpPr>
        <p:spPr>
          <a:xfrm>
            <a:off x="3704321" y="742951"/>
            <a:ext cx="7711807" cy="1181100"/>
          </a:xfrm>
          <a:prstGeom prst="rect">
            <a:avLst/>
          </a:prstGeom>
        </p:spPr>
        <p:txBody>
          <a:bodyPr anchor="b"/>
          <a:lstStyle>
            <a:lvl1pPr>
              <a:defRPr sz="4400" b="1">
                <a:solidFill>
                  <a:srgbClr val="1F4E79"/>
                </a:solidFill>
                <a:latin typeface="+mn-lt"/>
                <a:ea typeface="Roboto" panose="02000000000000000000" pitchFamily="2" charset="0"/>
                <a:cs typeface="Arial" panose="020B0604020202020204" pitchFamily="34" charset="0"/>
              </a:defRPr>
            </a:lvl1pPr>
          </a:lstStyle>
          <a:p>
            <a:r>
              <a:rPr lang="en-US" dirty="0"/>
              <a:t>Click to edit Master title style</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307733">
            <a:off x="484381" y="1792899"/>
            <a:ext cx="3443922" cy="3272202"/>
          </a:xfrm>
          <a:prstGeom prst="rect">
            <a:avLst/>
          </a:prstGeom>
        </p:spPr>
      </p:pic>
    </p:spTree>
    <p:extLst>
      <p:ext uri="{BB962C8B-B14F-4D97-AF65-F5344CB8AC3E}">
        <p14:creationId xmlns:p14="http://schemas.microsoft.com/office/powerpoint/2010/main" val="418532180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lank - Set 3">
    <p:spTree>
      <p:nvGrpSpPr>
        <p:cNvPr id="1" name=""/>
        <p:cNvGrpSpPr/>
        <p:nvPr/>
      </p:nvGrpSpPr>
      <p:grpSpPr>
        <a:xfrm>
          <a:off x="0" y="0"/>
          <a:ext cx="0" cy="0"/>
          <a:chOff x="0" y="0"/>
          <a:chExt cx="0" cy="0"/>
        </a:xfrm>
      </p:grpSpPr>
      <p:sp>
        <p:nvSpPr>
          <p:cNvPr id="2" name="Title 1"/>
          <p:cNvSpPr>
            <a:spLocks noGrp="1"/>
          </p:cNvSpPr>
          <p:nvPr>
            <p:ph type="title"/>
          </p:nvPr>
        </p:nvSpPr>
        <p:spPr>
          <a:xfrm>
            <a:off x="323850" y="457199"/>
            <a:ext cx="11353800" cy="895351"/>
          </a:xfrm>
          <a:prstGeom prst="rect">
            <a:avLst/>
          </a:prstGeom>
        </p:spPr>
        <p:txBody>
          <a:bodyPr anchor="b"/>
          <a:lstStyle>
            <a:lvl1pPr>
              <a:defRPr sz="4400" b="1">
                <a:solidFill>
                  <a:srgbClr val="1F4E79"/>
                </a:solidFill>
                <a:latin typeface="+mn-lt"/>
                <a:ea typeface="Roboto" panose="02000000000000000000" pitchFamily="2"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27174950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Standard - Set 1">
    <p:spTree>
      <p:nvGrpSpPr>
        <p:cNvPr id="1" name=""/>
        <p:cNvGrpSpPr/>
        <p:nvPr/>
      </p:nvGrpSpPr>
      <p:grpSpPr>
        <a:xfrm>
          <a:off x="0" y="0"/>
          <a:ext cx="0" cy="0"/>
          <a:chOff x="0" y="0"/>
          <a:chExt cx="0" cy="0"/>
        </a:xfrm>
      </p:grpSpPr>
      <p:sp>
        <p:nvSpPr>
          <p:cNvPr id="9" name="Rectangle 8"/>
          <p:cNvSpPr/>
          <p:nvPr userDrawn="1"/>
        </p:nvSpPr>
        <p:spPr>
          <a:xfrm>
            <a:off x="0" y="10516"/>
            <a:ext cx="12288253" cy="1242391"/>
          </a:xfrm>
          <a:prstGeom prst="rect">
            <a:avLst/>
          </a:prstGeom>
          <a:solidFill>
            <a:srgbClr val="174A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794835" y="260832"/>
            <a:ext cx="10506075" cy="720725"/>
          </a:xfrm>
          <a:prstGeom prst="rect">
            <a:avLst/>
          </a:prstGeom>
        </p:spPr>
        <p:txBody>
          <a:bodyPr/>
          <a:lstStyle>
            <a:lvl1pPr>
              <a:defRPr b="1">
                <a:solidFill>
                  <a:schemeClr val="bg1"/>
                </a:solidFill>
                <a:latin typeface="+mn-lt"/>
                <a:ea typeface="Roboto" panose="02000000000000000000" pitchFamily="2" charset="0"/>
                <a:cs typeface="Arial" panose="020B0604020202020204" pitchFamily="34" charset="0"/>
              </a:defRPr>
            </a:lvl1pPr>
          </a:lstStyle>
          <a:p>
            <a:r>
              <a:rPr lang="en-US" dirty="0"/>
              <a:t>Click to edit Master title style</a:t>
            </a:r>
          </a:p>
        </p:txBody>
      </p:sp>
      <p:sp>
        <p:nvSpPr>
          <p:cNvPr id="4" name="Content Placeholder 3"/>
          <p:cNvSpPr>
            <a:spLocks noGrp="1"/>
          </p:cNvSpPr>
          <p:nvPr>
            <p:ph sz="half" idx="2"/>
          </p:nvPr>
        </p:nvSpPr>
        <p:spPr>
          <a:xfrm>
            <a:off x="1343025" y="1711325"/>
            <a:ext cx="10839452" cy="4351338"/>
          </a:xfrm>
          <a:prstGeom prst="rect">
            <a:avLst/>
          </a:prstGeom>
        </p:spPr>
        <p:txBody>
          <a:bodyPr/>
          <a:lstStyle>
            <a:lvl1pPr>
              <a:defRPr sz="2400">
                <a:solidFill>
                  <a:srgbClr val="174A7C"/>
                </a:solidFill>
                <a:latin typeface="+mn-lt"/>
                <a:ea typeface="Roboto" panose="02000000000000000000" pitchFamily="2" charset="0"/>
                <a:cs typeface="Arial" panose="020B0604020202020204" pitchFamily="34" charset="0"/>
              </a:defRPr>
            </a:lvl1pPr>
            <a:lvl2pPr>
              <a:defRPr sz="2400">
                <a:solidFill>
                  <a:srgbClr val="174A7C"/>
                </a:solidFill>
                <a:latin typeface="+mn-lt"/>
                <a:ea typeface="Roboto" panose="02000000000000000000" pitchFamily="2" charset="0"/>
                <a:cs typeface="Arial" panose="020B0604020202020204" pitchFamily="34" charset="0"/>
              </a:defRPr>
            </a:lvl2pPr>
            <a:lvl3pPr>
              <a:defRPr sz="2400">
                <a:solidFill>
                  <a:srgbClr val="174A7C"/>
                </a:solidFill>
                <a:latin typeface="+mn-lt"/>
                <a:ea typeface="Roboto" panose="02000000000000000000" pitchFamily="2" charset="0"/>
                <a:cs typeface="Arial" panose="020B0604020202020204" pitchFamily="34" charset="0"/>
              </a:defRPr>
            </a:lvl3pPr>
            <a:lvl4pPr>
              <a:defRPr sz="2400">
                <a:solidFill>
                  <a:srgbClr val="174A7C"/>
                </a:solidFill>
                <a:latin typeface="+mn-lt"/>
                <a:ea typeface="Roboto" panose="02000000000000000000" pitchFamily="2" charset="0"/>
                <a:cs typeface="Arial" panose="020B0604020202020204" pitchFamily="34" charset="0"/>
              </a:defRPr>
            </a:lvl4pPr>
            <a:lvl5pPr>
              <a:defRPr sz="2400">
                <a:solidFill>
                  <a:srgbClr val="174A7C"/>
                </a:solidFill>
                <a:latin typeface="+mn-lt"/>
                <a:ea typeface="Roboto" panose="02000000000000000000" pitchFamily="2"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1" name="Group 10"/>
          <p:cNvGrpSpPr/>
          <p:nvPr userDrawn="1"/>
        </p:nvGrpSpPr>
        <p:grpSpPr>
          <a:xfrm>
            <a:off x="781526" y="1242389"/>
            <a:ext cx="234474" cy="3439149"/>
            <a:chOff x="600552" y="0"/>
            <a:chExt cx="0" cy="3114675"/>
          </a:xfrm>
        </p:grpSpPr>
        <p:cxnSp>
          <p:nvCxnSpPr>
            <p:cNvPr id="12" name="Straight Connector 11"/>
            <p:cNvCxnSpPr/>
            <p:nvPr userDrawn="1"/>
          </p:nvCxnSpPr>
          <p:spPr>
            <a:xfrm>
              <a:off x="600552" y="0"/>
              <a:ext cx="0" cy="1041400"/>
            </a:xfrm>
            <a:prstGeom prst="line">
              <a:avLst/>
            </a:prstGeom>
            <a:ln w="25400">
              <a:solidFill>
                <a:srgbClr val="DAA019"/>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600552" y="2073275"/>
              <a:ext cx="0" cy="1041400"/>
            </a:xfrm>
            <a:prstGeom prst="line">
              <a:avLst/>
            </a:prstGeom>
            <a:ln w="25400">
              <a:solidFill>
                <a:srgbClr val="EF6A2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600552" y="1041400"/>
              <a:ext cx="0" cy="1041400"/>
            </a:xfrm>
            <a:prstGeom prst="line">
              <a:avLst/>
            </a:prstGeom>
            <a:ln w="25400">
              <a:solidFill>
                <a:srgbClr val="6DBE45"/>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46432907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mparative - Set 1">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343026" y="1711325"/>
            <a:ext cx="5438776" cy="4351338"/>
          </a:xfrm>
          <a:prstGeom prst="rect">
            <a:avLst/>
          </a:prstGeom>
        </p:spPr>
        <p:txBody>
          <a:bodyPr/>
          <a:lstStyle>
            <a:lvl1pPr>
              <a:defRPr sz="2400">
                <a:solidFill>
                  <a:srgbClr val="174A7C"/>
                </a:solidFill>
                <a:latin typeface="+mn-lt"/>
                <a:ea typeface="Roboto" panose="02000000000000000000" pitchFamily="2" charset="0"/>
                <a:cs typeface="Arial" panose="020B0604020202020204" pitchFamily="34" charset="0"/>
              </a:defRPr>
            </a:lvl1pPr>
            <a:lvl2pPr>
              <a:defRPr sz="2400">
                <a:solidFill>
                  <a:srgbClr val="174A7C"/>
                </a:solidFill>
                <a:latin typeface="+mn-lt"/>
                <a:ea typeface="Roboto" panose="02000000000000000000" pitchFamily="2" charset="0"/>
                <a:cs typeface="Arial" panose="020B0604020202020204" pitchFamily="34" charset="0"/>
              </a:defRPr>
            </a:lvl2pPr>
            <a:lvl3pPr>
              <a:defRPr sz="2400">
                <a:solidFill>
                  <a:srgbClr val="174A7C"/>
                </a:solidFill>
                <a:latin typeface="+mn-lt"/>
                <a:ea typeface="Roboto" panose="02000000000000000000" pitchFamily="2" charset="0"/>
                <a:cs typeface="Arial" panose="020B0604020202020204" pitchFamily="34" charset="0"/>
              </a:defRPr>
            </a:lvl3pPr>
            <a:lvl4pPr>
              <a:defRPr sz="2400">
                <a:solidFill>
                  <a:srgbClr val="174A7C"/>
                </a:solidFill>
                <a:latin typeface="+mn-lt"/>
                <a:ea typeface="Roboto" panose="02000000000000000000" pitchFamily="2" charset="0"/>
                <a:cs typeface="Arial" panose="020B0604020202020204" pitchFamily="34" charset="0"/>
              </a:defRPr>
            </a:lvl4pPr>
            <a:lvl5pPr>
              <a:defRPr sz="2400">
                <a:solidFill>
                  <a:srgbClr val="174A7C"/>
                </a:solidFill>
                <a:latin typeface="+mn-lt"/>
                <a:ea typeface="Roboto" panose="02000000000000000000" pitchFamily="2"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515101" y="1711325"/>
            <a:ext cx="5438776" cy="4351338"/>
          </a:xfrm>
          <a:prstGeom prst="rect">
            <a:avLst/>
          </a:prstGeom>
        </p:spPr>
        <p:txBody>
          <a:bodyPr/>
          <a:lstStyle>
            <a:lvl1pPr>
              <a:defRPr sz="2400">
                <a:solidFill>
                  <a:srgbClr val="174A7C"/>
                </a:solidFill>
                <a:latin typeface="+mn-lt"/>
                <a:ea typeface="Roboto" panose="02000000000000000000" pitchFamily="2" charset="0"/>
                <a:cs typeface="Arial" panose="020B0604020202020204" pitchFamily="34" charset="0"/>
              </a:defRPr>
            </a:lvl1pPr>
            <a:lvl2pPr>
              <a:defRPr sz="2400">
                <a:solidFill>
                  <a:srgbClr val="174A7C"/>
                </a:solidFill>
                <a:latin typeface="+mn-lt"/>
                <a:ea typeface="Roboto" panose="02000000000000000000" pitchFamily="2" charset="0"/>
                <a:cs typeface="Arial" panose="020B0604020202020204" pitchFamily="34" charset="0"/>
              </a:defRPr>
            </a:lvl2pPr>
            <a:lvl3pPr>
              <a:defRPr sz="2400">
                <a:solidFill>
                  <a:srgbClr val="174A7C"/>
                </a:solidFill>
                <a:latin typeface="+mn-lt"/>
                <a:ea typeface="Roboto" panose="02000000000000000000" pitchFamily="2" charset="0"/>
                <a:cs typeface="Arial" panose="020B0604020202020204" pitchFamily="34" charset="0"/>
              </a:defRPr>
            </a:lvl3pPr>
            <a:lvl4pPr>
              <a:defRPr sz="2400">
                <a:solidFill>
                  <a:srgbClr val="174A7C"/>
                </a:solidFill>
                <a:latin typeface="+mn-lt"/>
                <a:ea typeface="Roboto" panose="02000000000000000000" pitchFamily="2" charset="0"/>
                <a:cs typeface="Arial" panose="020B0604020202020204" pitchFamily="34" charset="0"/>
              </a:defRPr>
            </a:lvl4pPr>
            <a:lvl5pPr>
              <a:defRPr sz="2400">
                <a:solidFill>
                  <a:srgbClr val="174A7C"/>
                </a:solidFill>
                <a:latin typeface="+mn-lt"/>
                <a:ea typeface="Roboto" panose="02000000000000000000" pitchFamily="2"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27" name="Group 26"/>
          <p:cNvGrpSpPr/>
          <p:nvPr userDrawn="1"/>
        </p:nvGrpSpPr>
        <p:grpSpPr>
          <a:xfrm>
            <a:off x="781527" y="1143793"/>
            <a:ext cx="122346" cy="3537745"/>
            <a:chOff x="600552" y="0"/>
            <a:chExt cx="0" cy="3114675"/>
          </a:xfrm>
        </p:grpSpPr>
        <p:cxnSp>
          <p:nvCxnSpPr>
            <p:cNvPr id="28" name="Straight Connector 27"/>
            <p:cNvCxnSpPr/>
            <p:nvPr userDrawn="1"/>
          </p:nvCxnSpPr>
          <p:spPr>
            <a:xfrm>
              <a:off x="600552" y="0"/>
              <a:ext cx="0" cy="1041400"/>
            </a:xfrm>
            <a:prstGeom prst="line">
              <a:avLst/>
            </a:prstGeom>
            <a:ln w="25400">
              <a:solidFill>
                <a:srgbClr val="DAA019"/>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userDrawn="1"/>
          </p:nvCxnSpPr>
          <p:spPr>
            <a:xfrm>
              <a:off x="600552" y="2073275"/>
              <a:ext cx="0" cy="1041400"/>
            </a:xfrm>
            <a:prstGeom prst="line">
              <a:avLst/>
            </a:prstGeom>
            <a:ln w="25400">
              <a:solidFill>
                <a:srgbClr val="EF6A22"/>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userDrawn="1"/>
          </p:nvCxnSpPr>
          <p:spPr>
            <a:xfrm>
              <a:off x="600552" y="1041400"/>
              <a:ext cx="0" cy="1041400"/>
            </a:xfrm>
            <a:prstGeom prst="line">
              <a:avLst/>
            </a:prstGeom>
            <a:ln w="25400">
              <a:solidFill>
                <a:srgbClr val="6DBE45"/>
              </a:solidFill>
            </a:ln>
          </p:spPr>
          <p:style>
            <a:lnRef idx="1">
              <a:schemeClr val="accent1"/>
            </a:lnRef>
            <a:fillRef idx="0">
              <a:schemeClr val="accent1"/>
            </a:fillRef>
            <a:effectRef idx="0">
              <a:schemeClr val="accent1"/>
            </a:effectRef>
            <a:fontRef idx="minor">
              <a:schemeClr val="tx1"/>
            </a:fontRef>
          </p:style>
        </p:cxnSp>
      </p:grpSp>
      <p:sp>
        <p:nvSpPr>
          <p:cNvPr id="10" name="Rectangle 9"/>
          <p:cNvSpPr/>
          <p:nvPr userDrawn="1"/>
        </p:nvSpPr>
        <p:spPr>
          <a:xfrm>
            <a:off x="0" y="-15542"/>
            <a:ext cx="12288253" cy="1242391"/>
          </a:xfrm>
          <a:prstGeom prst="rect">
            <a:avLst/>
          </a:prstGeom>
          <a:solidFill>
            <a:srgbClr val="174A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itle 1"/>
          <p:cNvSpPr txBox="1">
            <a:spLocks/>
          </p:cNvSpPr>
          <p:nvPr userDrawn="1"/>
        </p:nvSpPr>
        <p:spPr>
          <a:xfrm>
            <a:off x="781527" y="232590"/>
            <a:ext cx="10506075" cy="720725"/>
          </a:xfrm>
          <a:prstGeom prst="rect">
            <a:avLst/>
          </a:prstGeom>
        </p:spPr>
        <p:txBody>
          <a:bodyPr/>
          <a:lstStyle>
            <a:lvl1pPr algn="l" defTabSz="914400" rtl="0" eaLnBrk="1" latinLnBrk="0" hangingPunct="1">
              <a:lnSpc>
                <a:spcPct val="90000"/>
              </a:lnSpc>
              <a:spcBef>
                <a:spcPct val="0"/>
              </a:spcBef>
              <a:buNone/>
              <a:defRPr sz="4400" b="1" kern="1200">
                <a:solidFill>
                  <a:schemeClr val="bg1"/>
                </a:solidFill>
                <a:latin typeface="+mn-lt"/>
                <a:ea typeface="Roboto" panose="02000000000000000000" pitchFamily="2" charset="0"/>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a:cs typeface="Arial" panose="020B0604020202020204" pitchFamily="34" charset="0"/>
              </a:rPr>
              <a:t>Click to edit Master title style</a:t>
            </a:r>
          </a:p>
        </p:txBody>
      </p:sp>
    </p:spTree>
    <p:extLst>
      <p:ext uri="{BB962C8B-B14F-4D97-AF65-F5344CB8AC3E}">
        <p14:creationId xmlns:p14="http://schemas.microsoft.com/office/powerpoint/2010/main" val="68087441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1_Comparative - Set 1">
    <p:spTree>
      <p:nvGrpSpPr>
        <p:cNvPr id="1" name=""/>
        <p:cNvGrpSpPr/>
        <p:nvPr/>
      </p:nvGrpSpPr>
      <p:grpSpPr>
        <a:xfrm>
          <a:off x="0" y="0"/>
          <a:ext cx="0" cy="0"/>
          <a:chOff x="0" y="0"/>
          <a:chExt cx="0" cy="0"/>
        </a:xfrm>
      </p:grpSpPr>
      <p:sp>
        <p:nvSpPr>
          <p:cNvPr id="6" name="Rectangle 5"/>
          <p:cNvSpPr/>
          <p:nvPr userDrawn="1"/>
        </p:nvSpPr>
        <p:spPr>
          <a:xfrm>
            <a:off x="0" y="0"/>
            <a:ext cx="12288253" cy="1242391"/>
          </a:xfrm>
          <a:prstGeom prst="rect">
            <a:avLst/>
          </a:prstGeom>
          <a:solidFill>
            <a:srgbClr val="174A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hasCustomPrompt="1"/>
          </p:nvPr>
        </p:nvSpPr>
        <p:spPr>
          <a:xfrm>
            <a:off x="891089" y="260832"/>
            <a:ext cx="10506074" cy="720725"/>
          </a:xfrm>
          <a:prstGeom prst="rect">
            <a:avLst/>
          </a:prstGeom>
        </p:spPr>
        <p:txBody>
          <a:bodyPr/>
          <a:lstStyle>
            <a:lvl1pPr>
              <a:defRPr b="1">
                <a:solidFill>
                  <a:schemeClr val="bg1"/>
                </a:solidFill>
                <a:latin typeface="+mn-lt"/>
                <a:ea typeface="Roboto" panose="02000000000000000000" pitchFamily="2" charset="0"/>
                <a:cs typeface="Arial" panose="020B0604020202020204" pitchFamily="34" charset="0"/>
              </a:defRPr>
            </a:lvl1pPr>
          </a:lstStyle>
          <a:p>
            <a:r>
              <a:rPr lang="en-US" dirty="0"/>
              <a:t>No bar</a:t>
            </a:r>
          </a:p>
        </p:txBody>
      </p:sp>
      <p:sp>
        <p:nvSpPr>
          <p:cNvPr id="3" name="Content Placeholder 2"/>
          <p:cNvSpPr>
            <a:spLocks noGrp="1"/>
          </p:cNvSpPr>
          <p:nvPr>
            <p:ph sz="half" idx="1"/>
          </p:nvPr>
        </p:nvSpPr>
        <p:spPr>
          <a:xfrm>
            <a:off x="1343026" y="1711325"/>
            <a:ext cx="5438776" cy="4351338"/>
          </a:xfrm>
          <a:prstGeom prst="rect">
            <a:avLst/>
          </a:prstGeom>
        </p:spPr>
        <p:txBody>
          <a:bodyPr/>
          <a:lstStyle>
            <a:lvl1pPr>
              <a:defRPr sz="2400">
                <a:solidFill>
                  <a:srgbClr val="174A7C"/>
                </a:solidFill>
                <a:latin typeface="+mn-lt"/>
                <a:ea typeface="Roboto" panose="02000000000000000000" pitchFamily="2" charset="0"/>
                <a:cs typeface="Arial" panose="020B0604020202020204" pitchFamily="34" charset="0"/>
              </a:defRPr>
            </a:lvl1pPr>
            <a:lvl2pPr>
              <a:defRPr sz="2400">
                <a:solidFill>
                  <a:srgbClr val="174A7C"/>
                </a:solidFill>
                <a:latin typeface="+mn-lt"/>
                <a:ea typeface="Roboto" panose="02000000000000000000" pitchFamily="2" charset="0"/>
                <a:cs typeface="Arial" panose="020B0604020202020204" pitchFamily="34" charset="0"/>
              </a:defRPr>
            </a:lvl2pPr>
            <a:lvl3pPr>
              <a:defRPr sz="2400">
                <a:solidFill>
                  <a:srgbClr val="174A7C"/>
                </a:solidFill>
                <a:latin typeface="+mn-lt"/>
                <a:ea typeface="Roboto" panose="02000000000000000000" pitchFamily="2" charset="0"/>
                <a:cs typeface="Arial" panose="020B0604020202020204" pitchFamily="34" charset="0"/>
              </a:defRPr>
            </a:lvl3pPr>
            <a:lvl4pPr>
              <a:defRPr sz="2400">
                <a:solidFill>
                  <a:srgbClr val="174A7C"/>
                </a:solidFill>
                <a:latin typeface="+mn-lt"/>
                <a:ea typeface="Roboto" panose="02000000000000000000" pitchFamily="2" charset="0"/>
                <a:cs typeface="Arial" panose="020B0604020202020204" pitchFamily="34" charset="0"/>
              </a:defRPr>
            </a:lvl4pPr>
            <a:lvl5pPr>
              <a:defRPr sz="2400">
                <a:solidFill>
                  <a:srgbClr val="174A7C"/>
                </a:solidFill>
                <a:latin typeface="+mn-lt"/>
                <a:ea typeface="Roboto" panose="02000000000000000000" pitchFamily="2"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515101" y="1711325"/>
            <a:ext cx="5438776" cy="4351338"/>
          </a:xfrm>
          <a:prstGeom prst="rect">
            <a:avLst/>
          </a:prstGeom>
        </p:spPr>
        <p:txBody>
          <a:bodyPr/>
          <a:lstStyle>
            <a:lvl1pPr>
              <a:defRPr sz="2400">
                <a:solidFill>
                  <a:srgbClr val="174A7C"/>
                </a:solidFill>
                <a:latin typeface="+mn-lt"/>
                <a:ea typeface="Roboto" panose="02000000000000000000" pitchFamily="2" charset="0"/>
                <a:cs typeface="Arial" panose="020B0604020202020204" pitchFamily="34" charset="0"/>
              </a:defRPr>
            </a:lvl1pPr>
            <a:lvl2pPr>
              <a:defRPr sz="2400">
                <a:solidFill>
                  <a:srgbClr val="174A7C"/>
                </a:solidFill>
                <a:latin typeface="+mn-lt"/>
                <a:ea typeface="Roboto" panose="02000000000000000000" pitchFamily="2" charset="0"/>
                <a:cs typeface="Arial" panose="020B0604020202020204" pitchFamily="34" charset="0"/>
              </a:defRPr>
            </a:lvl2pPr>
            <a:lvl3pPr>
              <a:defRPr sz="2400">
                <a:solidFill>
                  <a:srgbClr val="174A7C"/>
                </a:solidFill>
                <a:latin typeface="+mn-lt"/>
                <a:ea typeface="Roboto" panose="02000000000000000000" pitchFamily="2" charset="0"/>
                <a:cs typeface="Arial" panose="020B0604020202020204" pitchFamily="34" charset="0"/>
              </a:defRPr>
            </a:lvl3pPr>
            <a:lvl4pPr>
              <a:defRPr sz="2400">
                <a:solidFill>
                  <a:srgbClr val="174A7C"/>
                </a:solidFill>
                <a:latin typeface="+mn-lt"/>
                <a:ea typeface="Roboto" panose="02000000000000000000" pitchFamily="2" charset="0"/>
                <a:cs typeface="Arial" panose="020B0604020202020204" pitchFamily="34" charset="0"/>
              </a:defRPr>
            </a:lvl4pPr>
            <a:lvl5pPr>
              <a:defRPr sz="2400">
                <a:solidFill>
                  <a:srgbClr val="174A7C"/>
                </a:solidFill>
                <a:latin typeface="+mn-lt"/>
                <a:ea typeface="Roboto" panose="02000000000000000000" pitchFamily="2"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607800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NCTRC Intro Slide">
    <p:spTree>
      <p:nvGrpSpPr>
        <p:cNvPr id="1" name=""/>
        <p:cNvGrpSpPr/>
        <p:nvPr/>
      </p:nvGrpSpPr>
      <p:grpSpPr>
        <a:xfrm>
          <a:off x="0" y="0"/>
          <a:ext cx="0" cy="0"/>
          <a:chOff x="0" y="0"/>
          <a:chExt cx="0" cy="0"/>
        </a:xfrm>
      </p:grpSpPr>
      <p:sp>
        <p:nvSpPr>
          <p:cNvPr id="36" name="Rectangle 35"/>
          <p:cNvSpPr/>
          <p:nvPr userDrawn="1"/>
        </p:nvSpPr>
        <p:spPr>
          <a:xfrm>
            <a:off x="-5356" y="5010286"/>
            <a:ext cx="1628775" cy="354061"/>
          </a:xfrm>
          <a:prstGeom prst="rect">
            <a:avLst/>
          </a:prstGeom>
          <a:solidFill>
            <a:srgbClr val="0C55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34" name="Rectangle 33"/>
          <p:cNvSpPr/>
          <p:nvPr userDrawn="1"/>
        </p:nvSpPr>
        <p:spPr>
          <a:xfrm>
            <a:off x="2" y="1231735"/>
            <a:ext cx="1628775" cy="354061"/>
          </a:xfrm>
          <a:prstGeom prst="rect">
            <a:avLst/>
          </a:prstGeom>
          <a:solidFill>
            <a:srgbClr val="0C55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pic>
        <p:nvPicPr>
          <p:cNvPr id="25" name="Picture 2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295812" y="5413372"/>
            <a:ext cx="986424" cy="417997"/>
          </a:xfrm>
          <a:prstGeom prst="rect">
            <a:avLst/>
          </a:prstGeom>
        </p:spPr>
      </p:pic>
      <p:pic>
        <p:nvPicPr>
          <p:cNvPr id="27" name="Picture 2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425170" y="5446306"/>
            <a:ext cx="1082449" cy="385063"/>
          </a:xfrm>
          <a:prstGeom prst="rect">
            <a:avLst/>
          </a:prstGeom>
        </p:spPr>
      </p:pic>
      <p:pic>
        <p:nvPicPr>
          <p:cNvPr id="8" name="Picture 7"/>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436313" y="1669153"/>
            <a:ext cx="701675" cy="371397"/>
          </a:xfrm>
          <a:prstGeom prst="rect">
            <a:avLst/>
          </a:prstGeom>
        </p:spPr>
      </p:pic>
      <p:pic>
        <p:nvPicPr>
          <p:cNvPr id="11" name="Picture 10"/>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3300856" y="1667747"/>
            <a:ext cx="1065125" cy="317272"/>
          </a:xfrm>
          <a:prstGeom prst="rect">
            <a:avLst/>
          </a:prstGeom>
        </p:spPr>
      </p:pic>
      <p:pic>
        <p:nvPicPr>
          <p:cNvPr id="14" name="Picture 13"/>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443775" y="2249148"/>
            <a:ext cx="991663" cy="185739"/>
          </a:xfrm>
          <a:prstGeom prst="rect">
            <a:avLst/>
          </a:prstGeom>
        </p:spPr>
      </p:pic>
      <p:pic>
        <p:nvPicPr>
          <p:cNvPr id="15" name="Picture 14"/>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3295812" y="2164379"/>
            <a:ext cx="995413" cy="303018"/>
          </a:xfrm>
          <a:prstGeom prst="rect">
            <a:avLst/>
          </a:prstGeom>
        </p:spPr>
      </p:pic>
      <p:pic>
        <p:nvPicPr>
          <p:cNvPr id="16" name="Picture 15"/>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1443773" y="2609517"/>
            <a:ext cx="876627" cy="429255"/>
          </a:xfrm>
          <a:prstGeom prst="rect">
            <a:avLst/>
          </a:prstGeom>
        </p:spPr>
      </p:pic>
      <p:pic>
        <p:nvPicPr>
          <p:cNvPr id="17" name="Picture 16"/>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3295813" y="2617374"/>
            <a:ext cx="756803" cy="423155"/>
          </a:xfrm>
          <a:prstGeom prst="rect">
            <a:avLst/>
          </a:prstGeom>
        </p:spPr>
      </p:pic>
      <p:pic>
        <p:nvPicPr>
          <p:cNvPr id="18" name="Picture 17"/>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1434157" y="3148084"/>
            <a:ext cx="827427" cy="379416"/>
          </a:xfrm>
          <a:prstGeom prst="rect">
            <a:avLst/>
          </a:prstGeom>
        </p:spPr>
      </p:pic>
      <p:pic>
        <p:nvPicPr>
          <p:cNvPr id="19" name="Picture 18"/>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3295815" y="3221907"/>
            <a:ext cx="1249671" cy="262431"/>
          </a:xfrm>
          <a:prstGeom prst="rect">
            <a:avLst/>
          </a:prstGeom>
        </p:spPr>
      </p:pic>
      <p:pic>
        <p:nvPicPr>
          <p:cNvPr id="20" name="Picture 19"/>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1434159" y="3760115"/>
            <a:ext cx="916052" cy="269736"/>
          </a:xfrm>
          <a:prstGeom prst="rect">
            <a:avLst/>
          </a:prstGeom>
        </p:spPr>
      </p:pic>
      <p:pic>
        <p:nvPicPr>
          <p:cNvPr id="23" name="Picture 22"/>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3301679" y="3553106"/>
            <a:ext cx="766855" cy="564934"/>
          </a:xfrm>
          <a:prstGeom prst="rect">
            <a:avLst/>
          </a:prstGeom>
        </p:spPr>
      </p:pic>
      <p:pic>
        <p:nvPicPr>
          <p:cNvPr id="24" name="Picture 23"/>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1434157" y="4266082"/>
            <a:ext cx="1023491" cy="403282"/>
          </a:xfrm>
          <a:prstGeom prst="rect">
            <a:avLst/>
          </a:prstGeom>
        </p:spPr>
      </p:pic>
      <p:pic>
        <p:nvPicPr>
          <p:cNvPr id="28" name="Picture 27"/>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3295812" y="4339205"/>
            <a:ext cx="975896" cy="465332"/>
          </a:xfrm>
          <a:prstGeom prst="rect">
            <a:avLst/>
          </a:prstGeom>
        </p:spPr>
      </p:pic>
      <p:pic>
        <p:nvPicPr>
          <p:cNvPr id="30" name="Picture 29"/>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446512" y="23081"/>
            <a:ext cx="4076717" cy="1200326"/>
          </a:xfrm>
          <a:prstGeom prst="rect">
            <a:avLst/>
          </a:prstGeom>
        </p:spPr>
      </p:pic>
      <p:sp>
        <p:nvSpPr>
          <p:cNvPr id="31" name="TextBox 30"/>
          <p:cNvSpPr txBox="1"/>
          <p:nvPr userDrawn="1"/>
        </p:nvSpPr>
        <p:spPr>
          <a:xfrm>
            <a:off x="446514" y="1223407"/>
            <a:ext cx="2993607" cy="369332"/>
          </a:xfrm>
          <a:prstGeom prst="rect">
            <a:avLst/>
          </a:prstGeom>
          <a:noFill/>
        </p:spPr>
        <p:txBody>
          <a:bodyPr wrap="square" rtlCol="0">
            <a:spAutoFit/>
          </a:bodyPr>
          <a:lstStyle/>
          <a:p>
            <a:r>
              <a:rPr lang="en-US" sz="1800" dirty="0">
                <a:solidFill>
                  <a:prstClr val="white"/>
                </a:solidFill>
                <a:latin typeface="Arial" panose="020B0604020202020204" pitchFamily="34" charset="0"/>
                <a:cs typeface="Arial" panose="020B0604020202020204" pitchFamily="34" charset="0"/>
              </a:rPr>
              <a:t>Regionals</a:t>
            </a:r>
          </a:p>
        </p:txBody>
      </p:sp>
      <p:sp>
        <p:nvSpPr>
          <p:cNvPr id="32" name="TextBox 31"/>
          <p:cNvSpPr txBox="1"/>
          <p:nvPr userDrawn="1"/>
        </p:nvSpPr>
        <p:spPr>
          <a:xfrm>
            <a:off x="456131" y="5008981"/>
            <a:ext cx="2993607" cy="369332"/>
          </a:xfrm>
          <a:prstGeom prst="rect">
            <a:avLst/>
          </a:prstGeom>
          <a:noFill/>
        </p:spPr>
        <p:txBody>
          <a:bodyPr wrap="square" rtlCol="0">
            <a:spAutoFit/>
          </a:bodyPr>
          <a:lstStyle/>
          <a:p>
            <a:r>
              <a:rPr lang="en-US" sz="1800" dirty="0">
                <a:solidFill>
                  <a:prstClr val="white"/>
                </a:solidFill>
                <a:latin typeface="Arial" panose="020B0604020202020204" pitchFamily="34" charset="0"/>
                <a:cs typeface="Arial" panose="020B0604020202020204" pitchFamily="34" charset="0"/>
              </a:rPr>
              <a:t>Nationals</a:t>
            </a:r>
          </a:p>
        </p:txBody>
      </p:sp>
      <p:sp>
        <p:nvSpPr>
          <p:cNvPr id="37" name="Rectangle 36"/>
          <p:cNvSpPr/>
          <p:nvPr userDrawn="1"/>
        </p:nvSpPr>
        <p:spPr>
          <a:xfrm>
            <a:off x="446511" y="6112041"/>
            <a:ext cx="703832" cy="5905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26" name="Rectangle 25"/>
          <p:cNvSpPr/>
          <p:nvPr userDrawn="1"/>
        </p:nvSpPr>
        <p:spPr>
          <a:xfrm>
            <a:off x="710151" y="1733477"/>
            <a:ext cx="563143" cy="183121"/>
          </a:xfrm>
          <a:prstGeom prst="rect">
            <a:avLst/>
          </a:prstGeom>
          <a:solidFill>
            <a:srgbClr val="F084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38" name="Rectangle 37"/>
          <p:cNvSpPr/>
          <p:nvPr userDrawn="1"/>
        </p:nvSpPr>
        <p:spPr>
          <a:xfrm>
            <a:off x="706633" y="2254820"/>
            <a:ext cx="563143" cy="183121"/>
          </a:xfrm>
          <a:prstGeom prst="rect">
            <a:avLst/>
          </a:prstGeom>
          <a:solidFill>
            <a:srgbClr val="1876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39" name="Rectangle 38"/>
          <p:cNvSpPr/>
          <p:nvPr userDrawn="1"/>
        </p:nvSpPr>
        <p:spPr>
          <a:xfrm>
            <a:off x="712045" y="2761876"/>
            <a:ext cx="563143" cy="183121"/>
          </a:xfrm>
          <a:prstGeom prst="rect">
            <a:avLst/>
          </a:prstGeom>
          <a:solidFill>
            <a:srgbClr val="7EC0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40" name="Rectangle 39"/>
          <p:cNvSpPr/>
          <p:nvPr userDrawn="1"/>
        </p:nvSpPr>
        <p:spPr>
          <a:xfrm>
            <a:off x="706633" y="3266659"/>
            <a:ext cx="563143" cy="183121"/>
          </a:xfrm>
          <a:prstGeom prst="rect">
            <a:avLst/>
          </a:prstGeom>
          <a:solidFill>
            <a:srgbClr val="62AE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41" name="Rectangle 40"/>
          <p:cNvSpPr/>
          <p:nvPr userDrawn="1"/>
        </p:nvSpPr>
        <p:spPr>
          <a:xfrm>
            <a:off x="718108" y="3785963"/>
            <a:ext cx="563143" cy="183121"/>
          </a:xfrm>
          <a:prstGeom prst="rect">
            <a:avLst/>
          </a:prstGeom>
          <a:solidFill>
            <a:srgbClr val="212F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42" name="Rectangle 41"/>
          <p:cNvSpPr/>
          <p:nvPr userDrawn="1"/>
        </p:nvSpPr>
        <p:spPr>
          <a:xfrm>
            <a:off x="718108" y="4331481"/>
            <a:ext cx="563143" cy="183121"/>
          </a:xfrm>
          <a:prstGeom prst="rect">
            <a:avLst/>
          </a:prstGeom>
          <a:solidFill>
            <a:srgbClr val="42AD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43" name="Rectangle 42"/>
          <p:cNvSpPr/>
          <p:nvPr userDrawn="1"/>
        </p:nvSpPr>
        <p:spPr>
          <a:xfrm>
            <a:off x="2581835" y="1730870"/>
            <a:ext cx="563143" cy="183121"/>
          </a:xfrm>
          <a:prstGeom prst="rect">
            <a:avLst/>
          </a:prstGeom>
          <a:solidFill>
            <a:srgbClr val="9FB4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44" name="Rectangle 43"/>
          <p:cNvSpPr/>
          <p:nvPr userDrawn="1"/>
        </p:nvSpPr>
        <p:spPr>
          <a:xfrm>
            <a:off x="2578317" y="2252215"/>
            <a:ext cx="563143" cy="183121"/>
          </a:xfrm>
          <a:prstGeom prst="rect">
            <a:avLst/>
          </a:prstGeom>
          <a:solidFill>
            <a:srgbClr val="765E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45" name="Rectangle 44"/>
          <p:cNvSpPr/>
          <p:nvPr userDrawn="1"/>
        </p:nvSpPr>
        <p:spPr>
          <a:xfrm>
            <a:off x="2583729" y="2759271"/>
            <a:ext cx="563143" cy="183121"/>
          </a:xfrm>
          <a:prstGeom prst="rect">
            <a:avLst/>
          </a:prstGeom>
          <a:solidFill>
            <a:srgbClr val="1A72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46" name="Rectangle 45"/>
          <p:cNvSpPr/>
          <p:nvPr userDrawn="1"/>
        </p:nvSpPr>
        <p:spPr>
          <a:xfrm>
            <a:off x="2578317" y="3264054"/>
            <a:ext cx="563143" cy="183121"/>
          </a:xfrm>
          <a:prstGeom prst="rect">
            <a:avLst/>
          </a:prstGeom>
          <a:solidFill>
            <a:srgbClr val="911A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47" name="Rectangle 46"/>
          <p:cNvSpPr/>
          <p:nvPr userDrawn="1"/>
        </p:nvSpPr>
        <p:spPr>
          <a:xfrm>
            <a:off x="2589794" y="3783355"/>
            <a:ext cx="563143" cy="183121"/>
          </a:xfrm>
          <a:prstGeom prst="rect">
            <a:avLst/>
          </a:prstGeom>
          <a:solidFill>
            <a:srgbClr val="A96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48" name="Rectangle 47"/>
          <p:cNvSpPr/>
          <p:nvPr userDrawn="1"/>
        </p:nvSpPr>
        <p:spPr>
          <a:xfrm>
            <a:off x="2589794" y="4328876"/>
            <a:ext cx="563143" cy="183121"/>
          </a:xfrm>
          <a:prstGeom prst="rect">
            <a:avLst/>
          </a:prstGeom>
          <a:solidFill>
            <a:srgbClr val="A59B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49" name="Rectangle 48"/>
          <p:cNvSpPr/>
          <p:nvPr userDrawn="1"/>
        </p:nvSpPr>
        <p:spPr>
          <a:xfrm>
            <a:off x="709121" y="5531614"/>
            <a:ext cx="563143" cy="183121"/>
          </a:xfrm>
          <a:prstGeom prst="rect">
            <a:avLst/>
          </a:prstGeom>
          <a:solidFill>
            <a:srgbClr val="F478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50" name="Rectangle 49"/>
          <p:cNvSpPr/>
          <p:nvPr userDrawn="1"/>
        </p:nvSpPr>
        <p:spPr>
          <a:xfrm>
            <a:off x="2569327" y="5524629"/>
            <a:ext cx="563143" cy="183121"/>
          </a:xfrm>
          <a:prstGeom prst="rect">
            <a:avLst/>
          </a:prstGeom>
          <a:solidFill>
            <a:srgbClr val="3C8B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61" name="TextBox 60"/>
          <p:cNvSpPr txBox="1"/>
          <p:nvPr userDrawn="1"/>
        </p:nvSpPr>
        <p:spPr>
          <a:xfrm>
            <a:off x="1436401" y="2447767"/>
            <a:ext cx="629411" cy="276999"/>
          </a:xfrm>
          <a:prstGeom prst="rect">
            <a:avLst/>
          </a:prstGeom>
          <a:noFill/>
        </p:spPr>
        <p:txBody>
          <a:bodyPr wrap="square" rtlCol="0">
            <a:spAutoFit/>
          </a:bodyPr>
          <a:lstStyle/>
          <a:p>
            <a:r>
              <a:rPr lang="en-US" sz="1200" b="1" dirty="0">
                <a:solidFill>
                  <a:prstClr val="white"/>
                </a:solidFill>
                <a:latin typeface="Arial" panose="020B0604020202020204" pitchFamily="34" charset="0"/>
                <a:cs typeface="Arial" panose="020B0604020202020204" pitchFamily="34" charset="0"/>
              </a:rPr>
              <a:t>CTRC</a:t>
            </a:r>
          </a:p>
        </p:txBody>
      </p:sp>
      <p:grpSp>
        <p:nvGrpSpPr>
          <p:cNvPr id="2" name="Group 1"/>
          <p:cNvGrpSpPr/>
          <p:nvPr userDrawn="1"/>
        </p:nvGrpSpPr>
        <p:grpSpPr>
          <a:xfrm>
            <a:off x="645524" y="1687712"/>
            <a:ext cx="2682850" cy="4071511"/>
            <a:chOff x="9792" y="1699842"/>
            <a:chExt cx="2682850" cy="4071511"/>
          </a:xfrm>
        </p:grpSpPr>
        <p:sp>
          <p:nvSpPr>
            <p:cNvPr id="35" name="TextBox 34"/>
            <p:cNvSpPr txBox="1"/>
            <p:nvPr userDrawn="1"/>
          </p:nvSpPr>
          <p:spPr>
            <a:xfrm>
              <a:off x="59887" y="1707370"/>
              <a:ext cx="629411" cy="261610"/>
            </a:xfrm>
            <a:prstGeom prst="rect">
              <a:avLst/>
            </a:prstGeom>
            <a:noFill/>
          </p:spPr>
          <p:txBody>
            <a:bodyPr wrap="square" rtlCol="0">
              <a:spAutoFit/>
            </a:bodyPr>
            <a:lstStyle/>
            <a:p>
              <a:r>
                <a:rPr lang="en-US" sz="1100" b="1" dirty="0">
                  <a:solidFill>
                    <a:prstClr val="white"/>
                  </a:solidFill>
                  <a:latin typeface="Arial" panose="020B0604020202020204" pitchFamily="34" charset="0"/>
                  <a:cs typeface="Arial" panose="020B0604020202020204" pitchFamily="34" charset="0"/>
                </a:rPr>
                <a:t>CTRC</a:t>
              </a:r>
            </a:p>
          </p:txBody>
        </p:sp>
        <p:sp>
          <p:nvSpPr>
            <p:cNvPr id="51" name="TextBox 50"/>
            <p:cNvSpPr txBox="1"/>
            <p:nvPr userDrawn="1"/>
          </p:nvSpPr>
          <p:spPr>
            <a:xfrm>
              <a:off x="38672" y="3755996"/>
              <a:ext cx="759755" cy="261610"/>
            </a:xfrm>
            <a:prstGeom prst="rect">
              <a:avLst/>
            </a:prstGeom>
            <a:noFill/>
          </p:spPr>
          <p:txBody>
            <a:bodyPr wrap="square" rtlCol="0">
              <a:spAutoFit/>
            </a:bodyPr>
            <a:lstStyle/>
            <a:p>
              <a:r>
                <a:rPr lang="en-US" sz="1100" b="1" dirty="0">
                  <a:solidFill>
                    <a:prstClr val="white"/>
                  </a:solidFill>
                  <a:latin typeface="Arial" panose="020B0604020202020204" pitchFamily="34" charset="0"/>
                  <a:cs typeface="Arial" panose="020B0604020202020204" pitchFamily="34" charset="0"/>
                </a:rPr>
                <a:t>SETRC</a:t>
              </a:r>
            </a:p>
          </p:txBody>
        </p:sp>
        <p:sp>
          <p:nvSpPr>
            <p:cNvPr id="52" name="TextBox 51"/>
            <p:cNvSpPr txBox="1"/>
            <p:nvPr userDrawn="1"/>
          </p:nvSpPr>
          <p:spPr>
            <a:xfrm>
              <a:off x="9792" y="2739818"/>
              <a:ext cx="724879" cy="261610"/>
            </a:xfrm>
            <a:prstGeom prst="rect">
              <a:avLst/>
            </a:prstGeom>
            <a:noFill/>
          </p:spPr>
          <p:txBody>
            <a:bodyPr wrap="square" rtlCol="0">
              <a:spAutoFit/>
            </a:bodyPr>
            <a:lstStyle/>
            <a:p>
              <a:r>
                <a:rPr lang="en-US" sz="1100" b="1" dirty="0">
                  <a:solidFill>
                    <a:prstClr val="white"/>
                  </a:solidFill>
                  <a:latin typeface="Arial" panose="020B0604020202020204" pitchFamily="34" charset="0"/>
                  <a:cs typeface="Arial" panose="020B0604020202020204" pitchFamily="34" charset="0"/>
                </a:rPr>
                <a:t>NETRC</a:t>
              </a:r>
            </a:p>
          </p:txBody>
        </p:sp>
        <p:sp>
          <p:nvSpPr>
            <p:cNvPr id="53" name="TextBox 52"/>
            <p:cNvSpPr txBox="1"/>
            <p:nvPr userDrawn="1"/>
          </p:nvSpPr>
          <p:spPr>
            <a:xfrm>
              <a:off x="23632" y="3246176"/>
              <a:ext cx="749187" cy="261610"/>
            </a:xfrm>
            <a:prstGeom prst="rect">
              <a:avLst/>
            </a:prstGeom>
            <a:noFill/>
          </p:spPr>
          <p:txBody>
            <a:bodyPr wrap="square" rtlCol="0">
              <a:spAutoFit/>
            </a:bodyPr>
            <a:lstStyle/>
            <a:p>
              <a:r>
                <a:rPr lang="en-US" sz="1100" b="1" dirty="0">
                  <a:solidFill>
                    <a:prstClr val="white"/>
                  </a:solidFill>
                  <a:latin typeface="Arial" panose="020B0604020202020204" pitchFamily="34" charset="0"/>
                  <a:cs typeface="Arial" panose="020B0604020202020204" pitchFamily="34" charset="0"/>
                </a:rPr>
                <a:t>PBTRC</a:t>
              </a:r>
            </a:p>
          </p:txBody>
        </p:sp>
        <p:sp>
          <p:nvSpPr>
            <p:cNvPr id="54" name="TextBox 53"/>
            <p:cNvSpPr txBox="1"/>
            <p:nvPr userDrawn="1"/>
          </p:nvSpPr>
          <p:spPr>
            <a:xfrm>
              <a:off x="68601" y="5509743"/>
              <a:ext cx="629411" cy="261610"/>
            </a:xfrm>
            <a:prstGeom prst="rect">
              <a:avLst/>
            </a:prstGeom>
            <a:noFill/>
          </p:spPr>
          <p:txBody>
            <a:bodyPr wrap="square" rtlCol="0">
              <a:spAutoFit/>
            </a:bodyPr>
            <a:lstStyle/>
            <a:p>
              <a:r>
                <a:rPr lang="en-US" sz="1100" b="1" dirty="0">
                  <a:solidFill>
                    <a:prstClr val="white"/>
                  </a:solidFill>
                  <a:latin typeface="Arial" panose="020B0604020202020204" pitchFamily="34" charset="0"/>
                  <a:cs typeface="Arial" panose="020B0604020202020204" pitchFamily="34" charset="0"/>
                </a:rPr>
                <a:t>CCHP</a:t>
              </a:r>
            </a:p>
          </p:txBody>
        </p:sp>
        <p:sp>
          <p:nvSpPr>
            <p:cNvPr id="55" name="TextBox 54"/>
            <p:cNvSpPr txBox="1"/>
            <p:nvPr userDrawn="1"/>
          </p:nvSpPr>
          <p:spPr>
            <a:xfrm>
              <a:off x="72787" y="2230181"/>
              <a:ext cx="629411" cy="261610"/>
            </a:xfrm>
            <a:prstGeom prst="rect">
              <a:avLst/>
            </a:prstGeom>
            <a:noFill/>
          </p:spPr>
          <p:txBody>
            <a:bodyPr wrap="square" rtlCol="0">
              <a:spAutoFit/>
            </a:bodyPr>
            <a:lstStyle/>
            <a:p>
              <a:r>
                <a:rPr lang="en-US" sz="1100" b="1" dirty="0">
                  <a:solidFill>
                    <a:prstClr val="white"/>
                  </a:solidFill>
                  <a:latin typeface="Arial" panose="020B0604020202020204" pitchFamily="34" charset="0"/>
                  <a:cs typeface="Arial" panose="020B0604020202020204" pitchFamily="34" charset="0"/>
                </a:rPr>
                <a:t>HTRC</a:t>
              </a:r>
            </a:p>
          </p:txBody>
        </p:sp>
        <p:sp>
          <p:nvSpPr>
            <p:cNvPr id="56" name="TextBox 55"/>
            <p:cNvSpPr txBox="1"/>
            <p:nvPr userDrawn="1"/>
          </p:nvSpPr>
          <p:spPr>
            <a:xfrm>
              <a:off x="57097" y="4303131"/>
              <a:ext cx="629411" cy="261610"/>
            </a:xfrm>
            <a:prstGeom prst="rect">
              <a:avLst/>
            </a:prstGeom>
            <a:noFill/>
          </p:spPr>
          <p:txBody>
            <a:bodyPr wrap="square" rtlCol="0">
              <a:spAutoFit/>
            </a:bodyPr>
            <a:lstStyle/>
            <a:p>
              <a:r>
                <a:rPr lang="en-US" sz="1100" b="1" dirty="0" err="1">
                  <a:solidFill>
                    <a:prstClr val="white"/>
                  </a:solidFill>
                  <a:latin typeface="Arial" panose="020B0604020202020204" pitchFamily="34" charset="0"/>
                  <a:cs typeface="Arial" panose="020B0604020202020204" pitchFamily="34" charset="0"/>
                </a:rPr>
                <a:t>TexLa</a:t>
              </a:r>
              <a:endParaRPr lang="en-US" sz="1100" b="1" dirty="0">
                <a:solidFill>
                  <a:prstClr val="white"/>
                </a:solidFill>
                <a:latin typeface="Arial" panose="020B0604020202020204" pitchFamily="34" charset="0"/>
                <a:cs typeface="Arial" panose="020B0604020202020204" pitchFamily="34" charset="0"/>
              </a:endParaRPr>
            </a:p>
          </p:txBody>
        </p:sp>
        <p:sp>
          <p:nvSpPr>
            <p:cNvPr id="57" name="TextBox 56"/>
            <p:cNvSpPr txBox="1"/>
            <p:nvPr userDrawn="1"/>
          </p:nvSpPr>
          <p:spPr>
            <a:xfrm>
              <a:off x="1860478" y="1699842"/>
              <a:ext cx="832164" cy="261610"/>
            </a:xfrm>
            <a:prstGeom prst="rect">
              <a:avLst/>
            </a:prstGeom>
            <a:noFill/>
          </p:spPr>
          <p:txBody>
            <a:bodyPr wrap="square" rtlCol="0">
              <a:spAutoFit/>
            </a:bodyPr>
            <a:lstStyle/>
            <a:p>
              <a:r>
                <a:rPr lang="en-US" sz="1100" b="1" dirty="0" err="1">
                  <a:solidFill>
                    <a:prstClr val="white"/>
                  </a:solidFill>
                  <a:latin typeface="Arial" panose="020B0604020202020204" pitchFamily="34" charset="0"/>
                  <a:cs typeface="Arial" panose="020B0604020202020204" pitchFamily="34" charset="0"/>
                </a:rPr>
                <a:t>gpTRAC</a:t>
              </a:r>
              <a:endParaRPr lang="en-US" sz="1100" b="1" dirty="0">
                <a:solidFill>
                  <a:prstClr val="white"/>
                </a:solidFill>
                <a:latin typeface="Arial" panose="020B0604020202020204" pitchFamily="34" charset="0"/>
                <a:cs typeface="Arial" panose="020B0604020202020204" pitchFamily="34" charset="0"/>
              </a:endParaRPr>
            </a:p>
          </p:txBody>
        </p:sp>
        <p:sp>
          <p:nvSpPr>
            <p:cNvPr id="58" name="TextBox 57"/>
            <p:cNvSpPr txBox="1"/>
            <p:nvPr userDrawn="1"/>
          </p:nvSpPr>
          <p:spPr>
            <a:xfrm>
              <a:off x="1952930" y="5502758"/>
              <a:ext cx="629411" cy="261610"/>
            </a:xfrm>
            <a:prstGeom prst="rect">
              <a:avLst/>
            </a:prstGeom>
            <a:noFill/>
          </p:spPr>
          <p:txBody>
            <a:bodyPr wrap="square" rtlCol="0">
              <a:spAutoFit/>
            </a:bodyPr>
            <a:lstStyle/>
            <a:p>
              <a:r>
                <a:rPr lang="en-US" sz="1100" b="1" dirty="0">
                  <a:solidFill>
                    <a:prstClr val="white"/>
                  </a:solidFill>
                  <a:latin typeface="Arial" panose="020B0604020202020204" pitchFamily="34" charset="0"/>
                  <a:cs typeface="Arial" panose="020B0604020202020204" pitchFamily="34" charset="0"/>
                </a:rPr>
                <a:t>TTAC</a:t>
              </a:r>
            </a:p>
          </p:txBody>
        </p:sp>
        <p:sp>
          <p:nvSpPr>
            <p:cNvPr id="59" name="TextBox 58"/>
            <p:cNvSpPr txBox="1"/>
            <p:nvPr userDrawn="1"/>
          </p:nvSpPr>
          <p:spPr>
            <a:xfrm>
              <a:off x="1898030" y="3234444"/>
              <a:ext cx="711001" cy="261610"/>
            </a:xfrm>
            <a:prstGeom prst="rect">
              <a:avLst/>
            </a:prstGeom>
            <a:noFill/>
          </p:spPr>
          <p:txBody>
            <a:bodyPr wrap="square" rtlCol="0">
              <a:spAutoFit/>
            </a:bodyPr>
            <a:lstStyle/>
            <a:p>
              <a:r>
                <a:rPr lang="en-US" sz="1100" b="1" dirty="0">
                  <a:solidFill>
                    <a:prstClr val="white"/>
                  </a:solidFill>
                  <a:latin typeface="Arial" panose="020B0604020202020204" pitchFamily="34" charset="0"/>
                  <a:cs typeface="Arial" panose="020B0604020202020204" pitchFamily="34" charset="0"/>
                </a:rPr>
                <a:t>SCTRC</a:t>
              </a:r>
            </a:p>
          </p:txBody>
        </p:sp>
        <p:sp>
          <p:nvSpPr>
            <p:cNvPr id="60" name="TextBox 59"/>
            <p:cNvSpPr txBox="1"/>
            <p:nvPr userDrawn="1"/>
          </p:nvSpPr>
          <p:spPr>
            <a:xfrm>
              <a:off x="1898030" y="2735216"/>
              <a:ext cx="739211" cy="261610"/>
            </a:xfrm>
            <a:prstGeom prst="rect">
              <a:avLst/>
            </a:prstGeom>
            <a:noFill/>
          </p:spPr>
          <p:txBody>
            <a:bodyPr wrap="square" rtlCol="0">
              <a:spAutoFit/>
            </a:bodyPr>
            <a:lstStyle/>
            <a:p>
              <a:r>
                <a:rPr lang="en-US" sz="1100" b="1" dirty="0">
                  <a:solidFill>
                    <a:prstClr val="white"/>
                  </a:solidFill>
                  <a:latin typeface="Arial" panose="020B0604020202020204" pitchFamily="34" charset="0"/>
                  <a:cs typeface="Arial" panose="020B0604020202020204" pitchFamily="34" charset="0"/>
                </a:rPr>
                <a:t>NRTRC</a:t>
              </a:r>
            </a:p>
          </p:txBody>
        </p:sp>
        <p:sp>
          <p:nvSpPr>
            <p:cNvPr id="62" name="TextBox 61"/>
            <p:cNvSpPr txBox="1"/>
            <p:nvPr userDrawn="1"/>
          </p:nvSpPr>
          <p:spPr>
            <a:xfrm>
              <a:off x="1890637" y="3755996"/>
              <a:ext cx="757803" cy="261610"/>
            </a:xfrm>
            <a:prstGeom prst="rect">
              <a:avLst/>
            </a:prstGeom>
            <a:noFill/>
          </p:spPr>
          <p:txBody>
            <a:bodyPr wrap="square" rtlCol="0">
              <a:spAutoFit/>
            </a:bodyPr>
            <a:lstStyle/>
            <a:p>
              <a:r>
                <a:rPr lang="en-US" sz="1100" b="1" dirty="0">
                  <a:solidFill>
                    <a:prstClr val="white"/>
                  </a:solidFill>
                  <a:latin typeface="Arial" panose="020B0604020202020204" pitchFamily="34" charset="0"/>
                  <a:cs typeface="Arial" panose="020B0604020202020204" pitchFamily="34" charset="0"/>
                </a:rPr>
                <a:t>SWTRC</a:t>
              </a:r>
            </a:p>
          </p:txBody>
        </p:sp>
        <p:sp>
          <p:nvSpPr>
            <p:cNvPr id="63" name="TextBox 62"/>
            <p:cNvSpPr txBox="1"/>
            <p:nvPr userDrawn="1"/>
          </p:nvSpPr>
          <p:spPr>
            <a:xfrm>
              <a:off x="1892998" y="4298448"/>
              <a:ext cx="689344" cy="261610"/>
            </a:xfrm>
            <a:prstGeom prst="rect">
              <a:avLst/>
            </a:prstGeom>
            <a:noFill/>
          </p:spPr>
          <p:txBody>
            <a:bodyPr wrap="square" rtlCol="0">
              <a:spAutoFit/>
            </a:bodyPr>
            <a:lstStyle/>
            <a:p>
              <a:r>
                <a:rPr lang="en-US" sz="1100" b="1" dirty="0">
                  <a:solidFill>
                    <a:prstClr val="white"/>
                  </a:solidFill>
                  <a:latin typeface="Arial" panose="020B0604020202020204" pitchFamily="34" charset="0"/>
                  <a:cs typeface="Arial" panose="020B0604020202020204" pitchFamily="34" charset="0"/>
                </a:rPr>
                <a:t>UMTRC</a:t>
              </a:r>
            </a:p>
          </p:txBody>
        </p:sp>
        <p:sp>
          <p:nvSpPr>
            <p:cNvPr id="64" name="TextBox 63"/>
            <p:cNvSpPr txBox="1"/>
            <p:nvPr userDrawn="1"/>
          </p:nvSpPr>
          <p:spPr>
            <a:xfrm>
              <a:off x="1890637" y="2228587"/>
              <a:ext cx="753997" cy="261610"/>
            </a:xfrm>
            <a:prstGeom prst="rect">
              <a:avLst/>
            </a:prstGeom>
            <a:noFill/>
          </p:spPr>
          <p:txBody>
            <a:bodyPr wrap="square" rtlCol="0">
              <a:spAutoFit/>
            </a:bodyPr>
            <a:lstStyle/>
            <a:p>
              <a:r>
                <a:rPr lang="en-US" sz="1100" b="1" dirty="0">
                  <a:solidFill>
                    <a:prstClr val="white"/>
                  </a:solidFill>
                  <a:latin typeface="Arial" panose="020B0604020202020204" pitchFamily="34" charset="0"/>
                  <a:cs typeface="Arial" panose="020B0604020202020204" pitchFamily="34" charset="0"/>
                </a:rPr>
                <a:t>MATRC</a:t>
              </a:r>
            </a:p>
          </p:txBody>
        </p:sp>
      </p:grpSp>
      <p:sp>
        <p:nvSpPr>
          <p:cNvPr id="4" name="TextBox 3"/>
          <p:cNvSpPr txBox="1"/>
          <p:nvPr userDrawn="1"/>
        </p:nvSpPr>
        <p:spPr>
          <a:xfrm>
            <a:off x="5579870" y="207745"/>
            <a:ext cx="6451135" cy="1200329"/>
          </a:xfrm>
          <a:prstGeom prst="rect">
            <a:avLst/>
          </a:prstGeom>
          <a:noFill/>
        </p:spPr>
        <p:txBody>
          <a:bodyPr wrap="square" rtlCol="0">
            <a:spAutoFit/>
          </a:bodyPr>
          <a:lstStyle/>
          <a:p>
            <a:r>
              <a:rPr lang="en-US" sz="1200" dirty="0">
                <a:solidFill>
                  <a:prstClr val="black"/>
                </a:solidFill>
                <a:latin typeface="Arial" panose="020B0604020202020204" pitchFamily="34" charset="0"/>
                <a:ea typeface="Roboto Light" panose="02000000000000000000" pitchFamily="2" charset="0"/>
                <a:cs typeface="Arial" panose="020B0604020202020204" pitchFamily="34" charset="0"/>
              </a:rPr>
              <a:t>The National Consortium of Telehealth Resource Centers (NCTRC) consists of 14 Telehealth Resource Centers (TRCs). As a consortium, the TRCs have an unparalleled amount of resources available to help virtual programs across the nation, especially within rural communities. Each TRC is staffed with telehealth experts to who are available to provide guidance and answer questions. As telehealth continues to gain more visibility and recognition in healthcare, the TRCs will remain positioned to provide assistance for all.</a:t>
            </a:r>
          </a:p>
        </p:txBody>
      </p:sp>
      <p:pic>
        <p:nvPicPr>
          <p:cNvPr id="5" name="Picture 4"/>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5578223" y="1440981"/>
            <a:ext cx="6452781" cy="4390384"/>
          </a:xfrm>
          <a:prstGeom prst="rect">
            <a:avLst/>
          </a:prstGeom>
        </p:spPr>
      </p:pic>
    </p:spTree>
    <p:extLst>
      <p:ext uri="{BB962C8B-B14F-4D97-AF65-F5344CB8AC3E}">
        <p14:creationId xmlns:p14="http://schemas.microsoft.com/office/powerpoint/2010/main" val="181566062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tandard &amp; Photo - Set 1">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1343025" y="1711325"/>
            <a:ext cx="4714875" cy="4351338"/>
          </a:xfrm>
          <a:prstGeom prst="rect">
            <a:avLst/>
          </a:prstGeom>
        </p:spPr>
        <p:txBody>
          <a:bodyPr/>
          <a:lstStyle>
            <a:lvl1pPr>
              <a:defRPr sz="2400">
                <a:solidFill>
                  <a:srgbClr val="174A7C"/>
                </a:solidFill>
                <a:latin typeface="+mn-lt"/>
                <a:ea typeface="Roboto" panose="02000000000000000000" pitchFamily="2" charset="0"/>
                <a:cs typeface="Arial" panose="020B0604020202020204" pitchFamily="34" charset="0"/>
              </a:defRPr>
            </a:lvl1pPr>
            <a:lvl2pPr>
              <a:defRPr sz="2400">
                <a:solidFill>
                  <a:srgbClr val="174A7C"/>
                </a:solidFill>
                <a:latin typeface="+mn-lt"/>
                <a:ea typeface="Roboto" panose="02000000000000000000" pitchFamily="2" charset="0"/>
                <a:cs typeface="Arial" panose="020B0604020202020204" pitchFamily="34" charset="0"/>
              </a:defRPr>
            </a:lvl2pPr>
            <a:lvl3pPr>
              <a:defRPr sz="2400">
                <a:solidFill>
                  <a:srgbClr val="174A7C"/>
                </a:solidFill>
                <a:latin typeface="+mn-lt"/>
                <a:ea typeface="Roboto" panose="02000000000000000000" pitchFamily="2" charset="0"/>
                <a:cs typeface="Arial" panose="020B0604020202020204" pitchFamily="34" charset="0"/>
              </a:defRPr>
            </a:lvl3pPr>
            <a:lvl4pPr>
              <a:defRPr sz="2400">
                <a:solidFill>
                  <a:srgbClr val="174A7C"/>
                </a:solidFill>
                <a:latin typeface="+mn-lt"/>
                <a:ea typeface="Roboto" panose="02000000000000000000" pitchFamily="2" charset="0"/>
                <a:cs typeface="Arial" panose="020B0604020202020204" pitchFamily="34" charset="0"/>
              </a:defRPr>
            </a:lvl4pPr>
            <a:lvl5pPr>
              <a:defRPr sz="2400">
                <a:solidFill>
                  <a:srgbClr val="174A7C"/>
                </a:solidFill>
                <a:latin typeface="+mn-lt"/>
                <a:ea typeface="Roboto" panose="02000000000000000000" pitchFamily="2"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2">
            <a:extLst>
              <a:ext uri="{FF2B5EF4-FFF2-40B4-BE49-F238E27FC236}">
                <a16:creationId xmlns:a16="http://schemas.microsoft.com/office/drawing/2014/main" id="{F0771791-6B4A-454F-9372-296F62762D44}"/>
              </a:ext>
            </a:extLst>
          </p:cNvPr>
          <p:cNvSpPr>
            <a:spLocks noGrp="1"/>
          </p:cNvSpPr>
          <p:nvPr>
            <p:ph type="pic" idx="10"/>
          </p:nvPr>
        </p:nvSpPr>
        <p:spPr>
          <a:xfrm>
            <a:off x="6800372" y="1872615"/>
            <a:ext cx="3671888" cy="4042482"/>
          </a:xfrm>
          <a:prstGeom prst="rect">
            <a:avLst/>
          </a:prstGeom>
          <a:solidFill>
            <a:schemeClr val="bg1">
              <a:lumMod val="95000"/>
            </a:schemeClr>
          </a:solidFill>
        </p:spPr>
        <p:txBody>
          <a:bodyPr/>
          <a:lstStyle>
            <a:lvl1pPr marL="0" indent="0">
              <a:buNone/>
              <a:defRPr sz="320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grpSp>
        <p:nvGrpSpPr>
          <p:cNvPr id="16" name="Group 15"/>
          <p:cNvGrpSpPr/>
          <p:nvPr userDrawn="1"/>
        </p:nvGrpSpPr>
        <p:grpSpPr>
          <a:xfrm>
            <a:off x="781527" y="1242391"/>
            <a:ext cx="142812" cy="3439147"/>
            <a:chOff x="600552" y="0"/>
            <a:chExt cx="0" cy="3114675"/>
          </a:xfrm>
        </p:grpSpPr>
        <p:cxnSp>
          <p:nvCxnSpPr>
            <p:cNvPr id="17" name="Straight Connector 16"/>
            <p:cNvCxnSpPr/>
            <p:nvPr userDrawn="1"/>
          </p:nvCxnSpPr>
          <p:spPr>
            <a:xfrm>
              <a:off x="600552" y="0"/>
              <a:ext cx="0" cy="1041400"/>
            </a:xfrm>
            <a:prstGeom prst="line">
              <a:avLst/>
            </a:prstGeom>
            <a:ln w="25400">
              <a:solidFill>
                <a:srgbClr val="DAA019"/>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a:xfrm>
              <a:off x="600552" y="2073275"/>
              <a:ext cx="0" cy="1041400"/>
            </a:xfrm>
            <a:prstGeom prst="line">
              <a:avLst/>
            </a:prstGeom>
            <a:ln w="25400">
              <a:solidFill>
                <a:srgbClr val="EF6A2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a:xfrm>
              <a:off x="600552" y="1041400"/>
              <a:ext cx="0" cy="1041400"/>
            </a:xfrm>
            <a:prstGeom prst="line">
              <a:avLst/>
            </a:prstGeom>
            <a:ln w="25400">
              <a:solidFill>
                <a:srgbClr val="6DBE45"/>
              </a:solidFill>
            </a:ln>
          </p:spPr>
          <p:style>
            <a:lnRef idx="1">
              <a:schemeClr val="accent1"/>
            </a:lnRef>
            <a:fillRef idx="0">
              <a:schemeClr val="accent1"/>
            </a:fillRef>
            <a:effectRef idx="0">
              <a:schemeClr val="accent1"/>
            </a:effectRef>
            <a:fontRef idx="minor">
              <a:schemeClr val="tx1"/>
            </a:fontRef>
          </p:style>
        </p:cxnSp>
      </p:grpSp>
      <p:sp>
        <p:nvSpPr>
          <p:cNvPr id="11" name="Rectangle 10"/>
          <p:cNvSpPr/>
          <p:nvPr userDrawn="1"/>
        </p:nvSpPr>
        <p:spPr>
          <a:xfrm>
            <a:off x="0" y="10517"/>
            <a:ext cx="12288253" cy="1242391"/>
          </a:xfrm>
          <a:prstGeom prst="rect">
            <a:avLst/>
          </a:prstGeom>
          <a:solidFill>
            <a:srgbClr val="174A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891088" y="271349"/>
            <a:ext cx="10506075" cy="720725"/>
          </a:xfrm>
          <a:prstGeom prst="rect">
            <a:avLst/>
          </a:prstGeom>
        </p:spPr>
        <p:txBody>
          <a:bodyPr/>
          <a:lstStyle>
            <a:lvl1pPr>
              <a:defRPr b="1">
                <a:solidFill>
                  <a:schemeClr val="bg1"/>
                </a:solidFill>
                <a:latin typeface="+mn-lt"/>
                <a:ea typeface="Roboto" panose="02000000000000000000" pitchFamily="2"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58828895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 Set 2">
    <p:spTree>
      <p:nvGrpSpPr>
        <p:cNvPr id="1" name=""/>
        <p:cNvGrpSpPr/>
        <p:nvPr/>
      </p:nvGrpSpPr>
      <p:grpSpPr>
        <a:xfrm>
          <a:off x="0" y="0"/>
          <a:ext cx="0" cy="0"/>
          <a:chOff x="0" y="0"/>
          <a:chExt cx="0" cy="0"/>
        </a:xfrm>
      </p:grpSpPr>
      <p:sp>
        <p:nvSpPr>
          <p:cNvPr id="2" name="Title 1"/>
          <p:cNvSpPr>
            <a:spLocks noGrp="1"/>
          </p:cNvSpPr>
          <p:nvPr>
            <p:ph type="title"/>
          </p:nvPr>
        </p:nvSpPr>
        <p:spPr>
          <a:xfrm>
            <a:off x="3873913" y="2507838"/>
            <a:ext cx="10515600" cy="1325563"/>
          </a:xfrm>
          <a:prstGeom prst="rect">
            <a:avLst/>
          </a:prstGeom>
        </p:spPr>
        <p:txBody>
          <a:bodyPr/>
          <a:lstStyle>
            <a:lvl1pPr>
              <a:defRPr b="1">
                <a:solidFill>
                  <a:srgbClr val="174A7C"/>
                </a:solidFill>
                <a:latin typeface="+mn-lt"/>
                <a:ea typeface="Roboto" panose="02000000000000000000" pitchFamily="2" charset="0"/>
                <a:cs typeface="Arial" panose="020B0604020202020204" pitchFamily="34" charset="0"/>
              </a:defRPr>
            </a:lvl1pPr>
          </a:lstStyle>
          <a:p>
            <a:r>
              <a:rPr lang="en-US" dirty="0"/>
              <a:t>Click to edit Master title style</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307733">
            <a:off x="484381" y="1792899"/>
            <a:ext cx="3443922" cy="3272202"/>
          </a:xfrm>
          <a:prstGeom prst="rect">
            <a:avLst/>
          </a:prstGeom>
        </p:spPr>
      </p:pic>
    </p:spTree>
    <p:extLst>
      <p:ext uri="{BB962C8B-B14F-4D97-AF65-F5344CB8AC3E}">
        <p14:creationId xmlns:p14="http://schemas.microsoft.com/office/powerpoint/2010/main" val="4639370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tandard - Set 2">
    <p:spTree>
      <p:nvGrpSpPr>
        <p:cNvPr id="1" name=""/>
        <p:cNvGrpSpPr/>
        <p:nvPr/>
      </p:nvGrpSpPr>
      <p:grpSpPr>
        <a:xfrm>
          <a:off x="0" y="0"/>
          <a:ext cx="0" cy="0"/>
          <a:chOff x="0" y="0"/>
          <a:chExt cx="0" cy="0"/>
        </a:xfrm>
      </p:grpSpPr>
      <p:sp>
        <p:nvSpPr>
          <p:cNvPr id="2" name="Title 1"/>
          <p:cNvSpPr>
            <a:spLocks noGrp="1"/>
          </p:cNvSpPr>
          <p:nvPr>
            <p:ph type="title"/>
          </p:nvPr>
        </p:nvSpPr>
        <p:spPr>
          <a:xfrm>
            <a:off x="3704321" y="742951"/>
            <a:ext cx="7711807" cy="1181100"/>
          </a:xfrm>
          <a:prstGeom prst="rect">
            <a:avLst/>
          </a:prstGeom>
        </p:spPr>
        <p:txBody>
          <a:bodyPr anchor="b"/>
          <a:lstStyle>
            <a:lvl1pPr>
              <a:defRPr sz="4400" b="1">
                <a:solidFill>
                  <a:srgbClr val="174A7C"/>
                </a:solidFill>
                <a:latin typeface="+mn-lt"/>
                <a:ea typeface="Roboto" panose="02000000000000000000" pitchFamily="2"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3704321" y="2352675"/>
            <a:ext cx="7754255" cy="3626320"/>
          </a:xfrm>
          <a:prstGeom prst="rect">
            <a:avLst/>
          </a:prstGeom>
        </p:spPr>
        <p:txBody>
          <a:bodyPr/>
          <a:lstStyle>
            <a:lvl1pPr marL="342900" indent="-342900">
              <a:buFont typeface="Arial" panose="020B0604020202020204" pitchFamily="34" charset="0"/>
              <a:buChar char="•"/>
              <a:defRPr sz="2400">
                <a:solidFill>
                  <a:srgbClr val="174A7C"/>
                </a:solidFill>
                <a:latin typeface="+mn-lt"/>
                <a:ea typeface="Roboto" panose="02000000000000000000" pitchFamily="2"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307733">
            <a:off x="484381" y="1792899"/>
            <a:ext cx="3443922" cy="3272202"/>
          </a:xfrm>
          <a:prstGeom prst="rect">
            <a:avLst/>
          </a:prstGeom>
        </p:spPr>
      </p:pic>
    </p:spTree>
    <p:extLst>
      <p:ext uri="{BB962C8B-B14F-4D97-AF65-F5344CB8AC3E}">
        <p14:creationId xmlns:p14="http://schemas.microsoft.com/office/powerpoint/2010/main" val="120590981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Comparative - Set 2">
    <p:spTree>
      <p:nvGrpSpPr>
        <p:cNvPr id="1" name=""/>
        <p:cNvGrpSpPr/>
        <p:nvPr/>
      </p:nvGrpSpPr>
      <p:grpSpPr>
        <a:xfrm>
          <a:off x="0" y="0"/>
          <a:ext cx="0" cy="0"/>
          <a:chOff x="0" y="0"/>
          <a:chExt cx="0" cy="0"/>
        </a:xfrm>
      </p:grpSpPr>
      <p:sp>
        <p:nvSpPr>
          <p:cNvPr id="2" name="Title 1"/>
          <p:cNvSpPr>
            <a:spLocks noGrp="1"/>
          </p:cNvSpPr>
          <p:nvPr>
            <p:ph type="title"/>
          </p:nvPr>
        </p:nvSpPr>
        <p:spPr>
          <a:xfrm>
            <a:off x="3704321" y="742951"/>
            <a:ext cx="7711807" cy="1181100"/>
          </a:xfrm>
          <a:prstGeom prst="rect">
            <a:avLst/>
          </a:prstGeom>
        </p:spPr>
        <p:txBody>
          <a:bodyPr anchor="b"/>
          <a:lstStyle>
            <a:lvl1pPr>
              <a:defRPr sz="4400" b="1">
                <a:solidFill>
                  <a:srgbClr val="174A7C"/>
                </a:solidFill>
                <a:latin typeface="+mn-lt"/>
                <a:ea typeface="Roboto" panose="02000000000000000000" pitchFamily="2"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867650" y="2352675"/>
            <a:ext cx="3590926" cy="3626320"/>
          </a:xfrm>
          <a:prstGeom prst="rect">
            <a:avLst/>
          </a:prstGeom>
        </p:spPr>
        <p:txBody>
          <a:bodyPr/>
          <a:lstStyle>
            <a:lvl1pPr marL="342900" indent="-342900">
              <a:buFont typeface="Arial" panose="020B0604020202020204" pitchFamily="34" charset="0"/>
              <a:buChar char="•"/>
              <a:defRPr sz="2400">
                <a:solidFill>
                  <a:srgbClr val="174A7C"/>
                </a:solidFill>
                <a:latin typeface="Arial" panose="020B0604020202020204" pitchFamily="34" charset="0"/>
                <a:ea typeface="Roboto" panose="02000000000000000000" pitchFamily="2"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5" name="Text Placeholder 2"/>
          <p:cNvSpPr>
            <a:spLocks noGrp="1"/>
          </p:cNvSpPr>
          <p:nvPr>
            <p:ph type="body" idx="10"/>
          </p:nvPr>
        </p:nvSpPr>
        <p:spPr>
          <a:xfrm>
            <a:off x="3704321" y="2352675"/>
            <a:ext cx="3590926" cy="3626320"/>
          </a:xfrm>
          <a:prstGeom prst="rect">
            <a:avLst/>
          </a:prstGeom>
        </p:spPr>
        <p:txBody>
          <a:bodyPr/>
          <a:lstStyle>
            <a:lvl1pPr marL="342900" indent="-342900">
              <a:buFont typeface="Arial" panose="020B0604020202020204" pitchFamily="34" charset="0"/>
              <a:buChar char="•"/>
              <a:defRPr sz="2400">
                <a:solidFill>
                  <a:srgbClr val="174A7C"/>
                </a:solidFill>
                <a:latin typeface="Arial" panose="020B0604020202020204" pitchFamily="34" charset="0"/>
                <a:ea typeface="Roboto" panose="02000000000000000000" pitchFamily="2"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307733">
            <a:off x="484381" y="1792899"/>
            <a:ext cx="3443922" cy="3272202"/>
          </a:xfrm>
          <a:prstGeom prst="rect">
            <a:avLst/>
          </a:prstGeom>
        </p:spPr>
      </p:pic>
    </p:spTree>
    <p:extLst>
      <p:ext uri="{BB962C8B-B14F-4D97-AF65-F5344CB8AC3E}">
        <p14:creationId xmlns:p14="http://schemas.microsoft.com/office/powerpoint/2010/main" val="374481205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itle and Content - Set 3">
    <p:spTree>
      <p:nvGrpSpPr>
        <p:cNvPr id="1" name=""/>
        <p:cNvGrpSpPr/>
        <p:nvPr/>
      </p:nvGrpSpPr>
      <p:grpSpPr>
        <a:xfrm>
          <a:off x="0" y="0"/>
          <a:ext cx="0" cy="0"/>
          <a:chOff x="0" y="0"/>
          <a:chExt cx="0" cy="0"/>
        </a:xfrm>
      </p:grpSpPr>
      <p:sp>
        <p:nvSpPr>
          <p:cNvPr id="2" name="Title 1"/>
          <p:cNvSpPr>
            <a:spLocks noGrp="1"/>
          </p:cNvSpPr>
          <p:nvPr>
            <p:ph type="title"/>
          </p:nvPr>
        </p:nvSpPr>
        <p:spPr>
          <a:xfrm>
            <a:off x="323850" y="457199"/>
            <a:ext cx="11353800" cy="2247901"/>
          </a:xfrm>
          <a:prstGeom prst="rect">
            <a:avLst/>
          </a:prstGeom>
        </p:spPr>
        <p:txBody>
          <a:bodyPr anchor="b"/>
          <a:lstStyle>
            <a:lvl1pPr>
              <a:defRPr sz="4400" b="1">
                <a:solidFill>
                  <a:srgbClr val="174A7C"/>
                </a:solidFill>
                <a:latin typeface="+mn-lt"/>
                <a:ea typeface="Roboto" panose="02000000000000000000" pitchFamily="2"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23850" y="2971800"/>
            <a:ext cx="11555413" cy="2828925"/>
          </a:xfrm>
          <a:prstGeom prst="rect">
            <a:avLst/>
          </a:prstGeom>
        </p:spPr>
        <p:txBody>
          <a:bodyPr/>
          <a:lstStyle>
            <a:lvl1pPr>
              <a:defRPr sz="2400">
                <a:solidFill>
                  <a:srgbClr val="174A7C"/>
                </a:solidFill>
                <a:latin typeface="Arial" panose="020B0604020202020204" pitchFamily="34" charset="0"/>
                <a:ea typeface="Roboto" panose="02000000000000000000" pitchFamily="2" charset="0"/>
                <a:cs typeface="Arial" panose="020B0604020202020204" pitchFamily="34" charset="0"/>
              </a:defRPr>
            </a:lvl1pPr>
            <a:lvl2pPr>
              <a:defRPr sz="2400">
                <a:solidFill>
                  <a:srgbClr val="174A7C"/>
                </a:solidFill>
                <a:latin typeface="Arial" panose="020B0604020202020204" pitchFamily="34" charset="0"/>
                <a:ea typeface="Roboto" panose="02000000000000000000" pitchFamily="2" charset="0"/>
                <a:cs typeface="Arial" panose="020B0604020202020204" pitchFamily="34" charset="0"/>
              </a:defRPr>
            </a:lvl2pPr>
            <a:lvl3pPr>
              <a:defRPr sz="2400">
                <a:solidFill>
                  <a:srgbClr val="174A7C"/>
                </a:solidFill>
                <a:latin typeface="Arial" panose="020B0604020202020204" pitchFamily="34" charset="0"/>
                <a:ea typeface="Roboto" panose="02000000000000000000" pitchFamily="2" charset="0"/>
                <a:cs typeface="Arial" panose="020B0604020202020204" pitchFamily="34" charset="0"/>
              </a:defRPr>
            </a:lvl3pPr>
            <a:lvl4pPr>
              <a:defRPr sz="2400">
                <a:solidFill>
                  <a:srgbClr val="174A7C"/>
                </a:solidFill>
                <a:latin typeface="Arial" panose="020B0604020202020204" pitchFamily="34" charset="0"/>
                <a:ea typeface="Roboto" panose="02000000000000000000" pitchFamily="2" charset="0"/>
                <a:cs typeface="Arial" panose="020B0604020202020204" pitchFamily="34" charset="0"/>
              </a:defRPr>
            </a:lvl4pPr>
            <a:lvl5pPr>
              <a:defRPr sz="2400">
                <a:solidFill>
                  <a:srgbClr val="174A7C"/>
                </a:solidFill>
                <a:latin typeface="Arial" panose="020B0604020202020204" pitchFamily="34" charset="0"/>
                <a:ea typeface="Roboto" panose="02000000000000000000" pitchFamily="2"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2573232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Standard - Set 3">
    <p:spTree>
      <p:nvGrpSpPr>
        <p:cNvPr id="1" name=""/>
        <p:cNvGrpSpPr/>
        <p:nvPr/>
      </p:nvGrpSpPr>
      <p:grpSpPr>
        <a:xfrm>
          <a:off x="0" y="0"/>
          <a:ext cx="0" cy="0"/>
          <a:chOff x="0" y="0"/>
          <a:chExt cx="0" cy="0"/>
        </a:xfrm>
      </p:grpSpPr>
      <p:sp>
        <p:nvSpPr>
          <p:cNvPr id="2" name="Title 1"/>
          <p:cNvSpPr>
            <a:spLocks noGrp="1"/>
          </p:cNvSpPr>
          <p:nvPr>
            <p:ph type="title"/>
          </p:nvPr>
        </p:nvSpPr>
        <p:spPr>
          <a:xfrm>
            <a:off x="495300" y="457200"/>
            <a:ext cx="4276725" cy="1600200"/>
          </a:xfrm>
          <a:prstGeom prst="rect">
            <a:avLst/>
          </a:prstGeom>
        </p:spPr>
        <p:txBody>
          <a:bodyPr anchor="b"/>
          <a:lstStyle>
            <a:lvl1pPr>
              <a:defRPr sz="4400" b="1">
                <a:solidFill>
                  <a:srgbClr val="174A7C"/>
                </a:solidFill>
                <a:latin typeface="+mn-lt"/>
                <a:ea typeface="Roboto" panose="02000000000000000000" pitchFamily="2"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2400">
                <a:solidFill>
                  <a:srgbClr val="174A7C"/>
                </a:solidFill>
                <a:latin typeface="+mn-lt"/>
                <a:ea typeface="Roboto" panose="02000000000000000000" pitchFamily="2" charset="0"/>
                <a:cs typeface="Arial" panose="020B0604020202020204" pitchFamily="34" charset="0"/>
              </a:defRPr>
            </a:lvl1pPr>
            <a:lvl2pPr>
              <a:defRPr sz="2400">
                <a:solidFill>
                  <a:srgbClr val="174A7C"/>
                </a:solidFill>
                <a:latin typeface="+mn-lt"/>
                <a:ea typeface="Roboto" panose="02000000000000000000" pitchFamily="2" charset="0"/>
                <a:cs typeface="Arial" panose="020B0604020202020204" pitchFamily="34" charset="0"/>
              </a:defRPr>
            </a:lvl2pPr>
            <a:lvl3pPr>
              <a:defRPr sz="2400">
                <a:solidFill>
                  <a:srgbClr val="174A7C"/>
                </a:solidFill>
                <a:latin typeface="+mn-lt"/>
                <a:ea typeface="Roboto" panose="02000000000000000000" pitchFamily="2" charset="0"/>
                <a:cs typeface="Arial" panose="020B0604020202020204" pitchFamily="34" charset="0"/>
              </a:defRPr>
            </a:lvl3pPr>
            <a:lvl4pPr>
              <a:defRPr sz="2400">
                <a:solidFill>
                  <a:srgbClr val="174A7C"/>
                </a:solidFill>
                <a:latin typeface="+mn-lt"/>
                <a:ea typeface="Roboto" panose="02000000000000000000" pitchFamily="2" charset="0"/>
                <a:cs typeface="Arial" panose="020B0604020202020204" pitchFamily="34" charset="0"/>
              </a:defRPr>
            </a:lvl4pPr>
            <a:lvl5pPr>
              <a:defRPr sz="2400">
                <a:solidFill>
                  <a:srgbClr val="174A7C"/>
                </a:solidFill>
                <a:latin typeface="+mn-lt"/>
                <a:ea typeface="Roboto" panose="02000000000000000000" pitchFamily="2"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95300" y="2057400"/>
            <a:ext cx="4276725" cy="3811588"/>
          </a:xfrm>
          <a:prstGeom prst="rect">
            <a:avLst/>
          </a:prstGeom>
        </p:spPr>
        <p:txBody>
          <a:bodyPr/>
          <a:lstStyle>
            <a:lvl1pPr marL="0" indent="0">
              <a:buNone/>
              <a:defRPr sz="2400">
                <a:solidFill>
                  <a:srgbClr val="174A7C"/>
                </a:solidFill>
                <a:latin typeface="+mn-lt"/>
                <a:ea typeface="Roboto" panose="02000000000000000000" pitchFamily="2"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187115182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ntent and Picture - Set 3">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8" name="Title 1"/>
          <p:cNvSpPr>
            <a:spLocks noGrp="1"/>
          </p:cNvSpPr>
          <p:nvPr>
            <p:ph type="title"/>
          </p:nvPr>
        </p:nvSpPr>
        <p:spPr>
          <a:xfrm>
            <a:off x="495300" y="457200"/>
            <a:ext cx="4276725" cy="1600200"/>
          </a:xfrm>
          <a:prstGeom prst="rect">
            <a:avLst/>
          </a:prstGeom>
        </p:spPr>
        <p:txBody>
          <a:bodyPr anchor="b"/>
          <a:lstStyle>
            <a:lvl1pPr>
              <a:defRPr sz="4400" b="1">
                <a:solidFill>
                  <a:srgbClr val="174A7C"/>
                </a:solidFill>
                <a:latin typeface="+mn-lt"/>
                <a:ea typeface="Roboto" panose="02000000000000000000" pitchFamily="2" charset="0"/>
                <a:cs typeface="Arial" panose="020B0604020202020204" pitchFamily="34" charset="0"/>
              </a:defRPr>
            </a:lvl1pPr>
          </a:lstStyle>
          <a:p>
            <a:r>
              <a:rPr lang="en-US" dirty="0"/>
              <a:t>Click to edit Master title style</a:t>
            </a:r>
          </a:p>
        </p:txBody>
      </p:sp>
      <p:sp>
        <p:nvSpPr>
          <p:cNvPr id="9" name="Text Placeholder 3"/>
          <p:cNvSpPr>
            <a:spLocks noGrp="1"/>
          </p:cNvSpPr>
          <p:nvPr>
            <p:ph type="body" sz="half" idx="2"/>
          </p:nvPr>
        </p:nvSpPr>
        <p:spPr>
          <a:xfrm>
            <a:off x="495300" y="2057400"/>
            <a:ext cx="4276725" cy="3811588"/>
          </a:xfrm>
          <a:prstGeom prst="rect">
            <a:avLst/>
          </a:prstGeom>
        </p:spPr>
        <p:txBody>
          <a:bodyPr/>
          <a:lstStyle>
            <a:lvl1pPr marL="0" indent="0">
              <a:buNone/>
              <a:defRPr sz="2400">
                <a:solidFill>
                  <a:srgbClr val="174A7C"/>
                </a:solidFill>
                <a:latin typeface="+mn-lt"/>
                <a:ea typeface="Roboto" panose="02000000000000000000" pitchFamily="2"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375900313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2 images and texts">
    <p:spTree>
      <p:nvGrpSpPr>
        <p:cNvPr id="1" name=""/>
        <p:cNvGrpSpPr/>
        <p:nvPr/>
      </p:nvGrpSpPr>
      <p:grpSpPr>
        <a:xfrm>
          <a:off x="0" y="0"/>
          <a:ext cx="0" cy="0"/>
          <a:chOff x="0" y="0"/>
          <a:chExt cx="0" cy="0"/>
        </a:xfrm>
      </p:grpSpPr>
      <p:sp>
        <p:nvSpPr>
          <p:cNvPr id="15" name="Title 1"/>
          <p:cNvSpPr>
            <a:spLocks noGrp="1"/>
          </p:cNvSpPr>
          <p:nvPr>
            <p:ph type="title" hasCustomPrompt="1"/>
          </p:nvPr>
        </p:nvSpPr>
        <p:spPr>
          <a:xfrm>
            <a:off x="935567" y="2422732"/>
            <a:ext cx="3016853" cy="2012539"/>
          </a:xfrm>
        </p:spPr>
        <p:txBody>
          <a:bodyPr anchor="ctr"/>
          <a:lstStyle>
            <a:lvl1pPr algn="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16" name="Rectangle 15"/>
          <p:cNvSpPr/>
          <p:nvPr userDrawn="1"/>
        </p:nvSpPr>
        <p:spPr>
          <a:xfrm>
            <a:off x="7799399" y="-1060"/>
            <a:ext cx="3457035" cy="342953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1" lang="ja-JP" altLang="en-US" sz="9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34" charset="-128"/>
              <a:cs typeface="+mn-cs"/>
            </a:endParaRPr>
          </a:p>
        </p:txBody>
      </p:sp>
      <p:sp>
        <p:nvSpPr>
          <p:cNvPr id="17" name="Picture Placeholder 6"/>
          <p:cNvSpPr>
            <a:spLocks noGrp="1"/>
          </p:cNvSpPr>
          <p:nvPr>
            <p:ph type="pic" sz="quarter" idx="13"/>
          </p:nvPr>
        </p:nvSpPr>
        <p:spPr>
          <a:xfrm>
            <a:off x="4343400" y="0"/>
            <a:ext cx="3456000" cy="3428472"/>
          </a:xfrm>
          <a:solidFill>
            <a:schemeClr val="accent5">
              <a:lumMod val="40000"/>
              <a:lumOff val="60000"/>
            </a:schemeClr>
          </a:solidFill>
        </p:spPr>
        <p:txBody>
          <a:bodyPr/>
          <a:lstStyle>
            <a:lvl1pPr marL="0" marR="0" indent="0" algn="l" defTabSz="685692"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685692"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8" name="Picture Placeholder 6"/>
          <p:cNvSpPr>
            <a:spLocks noGrp="1"/>
          </p:cNvSpPr>
          <p:nvPr>
            <p:ph type="pic" sz="quarter" idx="14"/>
          </p:nvPr>
        </p:nvSpPr>
        <p:spPr>
          <a:xfrm>
            <a:off x="7800433" y="3428205"/>
            <a:ext cx="3456000" cy="3428472"/>
          </a:xfrm>
          <a:solidFill>
            <a:schemeClr val="accent5">
              <a:lumMod val="40000"/>
              <a:lumOff val="60000"/>
            </a:schemeClr>
          </a:solidFill>
        </p:spPr>
        <p:txBody>
          <a:bodyPr/>
          <a:lstStyle>
            <a:lvl1pPr marL="0" marR="0" indent="0" algn="l" defTabSz="685692"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685692"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9" name="Rectangle 18"/>
          <p:cNvSpPr/>
          <p:nvPr userDrawn="1"/>
        </p:nvSpPr>
        <p:spPr>
          <a:xfrm>
            <a:off x="4343400" y="3428471"/>
            <a:ext cx="3457035" cy="342953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1" lang="ja-JP" altLang="en-US" sz="9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34" charset="-128"/>
              <a:cs typeface="+mn-cs"/>
            </a:endParaRPr>
          </a:p>
        </p:txBody>
      </p:sp>
      <p:sp>
        <p:nvSpPr>
          <p:cNvPr id="22" name="Text Placeholder 5"/>
          <p:cNvSpPr>
            <a:spLocks noGrp="1"/>
          </p:cNvSpPr>
          <p:nvPr>
            <p:ph type="body" sz="quarter" idx="12" hasCustomPrompt="1"/>
          </p:nvPr>
        </p:nvSpPr>
        <p:spPr>
          <a:xfrm>
            <a:off x="8331202" y="1315815"/>
            <a:ext cx="2444652" cy="1338699"/>
          </a:xfrm>
        </p:spPr>
        <p:txBody>
          <a:bodyPr anchor="t"/>
          <a:lstStyle>
            <a:lvl1pPr marL="0" indent="0" algn="l">
              <a:spcBef>
                <a:spcPts val="0"/>
              </a:spcBef>
              <a:buFontTx/>
              <a:buNone/>
              <a:defRPr>
                <a:solidFill>
                  <a:schemeClr val="bg1"/>
                </a:solidFill>
              </a:defRPr>
            </a:lvl1pPr>
            <a:lvl2pPr marL="342846" indent="0">
              <a:buNone/>
              <a:defRPr sz="900"/>
            </a:lvl2pPr>
            <a:lvl3pPr marL="685692" indent="0">
              <a:buNone/>
              <a:defRPr sz="900"/>
            </a:lvl3pPr>
            <a:lvl4pPr marL="1028537" indent="0">
              <a:buNone/>
              <a:defRPr sz="900"/>
            </a:lvl4pPr>
            <a:lvl5pPr marL="1371384" indent="0">
              <a:buNone/>
              <a:defRPr sz="900"/>
            </a:lvl5pPr>
          </a:lstStyle>
          <a:p>
            <a:pPr lvl="0"/>
            <a:r>
              <a:rPr kumimoji="1" lang="en-US" altLang="ja-JP" dirty="0"/>
              <a:t>Text goes here</a:t>
            </a:r>
            <a:endParaRPr kumimoji="1" lang="ja-JP" altLang="en-US" dirty="0"/>
          </a:p>
        </p:txBody>
      </p:sp>
      <p:sp>
        <p:nvSpPr>
          <p:cNvPr id="23" name="Text Placeholder 5"/>
          <p:cNvSpPr>
            <a:spLocks noGrp="1"/>
          </p:cNvSpPr>
          <p:nvPr>
            <p:ph type="body" sz="quarter" idx="15" hasCustomPrompt="1"/>
          </p:nvPr>
        </p:nvSpPr>
        <p:spPr>
          <a:xfrm>
            <a:off x="8331202" y="876255"/>
            <a:ext cx="2444652" cy="390888"/>
          </a:xfrm>
        </p:spPr>
        <p:txBody>
          <a:bodyPr anchor="b">
            <a:normAutofit/>
          </a:bodyPr>
          <a:lstStyle>
            <a:lvl1pPr marL="0" indent="0" algn="l">
              <a:lnSpc>
                <a:spcPct val="100000"/>
              </a:lnSpc>
              <a:spcBef>
                <a:spcPts val="0"/>
              </a:spcBef>
              <a:buFontTx/>
              <a:buNone/>
              <a:defRPr sz="1400">
                <a:solidFill>
                  <a:schemeClr val="bg1"/>
                </a:solidFill>
                <a:latin typeface="+mj-lt"/>
              </a:defRPr>
            </a:lvl1pPr>
            <a:lvl2pPr marL="342846" indent="0">
              <a:buNone/>
              <a:defRPr sz="900"/>
            </a:lvl2pPr>
            <a:lvl3pPr marL="685692" indent="0">
              <a:buNone/>
              <a:defRPr sz="900"/>
            </a:lvl3pPr>
            <a:lvl4pPr marL="1028537" indent="0">
              <a:buNone/>
              <a:defRPr sz="900"/>
            </a:lvl4pPr>
            <a:lvl5pPr marL="1371384" indent="0">
              <a:buNone/>
              <a:defRPr sz="900"/>
            </a:lvl5pPr>
          </a:lstStyle>
          <a:p>
            <a:pPr lvl="0"/>
            <a:r>
              <a:rPr kumimoji="1" lang="en-US" altLang="ja-JP" dirty="0"/>
              <a:t>Caption goes here</a:t>
            </a:r>
            <a:endParaRPr kumimoji="1" lang="ja-JP" altLang="en-US" dirty="0"/>
          </a:p>
        </p:txBody>
      </p:sp>
      <p:sp>
        <p:nvSpPr>
          <p:cNvPr id="26" name="Text Placeholder 5"/>
          <p:cNvSpPr>
            <a:spLocks noGrp="1"/>
          </p:cNvSpPr>
          <p:nvPr>
            <p:ph type="body" sz="quarter" idx="16" hasCustomPrompt="1"/>
          </p:nvPr>
        </p:nvSpPr>
        <p:spPr>
          <a:xfrm>
            <a:off x="4868350" y="4677075"/>
            <a:ext cx="2444652" cy="1338699"/>
          </a:xfrm>
        </p:spPr>
        <p:txBody>
          <a:bodyPr anchor="t"/>
          <a:lstStyle>
            <a:lvl1pPr marL="0" indent="0" algn="r">
              <a:spcBef>
                <a:spcPts val="0"/>
              </a:spcBef>
              <a:buFontTx/>
              <a:buNone/>
              <a:defRPr>
                <a:solidFill>
                  <a:schemeClr val="bg1"/>
                </a:solidFill>
              </a:defRPr>
            </a:lvl1pPr>
            <a:lvl2pPr marL="342846" indent="0">
              <a:buNone/>
              <a:defRPr sz="900"/>
            </a:lvl2pPr>
            <a:lvl3pPr marL="685692" indent="0">
              <a:buNone/>
              <a:defRPr sz="900"/>
            </a:lvl3pPr>
            <a:lvl4pPr marL="1028537" indent="0">
              <a:buNone/>
              <a:defRPr sz="900"/>
            </a:lvl4pPr>
            <a:lvl5pPr marL="1371384" indent="0">
              <a:buNone/>
              <a:defRPr sz="900"/>
            </a:lvl5pPr>
          </a:lstStyle>
          <a:p>
            <a:pPr lvl="0"/>
            <a:r>
              <a:rPr kumimoji="1" lang="en-US" altLang="ja-JP" dirty="0"/>
              <a:t>Text goes here</a:t>
            </a:r>
            <a:endParaRPr kumimoji="1" lang="ja-JP" altLang="en-US" dirty="0"/>
          </a:p>
        </p:txBody>
      </p:sp>
      <p:sp>
        <p:nvSpPr>
          <p:cNvPr id="27" name="Text Placeholder 5"/>
          <p:cNvSpPr>
            <a:spLocks noGrp="1"/>
          </p:cNvSpPr>
          <p:nvPr>
            <p:ph type="body" sz="quarter" idx="17" hasCustomPrompt="1"/>
          </p:nvPr>
        </p:nvSpPr>
        <p:spPr>
          <a:xfrm>
            <a:off x="4868350" y="4237515"/>
            <a:ext cx="2444652" cy="390888"/>
          </a:xfrm>
        </p:spPr>
        <p:txBody>
          <a:bodyPr anchor="b">
            <a:normAutofit/>
          </a:bodyPr>
          <a:lstStyle>
            <a:lvl1pPr marL="0" indent="0" algn="r">
              <a:lnSpc>
                <a:spcPct val="100000"/>
              </a:lnSpc>
              <a:spcBef>
                <a:spcPts val="0"/>
              </a:spcBef>
              <a:buFontTx/>
              <a:buNone/>
              <a:defRPr sz="1400">
                <a:solidFill>
                  <a:schemeClr val="bg1"/>
                </a:solidFill>
                <a:latin typeface="+mj-lt"/>
              </a:defRPr>
            </a:lvl1pPr>
            <a:lvl2pPr marL="342846" indent="0">
              <a:buNone/>
              <a:defRPr sz="900"/>
            </a:lvl2pPr>
            <a:lvl3pPr marL="685692" indent="0">
              <a:buNone/>
              <a:defRPr sz="900"/>
            </a:lvl3pPr>
            <a:lvl4pPr marL="1028537" indent="0">
              <a:buNone/>
              <a:defRPr sz="900"/>
            </a:lvl4pPr>
            <a:lvl5pPr marL="1371384" indent="0">
              <a:buNone/>
              <a:defRPr sz="900"/>
            </a:lvl5pPr>
          </a:lstStyle>
          <a:p>
            <a:pPr lvl="0"/>
            <a:r>
              <a:rPr kumimoji="1" lang="en-US" altLang="ja-JP" dirty="0"/>
              <a:t>Caption goes here</a:t>
            </a:r>
            <a:endParaRPr kumimoji="1" lang="ja-JP" altLang="en-US" dirty="0"/>
          </a:p>
        </p:txBody>
      </p:sp>
    </p:spTree>
    <p:extLst>
      <p:ext uri="{BB962C8B-B14F-4D97-AF65-F5344CB8AC3E}">
        <p14:creationId xmlns:p14="http://schemas.microsoft.com/office/powerpoint/2010/main" val="75517893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Wide image and 3 texts">
    <p:spTree>
      <p:nvGrpSpPr>
        <p:cNvPr id="1" name=""/>
        <p:cNvGrpSpPr/>
        <p:nvPr/>
      </p:nvGrpSpPr>
      <p:grpSpPr>
        <a:xfrm>
          <a:off x="0" y="0"/>
          <a:ext cx="0" cy="0"/>
          <a:chOff x="0" y="0"/>
          <a:chExt cx="0" cy="0"/>
        </a:xfrm>
      </p:grpSpPr>
      <p:sp>
        <p:nvSpPr>
          <p:cNvPr id="5" name="Picture Placeholder 6"/>
          <p:cNvSpPr>
            <a:spLocks noGrp="1"/>
          </p:cNvSpPr>
          <p:nvPr>
            <p:ph type="pic" sz="quarter" idx="13"/>
          </p:nvPr>
        </p:nvSpPr>
        <p:spPr>
          <a:xfrm>
            <a:off x="0" y="2"/>
            <a:ext cx="12192000" cy="3428471"/>
          </a:xfrm>
          <a:solidFill>
            <a:schemeClr val="accent5">
              <a:lumMod val="40000"/>
              <a:lumOff val="60000"/>
            </a:schemeClr>
          </a:solidFill>
        </p:spPr>
        <p:txBody>
          <a:bodyPr/>
          <a:lstStyle>
            <a:lvl1pPr marL="0" marR="0" indent="0" algn="l" defTabSz="685692"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685692"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3" name="Footer Placeholder 2"/>
          <p:cNvSpPr>
            <a:spLocks noGrp="1"/>
          </p:cNvSpPr>
          <p:nvPr>
            <p:ph type="ftr" sz="quarter" idx="10"/>
          </p:nvPr>
        </p:nvSpPr>
        <p:spPr>
          <a:xfrm>
            <a:off x="7446433" y="6411940"/>
            <a:ext cx="4521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34" charset="-128"/>
                <a:cs typeface="+mn-cs"/>
              </a:rPr>
              <a:t>The Power of PowerPoint - thepopp.com</a:t>
            </a: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endParaRPr>
          </a:p>
        </p:txBody>
      </p:sp>
      <p:sp>
        <p:nvSpPr>
          <p:cNvPr id="4" name="Slide Number Placeholder 3"/>
          <p:cNvSpPr>
            <a:spLocks noGrp="1"/>
          </p:cNvSpPr>
          <p:nvPr>
            <p:ph type="sldNum" sz="quarter" idx="11"/>
          </p:nvPr>
        </p:nvSpPr>
        <p:spPr>
          <a:xfrm>
            <a:off x="10176936" y="5919159"/>
            <a:ext cx="1807633" cy="67534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54AD89C-DF1E-4948-B597-5DD47B34A9CA}" type="slidenum">
              <a:rPr kumimoji="1" lang="ja-JP" altLang="en-US" sz="1800" b="0" i="0" u="none" strike="noStrike" kern="1200" cap="none" spc="0" normalizeH="0" baseline="0" noProof="0" smtClean="0">
                <a:ln>
                  <a:noFill/>
                </a:ln>
                <a:solidFill>
                  <a:prstClr val="black"/>
                </a:solidFill>
                <a:effectLst/>
                <a:uLnTx/>
                <a:uFillTx/>
                <a:latin typeface="Calibri" panose="020F0502020204030204"/>
                <a:ea typeface="ＭＳ Ｐゴシック" panose="020B0600070205080204" pitchFamily="34"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endParaRPr>
          </a:p>
        </p:txBody>
      </p:sp>
      <p:sp>
        <p:nvSpPr>
          <p:cNvPr id="7" name="Text Placeholder 5"/>
          <p:cNvSpPr>
            <a:spLocks noGrp="1"/>
          </p:cNvSpPr>
          <p:nvPr>
            <p:ph type="body" sz="quarter" idx="12" hasCustomPrompt="1"/>
          </p:nvPr>
        </p:nvSpPr>
        <p:spPr>
          <a:xfrm>
            <a:off x="935569" y="4422707"/>
            <a:ext cx="2805161" cy="1496453"/>
          </a:xfrm>
        </p:spPr>
        <p:txBody>
          <a:bodyPr anchor="t"/>
          <a:lstStyle>
            <a:lvl1pPr marL="0" indent="0" algn="l">
              <a:spcBef>
                <a:spcPts val="0"/>
              </a:spcBef>
              <a:buFontTx/>
              <a:buNone/>
              <a:defRPr>
                <a:solidFill>
                  <a:schemeClr val="tx2"/>
                </a:solidFill>
              </a:defRPr>
            </a:lvl1pPr>
            <a:lvl2pPr marL="342846" indent="0">
              <a:buNone/>
              <a:defRPr sz="900"/>
            </a:lvl2pPr>
            <a:lvl3pPr marL="685692" indent="0">
              <a:buNone/>
              <a:defRPr sz="900"/>
            </a:lvl3pPr>
            <a:lvl4pPr marL="1028537" indent="0">
              <a:buNone/>
              <a:defRPr sz="900"/>
            </a:lvl4pPr>
            <a:lvl5pPr marL="1371384" indent="0">
              <a:buNone/>
              <a:defRPr sz="900"/>
            </a:lvl5pPr>
          </a:lstStyle>
          <a:p>
            <a:pPr lvl="0"/>
            <a:r>
              <a:rPr kumimoji="1" lang="en-US" altLang="ja-JP" dirty="0"/>
              <a:t>Text goes here</a:t>
            </a:r>
            <a:endParaRPr kumimoji="1" lang="ja-JP" altLang="en-US" dirty="0"/>
          </a:p>
        </p:txBody>
      </p:sp>
      <p:sp>
        <p:nvSpPr>
          <p:cNvPr id="8" name="Text Placeholder 5"/>
          <p:cNvSpPr>
            <a:spLocks noGrp="1"/>
          </p:cNvSpPr>
          <p:nvPr>
            <p:ph type="body" sz="quarter" idx="14" hasCustomPrompt="1"/>
          </p:nvPr>
        </p:nvSpPr>
        <p:spPr>
          <a:xfrm>
            <a:off x="935569" y="3983147"/>
            <a:ext cx="2805161" cy="390888"/>
          </a:xfrm>
        </p:spPr>
        <p:txBody>
          <a:bodyPr anchor="b">
            <a:normAutofit/>
          </a:bodyPr>
          <a:lstStyle>
            <a:lvl1pPr marL="0" indent="0" algn="ctr">
              <a:lnSpc>
                <a:spcPct val="100000"/>
              </a:lnSpc>
              <a:spcBef>
                <a:spcPts val="0"/>
              </a:spcBef>
              <a:buFontTx/>
              <a:buNone/>
              <a:defRPr sz="1400" baseline="0">
                <a:solidFill>
                  <a:schemeClr val="tx2"/>
                </a:solidFill>
                <a:latin typeface="+mj-lt"/>
              </a:defRPr>
            </a:lvl1pPr>
            <a:lvl2pPr marL="342846" indent="0">
              <a:buNone/>
              <a:defRPr sz="900"/>
            </a:lvl2pPr>
            <a:lvl3pPr marL="685692" indent="0">
              <a:buNone/>
              <a:defRPr sz="900"/>
            </a:lvl3pPr>
            <a:lvl4pPr marL="1028537" indent="0">
              <a:buNone/>
              <a:defRPr sz="900"/>
            </a:lvl4pPr>
            <a:lvl5pPr marL="1371384" indent="0">
              <a:buNone/>
              <a:defRPr sz="900"/>
            </a:lvl5pPr>
          </a:lstStyle>
          <a:p>
            <a:pPr lvl="0"/>
            <a:r>
              <a:rPr kumimoji="1" lang="en-US" altLang="ja-JP" dirty="0"/>
              <a:t>Heading goes here</a:t>
            </a:r>
            <a:endParaRPr kumimoji="1" lang="ja-JP" altLang="en-US" dirty="0"/>
          </a:p>
        </p:txBody>
      </p:sp>
      <p:sp>
        <p:nvSpPr>
          <p:cNvPr id="11" name="Text Placeholder 5"/>
          <p:cNvSpPr>
            <a:spLocks noGrp="1"/>
          </p:cNvSpPr>
          <p:nvPr>
            <p:ph type="body" sz="quarter" idx="15" hasCustomPrompt="1"/>
          </p:nvPr>
        </p:nvSpPr>
        <p:spPr>
          <a:xfrm>
            <a:off x="4693422" y="4422707"/>
            <a:ext cx="2805161" cy="1496453"/>
          </a:xfrm>
        </p:spPr>
        <p:txBody>
          <a:bodyPr anchor="t"/>
          <a:lstStyle>
            <a:lvl1pPr marL="0" indent="0" algn="l">
              <a:spcBef>
                <a:spcPts val="0"/>
              </a:spcBef>
              <a:buFontTx/>
              <a:buNone/>
              <a:defRPr>
                <a:solidFill>
                  <a:schemeClr val="tx2"/>
                </a:solidFill>
              </a:defRPr>
            </a:lvl1pPr>
            <a:lvl2pPr marL="342846" indent="0">
              <a:buNone/>
              <a:defRPr sz="900"/>
            </a:lvl2pPr>
            <a:lvl3pPr marL="685692" indent="0">
              <a:buNone/>
              <a:defRPr sz="900"/>
            </a:lvl3pPr>
            <a:lvl4pPr marL="1028537" indent="0">
              <a:buNone/>
              <a:defRPr sz="900"/>
            </a:lvl4pPr>
            <a:lvl5pPr marL="1371384" indent="0">
              <a:buNone/>
              <a:defRPr sz="900"/>
            </a:lvl5pPr>
          </a:lstStyle>
          <a:p>
            <a:pPr lvl="0"/>
            <a:r>
              <a:rPr kumimoji="1" lang="en-US" altLang="ja-JP" dirty="0"/>
              <a:t>Text goes here</a:t>
            </a:r>
            <a:endParaRPr kumimoji="1" lang="ja-JP" altLang="en-US" dirty="0"/>
          </a:p>
        </p:txBody>
      </p:sp>
      <p:sp>
        <p:nvSpPr>
          <p:cNvPr id="12" name="Text Placeholder 5"/>
          <p:cNvSpPr>
            <a:spLocks noGrp="1"/>
          </p:cNvSpPr>
          <p:nvPr>
            <p:ph type="body" sz="quarter" idx="16" hasCustomPrompt="1"/>
          </p:nvPr>
        </p:nvSpPr>
        <p:spPr>
          <a:xfrm>
            <a:off x="4693422" y="3983147"/>
            <a:ext cx="2805161" cy="390888"/>
          </a:xfrm>
        </p:spPr>
        <p:txBody>
          <a:bodyPr anchor="b">
            <a:normAutofit/>
          </a:bodyPr>
          <a:lstStyle>
            <a:lvl1pPr marL="0" indent="0" algn="ctr">
              <a:lnSpc>
                <a:spcPct val="100000"/>
              </a:lnSpc>
              <a:spcBef>
                <a:spcPts val="0"/>
              </a:spcBef>
              <a:buFontTx/>
              <a:buNone/>
              <a:defRPr sz="1400">
                <a:solidFill>
                  <a:schemeClr val="tx2"/>
                </a:solidFill>
                <a:latin typeface="+mj-lt"/>
              </a:defRPr>
            </a:lvl1pPr>
            <a:lvl2pPr marL="342846" indent="0">
              <a:buNone/>
              <a:defRPr sz="900"/>
            </a:lvl2pPr>
            <a:lvl3pPr marL="685692" indent="0">
              <a:buNone/>
              <a:defRPr sz="900"/>
            </a:lvl3pPr>
            <a:lvl4pPr marL="1028537" indent="0">
              <a:buNone/>
              <a:defRPr sz="900"/>
            </a:lvl4pPr>
            <a:lvl5pPr marL="1371384" indent="0">
              <a:buNone/>
              <a:defRPr sz="900"/>
            </a:lvl5pPr>
          </a:lstStyle>
          <a:p>
            <a:pPr lvl="0"/>
            <a:r>
              <a:rPr kumimoji="1" lang="en-US" altLang="ja-JP" dirty="0"/>
              <a:t>Heading goes here</a:t>
            </a:r>
            <a:endParaRPr kumimoji="1" lang="ja-JP" altLang="en-US" dirty="0"/>
          </a:p>
        </p:txBody>
      </p:sp>
      <p:sp>
        <p:nvSpPr>
          <p:cNvPr id="13" name="Text Placeholder 5"/>
          <p:cNvSpPr>
            <a:spLocks noGrp="1"/>
          </p:cNvSpPr>
          <p:nvPr>
            <p:ph type="body" sz="quarter" idx="17" hasCustomPrompt="1"/>
          </p:nvPr>
        </p:nvSpPr>
        <p:spPr>
          <a:xfrm>
            <a:off x="8451276" y="4422707"/>
            <a:ext cx="2805161" cy="1496453"/>
          </a:xfrm>
        </p:spPr>
        <p:txBody>
          <a:bodyPr anchor="t"/>
          <a:lstStyle>
            <a:lvl1pPr marL="0" indent="0" algn="l">
              <a:spcBef>
                <a:spcPts val="0"/>
              </a:spcBef>
              <a:buFontTx/>
              <a:buNone/>
              <a:defRPr>
                <a:solidFill>
                  <a:schemeClr val="tx2"/>
                </a:solidFill>
              </a:defRPr>
            </a:lvl1pPr>
            <a:lvl2pPr marL="342846" indent="0">
              <a:buNone/>
              <a:defRPr sz="900"/>
            </a:lvl2pPr>
            <a:lvl3pPr marL="685692" indent="0">
              <a:buNone/>
              <a:defRPr sz="900"/>
            </a:lvl3pPr>
            <a:lvl4pPr marL="1028537" indent="0">
              <a:buNone/>
              <a:defRPr sz="900"/>
            </a:lvl4pPr>
            <a:lvl5pPr marL="1371384" indent="0">
              <a:buNone/>
              <a:defRPr sz="900"/>
            </a:lvl5pPr>
          </a:lstStyle>
          <a:p>
            <a:pPr lvl="0"/>
            <a:r>
              <a:rPr kumimoji="1" lang="en-US" altLang="ja-JP" dirty="0"/>
              <a:t>Text goes here</a:t>
            </a:r>
            <a:endParaRPr kumimoji="1" lang="ja-JP" altLang="en-US" dirty="0"/>
          </a:p>
        </p:txBody>
      </p:sp>
      <p:sp>
        <p:nvSpPr>
          <p:cNvPr id="14" name="Text Placeholder 5"/>
          <p:cNvSpPr>
            <a:spLocks noGrp="1"/>
          </p:cNvSpPr>
          <p:nvPr>
            <p:ph type="body" sz="quarter" idx="18" hasCustomPrompt="1"/>
          </p:nvPr>
        </p:nvSpPr>
        <p:spPr>
          <a:xfrm>
            <a:off x="8451276" y="3983147"/>
            <a:ext cx="2805161" cy="390888"/>
          </a:xfrm>
        </p:spPr>
        <p:txBody>
          <a:bodyPr anchor="b">
            <a:normAutofit/>
          </a:bodyPr>
          <a:lstStyle>
            <a:lvl1pPr marL="0" indent="0" algn="ctr">
              <a:lnSpc>
                <a:spcPct val="100000"/>
              </a:lnSpc>
              <a:spcBef>
                <a:spcPts val="0"/>
              </a:spcBef>
              <a:buFontTx/>
              <a:buNone/>
              <a:defRPr sz="1400">
                <a:solidFill>
                  <a:schemeClr val="tx2"/>
                </a:solidFill>
                <a:latin typeface="+mj-lt"/>
              </a:defRPr>
            </a:lvl1pPr>
            <a:lvl2pPr marL="342846" indent="0">
              <a:buNone/>
              <a:defRPr sz="900"/>
            </a:lvl2pPr>
            <a:lvl3pPr marL="685692" indent="0">
              <a:buNone/>
              <a:defRPr sz="900"/>
            </a:lvl3pPr>
            <a:lvl4pPr marL="1028537" indent="0">
              <a:buNone/>
              <a:defRPr sz="900"/>
            </a:lvl4pPr>
            <a:lvl5pPr marL="1371384" indent="0">
              <a:buNone/>
              <a:defRPr sz="900"/>
            </a:lvl5pPr>
          </a:lstStyle>
          <a:p>
            <a:pPr lvl="0"/>
            <a:r>
              <a:rPr kumimoji="1" lang="en-US" altLang="ja-JP" dirty="0"/>
              <a:t>Heading goes here</a:t>
            </a:r>
            <a:endParaRPr kumimoji="1" lang="ja-JP" altLang="en-US" dirty="0"/>
          </a:p>
        </p:txBody>
      </p:sp>
      <p:sp>
        <p:nvSpPr>
          <p:cNvPr id="17" name="Title 1"/>
          <p:cNvSpPr>
            <a:spLocks noGrp="1"/>
          </p:cNvSpPr>
          <p:nvPr>
            <p:ph type="title" hasCustomPrompt="1"/>
          </p:nvPr>
        </p:nvSpPr>
        <p:spPr>
          <a:xfrm>
            <a:off x="1295400" y="2523402"/>
            <a:ext cx="9601200" cy="905071"/>
          </a:xfrm>
        </p:spPr>
        <p:txBody>
          <a:bodyPr/>
          <a:lstStyle>
            <a:lvl1pPr algn="ctr">
              <a:defRPr>
                <a:solidFill>
                  <a:schemeClr val="bg1"/>
                </a:solidFill>
              </a:defRPr>
            </a:lvl1pPr>
          </a:lstStyle>
          <a:p>
            <a:r>
              <a:rPr kumimoji="1" lang="en-US" altLang="ja-JP" dirty="0"/>
              <a:t>Slide title goes here</a:t>
            </a:r>
            <a:endParaRPr kumimoji="1" lang="ja-JP" altLang="en-US" dirty="0"/>
          </a:p>
        </p:txBody>
      </p:sp>
    </p:spTree>
    <p:extLst>
      <p:ext uri="{BB962C8B-B14F-4D97-AF65-F5344CB8AC3E}">
        <p14:creationId xmlns:p14="http://schemas.microsoft.com/office/powerpoint/2010/main" val="26976323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pPr marL="0" marR="0" lvl="0" indent="0" algn="l" defTabSz="914354" rtl="0" eaLnBrk="1" fontAlgn="auto" latinLnBrk="0" hangingPunct="1">
              <a:lnSpc>
                <a:spcPct val="100000"/>
              </a:lnSpc>
              <a:spcBef>
                <a:spcPts val="0"/>
              </a:spcBef>
              <a:spcAft>
                <a:spcPts val="0"/>
              </a:spcAft>
              <a:buClrTx/>
              <a:buSzTx/>
              <a:buFontTx/>
              <a:buNone/>
              <a:tabLst/>
              <a:defRPr/>
            </a:pPr>
            <a:fld id="{8926D48A-A96D-479C-80B8-9F08D25BEAB5}"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11/19/20</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165600" y="6356352"/>
            <a:ext cx="3860800" cy="365125"/>
          </a:xfrm>
          <a:prstGeom prst="rect">
            <a:avLst/>
          </a:prstGeom>
        </p:spPr>
        <p:txBody>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pPr marL="0" marR="0" lvl="0" indent="0" algn="l" defTabSz="914354" rtl="0" eaLnBrk="1" fontAlgn="auto" latinLnBrk="0" hangingPunct="1">
              <a:lnSpc>
                <a:spcPct val="100000"/>
              </a:lnSpc>
              <a:spcBef>
                <a:spcPts val="0"/>
              </a:spcBef>
              <a:spcAft>
                <a:spcPts val="0"/>
              </a:spcAft>
              <a:buClrTx/>
              <a:buSzTx/>
              <a:buFontTx/>
              <a:buNone/>
              <a:tabLst/>
              <a:defRPr/>
            </a:pPr>
            <a:fld id="{3365E567-99FA-4A05-B8F8-526B1EFB6D26}"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90492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Master Title Slide">
    <p:spTree>
      <p:nvGrpSpPr>
        <p:cNvPr id="1" name=""/>
        <p:cNvGrpSpPr/>
        <p:nvPr/>
      </p:nvGrpSpPr>
      <p:grpSpPr>
        <a:xfrm>
          <a:off x="0" y="0"/>
          <a:ext cx="0" cy="0"/>
          <a:chOff x="0" y="0"/>
          <a:chExt cx="0" cy="0"/>
        </a:xfrm>
      </p:grpSpPr>
      <p:sp>
        <p:nvSpPr>
          <p:cNvPr id="7" name="Rectangle 6"/>
          <p:cNvSpPr/>
          <p:nvPr userDrawn="1"/>
        </p:nvSpPr>
        <p:spPr>
          <a:xfrm>
            <a:off x="0" y="0"/>
            <a:ext cx="12288253" cy="3733967"/>
          </a:xfrm>
          <a:prstGeom prst="rect">
            <a:avLst/>
          </a:prstGeom>
          <a:solidFill>
            <a:srgbClr val="0A53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2" name="Title 1"/>
          <p:cNvSpPr>
            <a:spLocks noGrp="1"/>
          </p:cNvSpPr>
          <p:nvPr>
            <p:ph type="title"/>
          </p:nvPr>
        </p:nvSpPr>
        <p:spPr>
          <a:xfrm>
            <a:off x="886327" y="1866987"/>
            <a:ext cx="10515600" cy="1325563"/>
          </a:xfrm>
          <a:prstGeom prst="rect">
            <a:avLst/>
          </a:prstGeom>
        </p:spPr>
        <p:txBody>
          <a:bodyPr/>
          <a:lstStyle>
            <a:lvl1pPr algn="ctr">
              <a:defRPr>
                <a:solidFill>
                  <a:schemeClr val="bg1"/>
                </a:solidFill>
                <a:latin typeface="Arial" panose="020B0604020202020204" pitchFamily="34" charset="0"/>
                <a:ea typeface="Roboto" panose="02000000000000000000" pitchFamily="2" charset="0"/>
                <a:cs typeface="Arial" panose="020B0604020202020204" pitchFamily="34" charset="0"/>
              </a:defRPr>
            </a:lvl1pPr>
          </a:lstStyle>
          <a:p>
            <a:r>
              <a:rPr lang="en-US" dirty="0"/>
              <a:t>Click to edit Master title style</a:t>
            </a:r>
          </a:p>
        </p:txBody>
      </p:sp>
      <p:sp>
        <p:nvSpPr>
          <p:cNvPr id="8" name="Text Placeholder 2"/>
          <p:cNvSpPr>
            <a:spLocks noGrp="1"/>
          </p:cNvSpPr>
          <p:nvPr>
            <p:ph type="body" idx="1" hasCustomPrompt="1"/>
          </p:nvPr>
        </p:nvSpPr>
        <p:spPr>
          <a:xfrm>
            <a:off x="886327" y="3899657"/>
            <a:ext cx="10515600" cy="1500187"/>
          </a:xfrm>
          <a:prstGeom prst="rect">
            <a:avLst/>
          </a:prstGeom>
        </p:spPr>
        <p:txBody>
          <a:bodyPr/>
          <a:lstStyle>
            <a:lvl1pPr marL="0" indent="0">
              <a:buNone/>
              <a:defRPr sz="2400">
                <a:solidFill>
                  <a:srgbClr val="0C5587"/>
                </a:solidFill>
                <a:latin typeface="Arial" panose="020B0604020202020204" pitchFamily="34" charset="0"/>
                <a:ea typeface="Roboto" panose="02000000000000000000" pitchFamily="2" charset="0"/>
                <a:cs typeface="Arial"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Description of topic may go here.</a:t>
            </a:r>
          </a:p>
        </p:txBody>
      </p:sp>
    </p:spTree>
    <p:extLst>
      <p:ext uri="{BB962C8B-B14F-4D97-AF65-F5344CB8AC3E}">
        <p14:creationId xmlns:p14="http://schemas.microsoft.com/office/powerpoint/2010/main" val="19950478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gpTRAC 2017-05" type="tx">
  <p:cSld name="gpTRAC 2017-05">
    <p:spTree>
      <p:nvGrpSpPr>
        <p:cNvPr id="1" name="Shape 46"/>
        <p:cNvGrpSpPr/>
        <p:nvPr/>
      </p:nvGrpSpPr>
      <p:grpSpPr>
        <a:xfrm>
          <a:off x="0" y="0"/>
          <a:ext cx="0" cy="0"/>
          <a:chOff x="0" y="0"/>
          <a:chExt cx="0" cy="0"/>
        </a:xfrm>
      </p:grpSpPr>
      <p:sp>
        <p:nvSpPr>
          <p:cNvPr id="47" name="Shape 47"/>
          <p:cNvSpPr txBox="1">
            <a:spLocks noGrp="1"/>
          </p:cNvSpPr>
          <p:nvPr>
            <p:ph type="title"/>
          </p:nvPr>
        </p:nvSpPr>
        <p:spPr>
          <a:xfrm>
            <a:off x="415600" y="593371"/>
            <a:ext cx="11360800" cy="943200"/>
          </a:xfrm>
          <a:prstGeom prst="rect">
            <a:avLst/>
          </a:prstGeom>
        </p:spPr>
        <p:txBody>
          <a:bodyPr spcFirstLastPara="1" wrap="square" lIns="91425" tIns="91425" rIns="91425" bIns="91425" anchor="t" anchorCtr="0"/>
          <a:lstStyle>
            <a:lvl1pPr lvl="0"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8" name="Shape 48"/>
          <p:cNvSpPr txBox="1">
            <a:spLocks noGrp="1"/>
          </p:cNvSpPr>
          <p:nvPr>
            <p:ph type="body" idx="1"/>
          </p:nvPr>
        </p:nvSpPr>
        <p:spPr>
          <a:xfrm>
            <a:off x="415600" y="1536631"/>
            <a:ext cx="11360800" cy="4805280"/>
          </a:xfrm>
          <a:prstGeom prst="rect">
            <a:avLst/>
          </a:prstGeom>
        </p:spPr>
        <p:txBody>
          <a:bodyPr spcFirstLastPara="1" wrap="square" lIns="91425" tIns="91425" rIns="91425" bIns="91425" anchor="t" anchorCtr="0"/>
          <a:lstStyle>
            <a:lvl1pPr marL="457189" lvl="0" indent="-380990" rtl="0">
              <a:spcBef>
                <a:spcPts val="0"/>
              </a:spcBef>
              <a:spcAft>
                <a:spcPts val="0"/>
              </a:spcAft>
              <a:buSzPts val="2400"/>
              <a:buChar char="●"/>
              <a:defRPr/>
            </a:lvl1pPr>
            <a:lvl2pPr marL="914377" lvl="1" indent="-342891" rtl="0">
              <a:spcBef>
                <a:spcPts val="1600"/>
              </a:spcBef>
              <a:spcAft>
                <a:spcPts val="0"/>
              </a:spcAft>
              <a:buSzPts val="1800"/>
              <a:buChar char="○"/>
              <a:defRPr/>
            </a:lvl2pPr>
            <a:lvl3pPr marL="1371566" lvl="2" indent="-317492" rtl="0">
              <a:spcBef>
                <a:spcPts val="1600"/>
              </a:spcBef>
              <a:spcAft>
                <a:spcPts val="0"/>
              </a:spcAft>
              <a:buSzPts val="1400"/>
              <a:buChar char="■"/>
              <a:defRPr/>
            </a:lvl3pPr>
            <a:lvl4pPr marL="1828754" lvl="3" indent="-317492" rtl="0">
              <a:spcBef>
                <a:spcPts val="1600"/>
              </a:spcBef>
              <a:spcAft>
                <a:spcPts val="0"/>
              </a:spcAft>
              <a:buSzPts val="1400"/>
              <a:buChar char="●"/>
              <a:defRPr/>
            </a:lvl4pPr>
            <a:lvl5pPr marL="2285943" lvl="4" indent="-317492" rtl="0">
              <a:spcBef>
                <a:spcPts val="1600"/>
              </a:spcBef>
              <a:spcAft>
                <a:spcPts val="0"/>
              </a:spcAft>
              <a:buSzPts val="1400"/>
              <a:buChar char="○"/>
              <a:defRPr/>
            </a:lvl5pPr>
            <a:lvl6pPr marL="2743131" lvl="5" indent="-317492" rtl="0">
              <a:spcBef>
                <a:spcPts val="1600"/>
              </a:spcBef>
              <a:spcAft>
                <a:spcPts val="0"/>
              </a:spcAft>
              <a:buSzPts val="1400"/>
              <a:buChar char="■"/>
              <a:defRPr/>
            </a:lvl6pPr>
            <a:lvl7pPr marL="3200320" lvl="6" indent="-317492" rtl="0">
              <a:spcBef>
                <a:spcPts val="1600"/>
              </a:spcBef>
              <a:spcAft>
                <a:spcPts val="0"/>
              </a:spcAft>
              <a:buSzPts val="1400"/>
              <a:buChar char="●"/>
              <a:defRPr/>
            </a:lvl7pPr>
            <a:lvl8pPr marL="3657509" lvl="7" indent="-317492" rtl="0">
              <a:spcBef>
                <a:spcPts val="1600"/>
              </a:spcBef>
              <a:spcAft>
                <a:spcPts val="0"/>
              </a:spcAft>
              <a:buSzPts val="1400"/>
              <a:buChar char="○"/>
              <a:defRPr/>
            </a:lvl8pPr>
            <a:lvl9pPr marL="4114697" lvl="8" indent="-317492" rtl="0">
              <a:spcBef>
                <a:spcPts val="1600"/>
              </a:spcBef>
              <a:spcAft>
                <a:spcPts val="1600"/>
              </a:spcAft>
              <a:buSzPts val="1400"/>
              <a:buChar char="■"/>
              <a:defRPr/>
            </a:lvl9pPr>
          </a:lstStyle>
          <a:p>
            <a:endParaRPr/>
          </a:p>
        </p:txBody>
      </p:sp>
      <p:sp>
        <p:nvSpPr>
          <p:cNvPr id="49" name="Shape 49"/>
          <p:cNvSpPr txBox="1">
            <a:spLocks noGrp="1"/>
          </p:cNvSpPr>
          <p:nvPr>
            <p:ph type="sldNum" idx="12"/>
          </p:nvPr>
        </p:nvSpPr>
        <p:spPr>
          <a:xfrm>
            <a:off x="11195000" y="6466620"/>
            <a:ext cx="731600" cy="412560"/>
          </a:xfrm>
          <a:prstGeom prst="rect">
            <a:avLst/>
          </a:prstGeom>
        </p:spPr>
        <p:txBody>
          <a:bodyPr spcFirstLastPara="1" wrap="square" lIns="91425" tIns="91425" rIns="91425" bIns="91425" anchor="ctr" anchorCtr="0">
            <a:noAutofit/>
          </a:bodyPr>
          <a:lstStyle>
            <a:lvl1pPr lvl="0" rtl="0">
              <a:buNone/>
              <a:defRPr>
                <a:solidFill>
                  <a:srgbClr val="274E13"/>
                </a:solidFill>
              </a:defRPr>
            </a:lvl1pPr>
            <a:lvl2pPr lvl="1" rtl="0">
              <a:buNone/>
              <a:defRPr>
                <a:solidFill>
                  <a:srgbClr val="274E13"/>
                </a:solidFill>
              </a:defRPr>
            </a:lvl2pPr>
            <a:lvl3pPr lvl="2" rtl="0">
              <a:buNone/>
              <a:defRPr>
                <a:solidFill>
                  <a:srgbClr val="274E13"/>
                </a:solidFill>
              </a:defRPr>
            </a:lvl3pPr>
            <a:lvl4pPr lvl="3" rtl="0">
              <a:buNone/>
              <a:defRPr>
                <a:solidFill>
                  <a:srgbClr val="274E13"/>
                </a:solidFill>
              </a:defRPr>
            </a:lvl4pPr>
            <a:lvl5pPr lvl="4" rtl="0">
              <a:buNone/>
              <a:defRPr>
                <a:solidFill>
                  <a:srgbClr val="274E13"/>
                </a:solidFill>
              </a:defRPr>
            </a:lvl5pPr>
            <a:lvl6pPr lvl="5" rtl="0">
              <a:buNone/>
              <a:defRPr>
                <a:solidFill>
                  <a:srgbClr val="274E13"/>
                </a:solidFill>
              </a:defRPr>
            </a:lvl6pPr>
            <a:lvl7pPr lvl="6" rtl="0">
              <a:buNone/>
              <a:defRPr>
                <a:solidFill>
                  <a:srgbClr val="274E13"/>
                </a:solidFill>
              </a:defRPr>
            </a:lvl7pPr>
            <a:lvl8pPr lvl="7" rtl="0">
              <a:buNone/>
              <a:defRPr>
                <a:solidFill>
                  <a:srgbClr val="274E13"/>
                </a:solidFill>
              </a:defRPr>
            </a:lvl8pPr>
            <a:lvl9pPr lvl="8" rtl="0">
              <a:buNone/>
              <a:defRPr>
                <a:solidFill>
                  <a:srgbClr val="274E13"/>
                </a:solidFill>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800" b="0" i="0" u="none" strike="noStrike" kern="1200" cap="none" spc="0" normalizeH="0" baseline="0" noProof="0" smtClean="0">
                <a:ln>
                  <a:noFill/>
                </a:ln>
                <a:solidFill>
                  <a:srgbClr val="274E13"/>
                </a:solidFill>
                <a:effectLst/>
                <a:uLnTx/>
                <a:uFillTx/>
                <a:latin typeface="Calibri" panose="020F0502020204030204"/>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srgbClr val="274E13"/>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709204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02464236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D6495F3-B757-4FAF-98AA-EDA7D1485485}"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11/19/20</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E1939C1-24D7-49E9-A58A-7960365209F5}"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78488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Introductory Slide">
    <p:spTree>
      <p:nvGrpSpPr>
        <p:cNvPr id="1" name=""/>
        <p:cNvGrpSpPr/>
        <p:nvPr/>
      </p:nvGrpSpPr>
      <p:grpSpPr>
        <a:xfrm>
          <a:off x="0" y="0"/>
          <a:ext cx="0" cy="0"/>
          <a:chOff x="0" y="0"/>
          <a:chExt cx="0" cy="0"/>
        </a:xfrm>
      </p:grpSpPr>
      <p:sp>
        <p:nvSpPr>
          <p:cNvPr id="16" name="Rectangle 15"/>
          <p:cNvSpPr/>
          <p:nvPr userDrawn="1"/>
        </p:nvSpPr>
        <p:spPr>
          <a:xfrm>
            <a:off x="168442" y="5951621"/>
            <a:ext cx="11887200" cy="8903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263954" y="448716"/>
            <a:ext cx="5791688" cy="5502905"/>
          </a:xfrm>
          <a:prstGeom prst="rect">
            <a:avLst/>
          </a:prstGeom>
          <a:solidFill>
            <a:schemeClr val="bg1">
              <a:alpha val="48000"/>
            </a:schemeClr>
          </a:solidFill>
        </p:spPr>
      </p:pic>
    </p:spTree>
    <p:extLst>
      <p:ext uri="{BB962C8B-B14F-4D97-AF65-F5344CB8AC3E}">
        <p14:creationId xmlns:p14="http://schemas.microsoft.com/office/powerpoint/2010/main" val="289756091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BLANK Introductory Slide">
    <p:spTree>
      <p:nvGrpSpPr>
        <p:cNvPr id="1" name=""/>
        <p:cNvGrpSpPr/>
        <p:nvPr/>
      </p:nvGrpSpPr>
      <p:grpSpPr>
        <a:xfrm>
          <a:off x="0" y="0"/>
          <a:ext cx="0" cy="0"/>
          <a:chOff x="0" y="0"/>
          <a:chExt cx="0" cy="0"/>
        </a:xfrm>
      </p:grpSpPr>
      <p:sp>
        <p:nvSpPr>
          <p:cNvPr id="16" name="Rectangle 15"/>
          <p:cNvSpPr/>
          <p:nvPr userDrawn="1"/>
        </p:nvSpPr>
        <p:spPr>
          <a:xfrm>
            <a:off x="168442" y="5951621"/>
            <a:ext cx="11887200" cy="8903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263954" y="448716"/>
            <a:ext cx="5791688" cy="5502905"/>
          </a:xfrm>
          <a:prstGeom prst="rect">
            <a:avLst/>
          </a:prstGeom>
        </p:spPr>
      </p:pic>
    </p:spTree>
    <p:extLst>
      <p:ext uri="{BB962C8B-B14F-4D97-AF65-F5344CB8AC3E}">
        <p14:creationId xmlns:p14="http://schemas.microsoft.com/office/powerpoint/2010/main" val="193153096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NCTRC Intro Slide">
    <p:spTree>
      <p:nvGrpSpPr>
        <p:cNvPr id="1" name=""/>
        <p:cNvGrpSpPr/>
        <p:nvPr/>
      </p:nvGrpSpPr>
      <p:grpSpPr>
        <a:xfrm>
          <a:off x="0" y="0"/>
          <a:ext cx="0" cy="0"/>
          <a:chOff x="0" y="0"/>
          <a:chExt cx="0" cy="0"/>
        </a:xfrm>
      </p:grpSpPr>
      <p:sp>
        <p:nvSpPr>
          <p:cNvPr id="36" name="Rectangle 35"/>
          <p:cNvSpPr/>
          <p:nvPr userDrawn="1"/>
        </p:nvSpPr>
        <p:spPr>
          <a:xfrm>
            <a:off x="-5357" y="5010282"/>
            <a:ext cx="1628775" cy="354061"/>
          </a:xfrm>
          <a:prstGeom prst="rect">
            <a:avLst/>
          </a:prstGeom>
          <a:solidFill>
            <a:srgbClr val="0C55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p:cNvSpPr/>
          <p:nvPr userDrawn="1"/>
        </p:nvSpPr>
        <p:spPr>
          <a:xfrm>
            <a:off x="-1" y="1231731"/>
            <a:ext cx="1628775" cy="354061"/>
          </a:xfrm>
          <a:prstGeom prst="rect">
            <a:avLst/>
          </a:prstGeom>
          <a:solidFill>
            <a:srgbClr val="0C55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Picture 2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95812" y="5413368"/>
            <a:ext cx="986424" cy="417997"/>
          </a:xfrm>
          <a:prstGeom prst="rect">
            <a:avLst/>
          </a:prstGeom>
        </p:spPr>
      </p:pic>
      <p:pic>
        <p:nvPicPr>
          <p:cNvPr id="27" name="Picture 2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425167" y="5446302"/>
            <a:ext cx="1082449" cy="385063"/>
          </a:xfrm>
          <a:prstGeom prst="rect">
            <a:avLst/>
          </a:prstGeom>
        </p:spPr>
      </p:pic>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436314" y="1669150"/>
            <a:ext cx="701674" cy="371397"/>
          </a:xfrm>
          <a:prstGeom prst="rect">
            <a:avLst/>
          </a:prstGeom>
        </p:spPr>
      </p:pic>
      <p:pic>
        <p:nvPicPr>
          <p:cNvPr id="11" name="Picture 1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300855" y="1667747"/>
            <a:ext cx="1065125" cy="317272"/>
          </a:xfrm>
          <a:prstGeom prst="rect">
            <a:avLst/>
          </a:prstGeom>
        </p:spPr>
      </p:pic>
      <p:pic>
        <p:nvPicPr>
          <p:cNvPr id="14" name="Picture 13"/>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443773" y="2249144"/>
            <a:ext cx="991663" cy="185739"/>
          </a:xfrm>
          <a:prstGeom prst="rect">
            <a:avLst/>
          </a:prstGeom>
        </p:spPr>
      </p:pic>
      <p:pic>
        <p:nvPicPr>
          <p:cNvPr id="15" name="Picture 14"/>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3295812" y="2164379"/>
            <a:ext cx="995413" cy="303018"/>
          </a:xfrm>
          <a:prstGeom prst="rect">
            <a:avLst/>
          </a:prstGeom>
        </p:spPr>
      </p:pic>
      <p:pic>
        <p:nvPicPr>
          <p:cNvPr id="16" name="Picture 15"/>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443773" y="2609513"/>
            <a:ext cx="876627" cy="429255"/>
          </a:xfrm>
          <a:prstGeom prst="rect">
            <a:avLst/>
          </a:prstGeom>
        </p:spPr>
      </p:pic>
      <p:pic>
        <p:nvPicPr>
          <p:cNvPr id="17" name="Picture 16"/>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3295814" y="2617370"/>
            <a:ext cx="756802" cy="423155"/>
          </a:xfrm>
          <a:prstGeom prst="rect">
            <a:avLst/>
          </a:prstGeom>
        </p:spPr>
      </p:pic>
      <p:pic>
        <p:nvPicPr>
          <p:cNvPr id="18" name="Picture 17"/>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434156" y="3148084"/>
            <a:ext cx="827426" cy="379416"/>
          </a:xfrm>
          <a:prstGeom prst="rect">
            <a:avLst/>
          </a:prstGeom>
        </p:spPr>
      </p:pic>
      <p:pic>
        <p:nvPicPr>
          <p:cNvPr id="19" name="Picture 18"/>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3295813" y="3221903"/>
            <a:ext cx="1249671" cy="262431"/>
          </a:xfrm>
          <a:prstGeom prst="rect">
            <a:avLst/>
          </a:prstGeom>
        </p:spPr>
      </p:pic>
      <p:pic>
        <p:nvPicPr>
          <p:cNvPr id="20" name="Picture 19"/>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434157" y="3760115"/>
            <a:ext cx="916052" cy="269736"/>
          </a:xfrm>
          <a:prstGeom prst="rect">
            <a:avLst/>
          </a:prstGeom>
        </p:spPr>
      </p:pic>
      <p:pic>
        <p:nvPicPr>
          <p:cNvPr id="23" name="Picture 22"/>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301677" y="3553106"/>
            <a:ext cx="766854" cy="564934"/>
          </a:xfrm>
          <a:prstGeom prst="rect">
            <a:avLst/>
          </a:prstGeom>
        </p:spPr>
      </p:pic>
      <p:pic>
        <p:nvPicPr>
          <p:cNvPr id="24" name="Picture 23"/>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434156" y="4266082"/>
            <a:ext cx="1023491" cy="403282"/>
          </a:xfrm>
          <a:prstGeom prst="rect">
            <a:avLst/>
          </a:prstGeom>
        </p:spPr>
      </p:pic>
      <p:pic>
        <p:nvPicPr>
          <p:cNvPr id="28" name="Picture 27"/>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295812" y="4339205"/>
            <a:ext cx="975896" cy="465332"/>
          </a:xfrm>
          <a:prstGeom prst="rect">
            <a:avLst/>
          </a:prstGeom>
        </p:spPr>
      </p:pic>
      <p:pic>
        <p:nvPicPr>
          <p:cNvPr id="30" name="Picture 29"/>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446510" y="23081"/>
            <a:ext cx="4076717" cy="1200326"/>
          </a:xfrm>
          <a:prstGeom prst="rect">
            <a:avLst/>
          </a:prstGeom>
        </p:spPr>
      </p:pic>
      <p:sp>
        <p:nvSpPr>
          <p:cNvPr id="31" name="TextBox 30"/>
          <p:cNvSpPr txBox="1"/>
          <p:nvPr userDrawn="1"/>
        </p:nvSpPr>
        <p:spPr>
          <a:xfrm>
            <a:off x="446511" y="1223407"/>
            <a:ext cx="299360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Regionals</a:t>
            </a:r>
          </a:p>
        </p:txBody>
      </p:sp>
      <p:sp>
        <p:nvSpPr>
          <p:cNvPr id="32" name="TextBox 31"/>
          <p:cNvSpPr txBox="1"/>
          <p:nvPr userDrawn="1"/>
        </p:nvSpPr>
        <p:spPr>
          <a:xfrm>
            <a:off x="456128" y="5008981"/>
            <a:ext cx="299360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Nationals</a:t>
            </a:r>
          </a:p>
        </p:txBody>
      </p:sp>
      <p:sp>
        <p:nvSpPr>
          <p:cNvPr id="37" name="Rectangle 36"/>
          <p:cNvSpPr/>
          <p:nvPr userDrawn="1"/>
        </p:nvSpPr>
        <p:spPr>
          <a:xfrm>
            <a:off x="5277" y="6065231"/>
            <a:ext cx="3620426" cy="7877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p:cNvSpPr/>
          <p:nvPr userDrawn="1"/>
        </p:nvSpPr>
        <p:spPr>
          <a:xfrm>
            <a:off x="710149" y="1733474"/>
            <a:ext cx="563143" cy="183121"/>
          </a:xfrm>
          <a:prstGeom prst="rect">
            <a:avLst/>
          </a:prstGeom>
          <a:solidFill>
            <a:srgbClr val="F084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Rectangle 37"/>
          <p:cNvSpPr/>
          <p:nvPr userDrawn="1"/>
        </p:nvSpPr>
        <p:spPr>
          <a:xfrm>
            <a:off x="706630" y="2254816"/>
            <a:ext cx="563143" cy="183121"/>
          </a:xfrm>
          <a:prstGeom prst="rect">
            <a:avLst/>
          </a:prstGeom>
          <a:solidFill>
            <a:srgbClr val="1876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Rectangle 38"/>
          <p:cNvSpPr/>
          <p:nvPr userDrawn="1"/>
        </p:nvSpPr>
        <p:spPr>
          <a:xfrm>
            <a:off x="712042" y="2761872"/>
            <a:ext cx="563143" cy="183121"/>
          </a:xfrm>
          <a:prstGeom prst="rect">
            <a:avLst/>
          </a:prstGeom>
          <a:solidFill>
            <a:srgbClr val="7EC0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Rectangle 39"/>
          <p:cNvSpPr/>
          <p:nvPr userDrawn="1"/>
        </p:nvSpPr>
        <p:spPr>
          <a:xfrm>
            <a:off x="706630" y="3266655"/>
            <a:ext cx="563143" cy="183121"/>
          </a:xfrm>
          <a:prstGeom prst="rect">
            <a:avLst/>
          </a:prstGeom>
          <a:solidFill>
            <a:srgbClr val="62AE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Rectangle 40"/>
          <p:cNvSpPr/>
          <p:nvPr userDrawn="1"/>
        </p:nvSpPr>
        <p:spPr>
          <a:xfrm>
            <a:off x="718107" y="3785960"/>
            <a:ext cx="563143" cy="183121"/>
          </a:xfrm>
          <a:prstGeom prst="rect">
            <a:avLst/>
          </a:prstGeom>
          <a:solidFill>
            <a:srgbClr val="212F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Rectangle 41"/>
          <p:cNvSpPr/>
          <p:nvPr userDrawn="1"/>
        </p:nvSpPr>
        <p:spPr>
          <a:xfrm>
            <a:off x="718107" y="4331477"/>
            <a:ext cx="563143" cy="183121"/>
          </a:xfrm>
          <a:prstGeom prst="rect">
            <a:avLst/>
          </a:prstGeom>
          <a:solidFill>
            <a:srgbClr val="42AD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ectangle 42"/>
          <p:cNvSpPr/>
          <p:nvPr userDrawn="1"/>
        </p:nvSpPr>
        <p:spPr>
          <a:xfrm>
            <a:off x="2581833" y="1730869"/>
            <a:ext cx="563143" cy="183121"/>
          </a:xfrm>
          <a:prstGeom prst="rect">
            <a:avLst/>
          </a:prstGeom>
          <a:solidFill>
            <a:srgbClr val="9FB4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Rectangle 43"/>
          <p:cNvSpPr/>
          <p:nvPr userDrawn="1"/>
        </p:nvSpPr>
        <p:spPr>
          <a:xfrm>
            <a:off x="2578314" y="2252211"/>
            <a:ext cx="563143" cy="183121"/>
          </a:xfrm>
          <a:prstGeom prst="rect">
            <a:avLst/>
          </a:prstGeom>
          <a:solidFill>
            <a:srgbClr val="765E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Rectangle 44"/>
          <p:cNvSpPr/>
          <p:nvPr userDrawn="1"/>
        </p:nvSpPr>
        <p:spPr>
          <a:xfrm>
            <a:off x="2583726" y="2759267"/>
            <a:ext cx="563143" cy="183121"/>
          </a:xfrm>
          <a:prstGeom prst="rect">
            <a:avLst/>
          </a:prstGeom>
          <a:solidFill>
            <a:srgbClr val="1A72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Rectangle 45"/>
          <p:cNvSpPr/>
          <p:nvPr userDrawn="1"/>
        </p:nvSpPr>
        <p:spPr>
          <a:xfrm>
            <a:off x="2578314" y="3264050"/>
            <a:ext cx="563143" cy="183121"/>
          </a:xfrm>
          <a:prstGeom prst="rect">
            <a:avLst/>
          </a:prstGeom>
          <a:solidFill>
            <a:srgbClr val="911A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Rectangle 46"/>
          <p:cNvSpPr/>
          <p:nvPr userDrawn="1"/>
        </p:nvSpPr>
        <p:spPr>
          <a:xfrm>
            <a:off x="2589791" y="3783355"/>
            <a:ext cx="563143" cy="183121"/>
          </a:xfrm>
          <a:prstGeom prst="rect">
            <a:avLst/>
          </a:prstGeom>
          <a:solidFill>
            <a:srgbClr val="A96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Rectangle 47"/>
          <p:cNvSpPr/>
          <p:nvPr userDrawn="1"/>
        </p:nvSpPr>
        <p:spPr>
          <a:xfrm>
            <a:off x="2589791" y="4328872"/>
            <a:ext cx="563143" cy="183121"/>
          </a:xfrm>
          <a:prstGeom prst="rect">
            <a:avLst/>
          </a:prstGeom>
          <a:solidFill>
            <a:srgbClr val="A59B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Rectangle 48"/>
          <p:cNvSpPr/>
          <p:nvPr userDrawn="1"/>
        </p:nvSpPr>
        <p:spPr>
          <a:xfrm>
            <a:off x="709118" y="5531610"/>
            <a:ext cx="563143" cy="183121"/>
          </a:xfrm>
          <a:prstGeom prst="rect">
            <a:avLst/>
          </a:prstGeom>
          <a:solidFill>
            <a:srgbClr val="F478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Rectangle 49"/>
          <p:cNvSpPr/>
          <p:nvPr userDrawn="1"/>
        </p:nvSpPr>
        <p:spPr>
          <a:xfrm>
            <a:off x="2569324" y="5524625"/>
            <a:ext cx="563143" cy="183121"/>
          </a:xfrm>
          <a:prstGeom prst="rect">
            <a:avLst/>
          </a:prstGeom>
          <a:solidFill>
            <a:srgbClr val="3C8B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TextBox 60"/>
          <p:cNvSpPr txBox="1"/>
          <p:nvPr userDrawn="1"/>
        </p:nvSpPr>
        <p:spPr>
          <a:xfrm>
            <a:off x="1436401" y="2447764"/>
            <a:ext cx="629411"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CTRC</a:t>
            </a:r>
          </a:p>
        </p:txBody>
      </p:sp>
      <p:grpSp>
        <p:nvGrpSpPr>
          <p:cNvPr id="2" name="Group 1"/>
          <p:cNvGrpSpPr/>
          <p:nvPr userDrawn="1"/>
        </p:nvGrpSpPr>
        <p:grpSpPr>
          <a:xfrm>
            <a:off x="645521" y="1687711"/>
            <a:ext cx="2674537" cy="4071511"/>
            <a:chOff x="9792" y="1699842"/>
            <a:chExt cx="2674537" cy="4071511"/>
          </a:xfrm>
        </p:grpSpPr>
        <p:sp>
          <p:nvSpPr>
            <p:cNvPr id="35" name="TextBox 34"/>
            <p:cNvSpPr txBox="1"/>
            <p:nvPr userDrawn="1"/>
          </p:nvSpPr>
          <p:spPr>
            <a:xfrm>
              <a:off x="59887" y="1707370"/>
              <a:ext cx="629411"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CTRC</a:t>
              </a:r>
            </a:p>
          </p:txBody>
        </p:sp>
        <p:sp>
          <p:nvSpPr>
            <p:cNvPr id="51" name="TextBox 50"/>
            <p:cNvSpPr txBox="1"/>
            <p:nvPr userDrawn="1"/>
          </p:nvSpPr>
          <p:spPr>
            <a:xfrm>
              <a:off x="38672" y="3755996"/>
              <a:ext cx="759755"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SETRC</a:t>
              </a:r>
            </a:p>
          </p:txBody>
        </p:sp>
        <p:sp>
          <p:nvSpPr>
            <p:cNvPr id="52" name="TextBox 51"/>
            <p:cNvSpPr txBox="1"/>
            <p:nvPr userDrawn="1"/>
          </p:nvSpPr>
          <p:spPr>
            <a:xfrm>
              <a:off x="9792" y="2739818"/>
              <a:ext cx="724879"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NETRC</a:t>
              </a:r>
            </a:p>
          </p:txBody>
        </p:sp>
        <p:sp>
          <p:nvSpPr>
            <p:cNvPr id="53" name="TextBox 52"/>
            <p:cNvSpPr txBox="1"/>
            <p:nvPr userDrawn="1"/>
          </p:nvSpPr>
          <p:spPr>
            <a:xfrm>
              <a:off x="23632" y="3246176"/>
              <a:ext cx="749186"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PBTRC</a:t>
              </a:r>
            </a:p>
          </p:txBody>
        </p:sp>
        <p:sp>
          <p:nvSpPr>
            <p:cNvPr id="54" name="TextBox 53"/>
            <p:cNvSpPr txBox="1"/>
            <p:nvPr userDrawn="1"/>
          </p:nvSpPr>
          <p:spPr>
            <a:xfrm>
              <a:off x="68601" y="5509743"/>
              <a:ext cx="629411"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CCHP</a:t>
              </a:r>
            </a:p>
          </p:txBody>
        </p:sp>
        <p:sp>
          <p:nvSpPr>
            <p:cNvPr id="55" name="TextBox 54"/>
            <p:cNvSpPr txBox="1"/>
            <p:nvPr userDrawn="1"/>
          </p:nvSpPr>
          <p:spPr>
            <a:xfrm>
              <a:off x="72786" y="2230181"/>
              <a:ext cx="629411"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HTRC</a:t>
              </a:r>
            </a:p>
          </p:txBody>
        </p:sp>
        <p:sp>
          <p:nvSpPr>
            <p:cNvPr id="56" name="TextBox 55"/>
            <p:cNvSpPr txBox="1"/>
            <p:nvPr userDrawn="1"/>
          </p:nvSpPr>
          <p:spPr>
            <a:xfrm>
              <a:off x="57097" y="4303131"/>
              <a:ext cx="629411"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TexLa</a:t>
              </a:r>
              <a:endParaRPr kumimoji="0" lang="en-US" sz="11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7" name="TextBox 56"/>
            <p:cNvSpPr txBox="1"/>
            <p:nvPr userDrawn="1"/>
          </p:nvSpPr>
          <p:spPr>
            <a:xfrm>
              <a:off x="1852165" y="1699842"/>
              <a:ext cx="832164"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gpTRAC</a:t>
              </a:r>
              <a:endParaRPr kumimoji="0" lang="en-US" sz="11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8" name="TextBox 57"/>
            <p:cNvSpPr txBox="1"/>
            <p:nvPr userDrawn="1"/>
          </p:nvSpPr>
          <p:spPr>
            <a:xfrm>
              <a:off x="1952931" y="5502758"/>
              <a:ext cx="629411"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TTAC</a:t>
              </a:r>
            </a:p>
          </p:txBody>
        </p:sp>
        <p:sp>
          <p:nvSpPr>
            <p:cNvPr id="59" name="TextBox 58"/>
            <p:cNvSpPr txBox="1"/>
            <p:nvPr userDrawn="1"/>
          </p:nvSpPr>
          <p:spPr>
            <a:xfrm>
              <a:off x="1898030" y="3234444"/>
              <a:ext cx="711001"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SCTRC</a:t>
              </a:r>
            </a:p>
          </p:txBody>
        </p:sp>
        <p:sp>
          <p:nvSpPr>
            <p:cNvPr id="60" name="TextBox 59"/>
            <p:cNvSpPr txBox="1"/>
            <p:nvPr userDrawn="1"/>
          </p:nvSpPr>
          <p:spPr>
            <a:xfrm>
              <a:off x="1898030" y="2735216"/>
              <a:ext cx="73921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NRTRC</a:t>
              </a:r>
            </a:p>
          </p:txBody>
        </p:sp>
        <p:sp>
          <p:nvSpPr>
            <p:cNvPr id="62" name="TextBox 61"/>
            <p:cNvSpPr txBox="1"/>
            <p:nvPr userDrawn="1"/>
          </p:nvSpPr>
          <p:spPr>
            <a:xfrm>
              <a:off x="1890637" y="3755996"/>
              <a:ext cx="757803"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SWTRC</a:t>
              </a:r>
            </a:p>
          </p:txBody>
        </p:sp>
        <p:sp>
          <p:nvSpPr>
            <p:cNvPr id="63" name="TextBox 62"/>
            <p:cNvSpPr txBox="1"/>
            <p:nvPr userDrawn="1"/>
          </p:nvSpPr>
          <p:spPr>
            <a:xfrm>
              <a:off x="1892998" y="4298448"/>
              <a:ext cx="689344"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UMTRC</a:t>
              </a:r>
            </a:p>
          </p:txBody>
        </p:sp>
        <p:sp>
          <p:nvSpPr>
            <p:cNvPr id="64" name="TextBox 63"/>
            <p:cNvSpPr txBox="1"/>
            <p:nvPr userDrawn="1"/>
          </p:nvSpPr>
          <p:spPr>
            <a:xfrm>
              <a:off x="1890637" y="2228587"/>
              <a:ext cx="753997"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MATRC</a:t>
              </a:r>
            </a:p>
          </p:txBody>
        </p:sp>
      </p:grpSp>
      <p:sp>
        <p:nvSpPr>
          <p:cNvPr id="4" name="TextBox 3"/>
          <p:cNvSpPr txBox="1"/>
          <p:nvPr userDrawn="1"/>
        </p:nvSpPr>
        <p:spPr>
          <a:xfrm>
            <a:off x="5579868" y="207744"/>
            <a:ext cx="6451134"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Roboto Light" panose="02000000000000000000" pitchFamily="2" charset="0"/>
                <a:cs typeface="Arial" panose="020B0604020202020204" pitchFamily="34" charset="0"/>
              </a:rPr>
              <a:t>Funded by the U.S. Health Resources and Services Administration (HRSA), the National Consortium of Telehealth Resource Centers (NCTRC) consists of 14 Telehealth Resource Centers (TRCs). As a consortium, the TRCs have an unparalleled amount of resources available to help virtual programs across the nation, especially within rural communities. Each TRC is staffed with telehealth experts to who are available to provide guidance and answer questions. As telehealth continues to gain more visibility and recognition in healthcare, the TRCs will remain positioned to provide assistance for all.</a:t>
            </a:r>
          </a:p>
        </p:txBody>
      </p:sp>
      <p:pic>
        <p:nvPicPr>
          <p:cNvPr id="3" name="Picture 2"/>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407621" y="1583583"/>
            <a:ext cx="6466242" cy="4399543"/>
          </a:xfrm>
          <a:prstGeom prst="rect">
            <a:avLst/>
          </a:prstGeom>
        </p:spPr>
      </p:pic>
    </p:spTree>
    <p:extLst>
      <p:ext uri="{BB962C8B-B14F-4D97-AF65-F5344CB8AC3E}">
        <p14:creationId xmlns:p14="http://schemas.microsoft.com/office/powerpoint/2010/main" val="402345794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Master Title Slide">
    <p:spTree>
      <p:nvGrpSpPr>
        <p:cNvPr id="1" name=""/>
        <p:cNvGrpSpPr/>
        <p:nvPr/>
      </p:nvGrpSpPr>
      <p:grpSpPr>
        <a:xfrm>
          <a:off x="0" y="0"/>
          <a:ext cx="0" cy="0"/>
          <a:chOff x="0" y="0"/>
          <a:chExt cx="0" cy="0"/>
        </a:xfrm>
      </p:grpSpPr>
      <p:sp>
        <p:nvSpPr>
          <p:cNvPr id="7" name="Rectangle 6"/>
          <p:cNvSpPr/>
          <p:nvPr userDrawn="1"/>
        </p:nvSpPr>
        <p:spPr>
          <a:xfrm>
            <a:off x="0" y="0"/>
            <a:ext cx="12192000" cy="3733967"/>
          </a:xfrm>
          <a:prstGeom prst="rect">
            <a:avLst/>
          </a:prstGeom>
          <a:solidFill>
            <a:srgbClr val="174A7C"/>
          </a:solidFill>
          <a:ln>
            <a:solidFill>
              <a:srgbClr val="1F4E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886326" y="1866983"/>
            <a:ext cx="10515600" cy="1325563"/>
          </a:xfrm>
          <a:prstGeom prst="rect">
            <a:avLst/>
          </a:prstGeom>
        </p:spPr>
        <p:txBody>
          <a:bodyPr/>
          <a:lstStyle>
            <a:lvl1pPr algn="ctr">
              <a:defRPr b="1">
                <a:solidFill>
                  <a:schemeClr val="bg1"/>
                </a:solidFill>
                <a:latin typeface="+mn-lt"/>
                <a:ea typeface="Roboto" panose="02000000000000000000" pitchFamily="2" charset="0"/>
                <a:cs typeface="Arial" panose="020B0604020202020204" pitchFamily="34" charset="0"/>
              </a:defRPr>
            </a:lvl1pPr>
          </a:lstStyle>
          <a:p>
            <a:r>
              <a:rPr lang="en-US" dirty="0"/>
              <a:t>Click to edit Master title style</a:t>
            </a:r>
          </a:p>
        </p:txBody>
      </p:sp>
      <p:sp>
        <p:nvSpPr>
          <p:cNvPr id="8" name="Text Placeholder 2"/>
          <p:cNvSpPr>
            <a:spLocks noGrp="1"/>
          </p:cNvSpPr>
          <p:nvPr>
            <p:ph type="body" idx="1" hasCustomPrompt="1"/>
          </p:nvPr>
        </p:nvSpPr>
        <p:spPr>
          <a:xfrm>
            <a:off x="886326" y="3899653"/>
            <a:ext cx="10515600" cy="1500187"/>
          </a:xfrm>
          <a:prstGeom prst="rect">
            <a:avLst/>
          </a:prstGeom>
        </p:spPr>
        <p:txBody>
          <a:bodyPr/>
          <a:lstStyle>
            <a:lvl1pPr marL="0" indent="0">
              <a:buNone/>
              <a:defRPr sz="2400">
                <a:solidFill>
                  <a:srgbClr val="0C5587"/>
                </a:solidFill>
                <a:latin typeface="Arial" panose="020B0604020202020204" pitchFamily="34" charset="0"/>
                <a:ea typeface="Roboto" panose="02000000000000000000" pitchFamily="2"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Description of topic may go here.</a:t>
            </a:r>
          </a:p>
        </p:txBody>
      </p:sp>
    </p:spTree>
    <p:extLst>
      <p:ext uri="{BB962C8B-B14F-4D97-AF65-F5344CB8AC3E}">
        <p14:creationId xmlns:p14="http://schemas.microsoft.com/office/powerpoint/2010/main" val="43021373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Regional TRC Slide">
    <p:spTree>
      <p:nvGrpSpPr>
        <p:cNvPr id="1" name=""/>
        <p:cNvGrpSpPr/>
        <p:nvPr/>
      </p:nvGrpSpPr>
      <p:grpSpPr>
        <a:xfrm>
          <a:off x="0" y="0"/>
          <a:ext cx="0" cy="0"/>
          <a:chOff x="0" y="0"/>
          <a:chExt cx="0" cy="0"/>
        </a:xfrm>
      </p:grpSpPr>
      <p:sp>
        <p:nvSpPr>
          <p:cNvPr id="7" name="Rectangle 6"/>
          <p:cNvSpPr/>
          <p:nvPr userDrawn="1"/>
        </p:nvSpPr>
        <p:spPr>
          <a:xfrm>
            <a:off x="1" y="1"/>
            <a:ext cx="12192000" cy="1329070"/>
          </a:xfrm>
          <a:prstGeom prst="rect">
            <a:avLst/>
          </a:prstGeom>
          <a:solidFill>
            <a:srgbClr val="174A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hasCustomPrompt="1"/>
          </p:nvPr>
        </p:nvSpPr>
        <p:spPr>
          <a:xfrm>
            <a:off x="838200" y="378425"/>
            <a:ext cx="10515600" cy="844319"/>
          </a:xfrm>
          <a:prstGeom prst="rect">
            <a:avLst/>
          </a:prstGeom>
        </p:spPr>
        <p:txBody>
          <a:bodyPr/>
          <a:lstStyle>
            <a:lvl1pPr algn="ctr">
              <a:defRPr>
                <a:solidFill>
                  <a:schemeClr val="bg1"/>
                </a:solidFill>
                <a:latin typeface="Arial" panose="020B0604020202020204" pitchFamily="34" charset="0"/>
                <a:ea typeface="Roboto" panose="02000000000000000000" pitchFamily="2" charset="0"/>
                <a:cs typeface="Arial" panose="020B0604020202020204" pitchFamily="34" charset="0"/>
              </a:defRPr>
            </a:lvl1pPr>
          </a:lstStyle>
          <a:p>
            <a:r>
              <a:rPr lang="en-US" dirty="0"/>
              <a:t>Presented By:</a:t>
            </a:r>
          </a:p>
        </p:txBody>
      </p:sp>
      <p:sp>
        <p:nvSpPr>
          <p:cNvPr id="3" name="TextBox 2"/>
          <p:cNvSpPr txBox="1"/>
          <p:nvPr userDrawn="1"/>
        </p:nvSpPr>
        <p:spPr>
          <a:xfrm>
            <a:off x="838200" y="3552424"/>
            <a:ext cx="1051560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1F4E79"/>
                </a:solidFill>
                <a:effectLst/>
                <a:uLnTx/>
                <a:uFillTx/>
                <a:latin typeface="Arial" panose="020B0604020202020204" pitchFamily="34" charset="0"/>
                <a:ea typeface="Roboto" panose="02000000000000000000" pitchFamily="2" charset="0"/>
                <a:cs typeface="Arial" panose="020B0604020202020204" pitchFamily="34" charset="0"/>
              </a:rPr>
              <a:t>A Proud Member of The National Consortium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1F4E79"/>
                </a:solidFill>
                <a:effectLst/>
                <a:uLnTx/>
                <a:uFillTx/>
                <a:latin typeface="Arial" panose="020B0604020202020204" pitchFamily="34" charset="0"/>
                <a:ea typeface="Roboto" panose="02000000000000000000" pitchFamily="2" charset="0"/>
                <a:cs typeface="Arial" panose="020B0604020202020204" pitchFamily="34" charset="0"/>
              </a:rPr>
              <a:t>of Telehealth Resource Centers</a:t>
            </a:r>
          </a:p>
        </p:txBody>
      </p:sp>
      <p:sp>
        <p:nvSpPr>
          <p:cNvPr id="4" name="TextBox 3"/>
          <p:cNvSpPr txBox="1"/>
          <p:nvPr userDrawn="1"/>
        </p:nvSpPr>
        <p:spPr>
          <a:xfrm>
            <a:off x="1147430" y="4954773"/>
            <a:ext cx="989714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1F4E79"/>
                </a:solidFill>
                <a:effectLst/>
                <a:uLnTx/>
                <a:uFillTx/>
                <a:latin typeface="Arial" panose="020B0604020202020204" pitchFamily="34" charset="0"/>
                <a:ea typeface="Roboto" panose="02000000000000000000" pitchFamily="2" charset="0"/>
                <a:cs typeface="Arial" panose="020B0604020202020204" pitchFamily="34" charset="0"/>
              </a:rPr>
              <a:t>The NCTRC website hosts many resources. If you can’t find what you’re looking for, contact your regional TRC: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1F4E79"/>
                </a:solidFill>
                <a:effectLst/>
                <a:uLnTx/>
                <a:uFillTx/>
                <a:latin typeface="Arial" panose="020B0604020202020204" pitchFamily="34" charset="0"/>
                <a:ea typeface="Roboto" panose="02000000000000000000" pitchFamily="2" charset="0"/>
                <a:cs typeface="Arial" panose="020B0604020202020204" pitchFamily="34" charset="0"/>
              </a:rPr>
              <a:t>www.TelehealthResourceCenter.org</a:t>
            </a:r>
          </a:p>
        </p:txBody>
      </p:sp>
    </p:spTree>
    <p:extLst>
      <p:ext uri="{BB962C8B-B14F-4D97-AF65-F5344CB8AC3E}">
        <p14:creationId xmlns:p14="http://schemas.microsoft.com/office/powerpoint/2010/main" val="25926189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lank - Set 1">
    <p:spTree>
      <p:nvGrpSpPr>
        <p:cNvPr id="1" name=""/>
        <p:cNvGrpSpPr/>
        <p:nvPr/>
      </p:nvGrpSpPr>
      <p:grpSpPr>
        <a:xfrm>
          <a:off x="0" y="0"/>
          <a:ext cx="0" cy="0"/>
          <a:chOff x="0" y="0"/>
          <a:chExt cx="0" cy="0"/>
        </a:xfrm>
      </p:grpSpPr>
      <p:sp>
        <p:nvSpPr>
          <p:cNvPr id="13" name="Rectangle 12"/>
          <p:cNvSpPr/>
          <p:nvPr userDrawn="1"/>
        </p:nvSpPr>
        <p:spPr>
          <a:xfrm>
            <a:off x="0" y="0"/>
            <a:ext cx="12288253" cy="1242391"/>
          </a:xfrm>
          <a:prstGeom prst="rect">
            <a:avLst/>
          </a:prstGeom>
          <a:solidFill>
            <a:srgbClr val="174A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781527" y="260832"/>
            <a:ext cx="10506075" cy="720725"/>
          </a:xfrm>
          <a:prstGeom prst="rect">
            <a:avLst/>
          </a:prstGeom>
        </p:spPr>
        <p:txBody>
          <a:bodyPr/>
          <a:lstStyle>
            <a:lvl1pPr>
              <a:defRPr b="1">
                <a:solidFill>
                  <a:schemeClr val="bg1"/>
                </a:solidFill>
                <a:latin typeface="+mn-lt"/>
                <a:ea typeface="Roboto" panose="02000000000000000000" pitchFamily="2" charset="0"/>
                <a:cs typeface="Arial" panose="020B0604020202020204" pitchFamily="34" charset="0"/>
              </a:defRPr>
            </a:lvl1pPr>
          </a:lstStyle>
          <a:p>
            <a:r>
              <a:rPr lang="en-US" dirty="0"/>
              <a:t>Click to edit Master title style</a:t>
            </a:r>
          </a:p>
        </p:txBody>
      </p:sp>
      <p:grpSp>
        <p:nvGrpSpPr>
          <p:cNvPr id="11" name="Group 10"/>
          <p:cNvGrpSpPr/>
          <p:nvPr userDrawn="1"/>
        </p:nvGrpSpPr>
        <p:grpSpPr>
          <a:xfrm>
            <a:off x="781527" y="1242391"/>
            <a:ext cx="122934" cy="3439147"/>
            <a:chOff x="600552" y="0"/>
            <a:chExt cx="0" cy="3114675"/>
          </a:xfrm>
        </p:grpSpPr>
        <p:cxnSp>
          <p:nvCxnSpPr>
            <p:cNvPr id="12" name="Straight Connector 11"/>
            <p:cNvCxnSpPr/>
            <p:nvPr userDrawn="1"/>
          </p:nvCxnSpPr>
          <p:spPr>
            <a:xfrm>
              <a:off x="600552" y="0"/>
              <a:ext cx="0" cy="1041400"/>
            </a:xfrm>
            <a:prstGeom prst="line">
              <a:avLst/>
            </a:prstGeom>
            <a:ln w="25400">
              <a:solidFill>
                <a:srgbClr val="DAA019"/>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600552" y="2073275"/>
              <a:ext cx="0" cy="1041400"/>
            </a:xfrm>
            <a:prstGeom prst="line">
              <a:avLst/>
            </a:prstGeom>
            <a:ln w="25400">
              <a:solidFill>
                <a:srgbClr val="EF6A2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600552" y="1041400"/>
              <a:ext cx="0" cy="1041400"/>
            </a:xfrm>
            <a:prstGeom prst="line">
              <a:avLst/>
            </a:prstGeom>
            <a:ln w="25400">
              <a:solidFill>
                <a:srgbClr val="6DBE45"/>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73238558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Blank - Set 2">
    <p:spTree>
      <p:nvGrpSpPr>
        <p:cNvPr id="1" name=""/>
        <p:cNvGrpSpPr/>
        <p:nvPr/>
      </p:nvGrpSpPr>
      <p:grpSpPr>
        <a:xfrm>
          <a:off x="0" y="0"/>
          <a:ext cx="0" cy="0"/>
          <a:chOff x="0" y="0"/>
          <a:chExt cx="0" cy="0"/>
        </a:xfrm>
      </p:grpSpPr>
      <p:sp>
        <p:nvSpPr>
          <p:cNvPr id="2" name="Title 1"/>
          <p:cNvSpPr>
            <a:spLocks noGrp="1"/>
          </p:cNvSpPr>
          <p:nvPr>
            <p:ph type="title"/>
          </p:nvPr>
        </p:nvSpPr>
        <p:spPr>
          <a:xfrm>
            <a:off x="3704321" y="742951"/>
            <a:ext cx="7711807" cy="1181100"/>
          </a:xfrm>
          <a:prstGeom prst="rect">
            <a:avLst/>
          </a:prstGeom>
        </p:spPr>
        <p:txBody>
          <a:bodyPr anchor="b"/>
          <a:lstStyle>
            <a:lvl1pPr>
              <a:defRPr sz="4400" b="1">
                <a:solidFill>
                  <a:srgbClr val="1F4E79"/>
                </a:solidFill>
                <a:latin typeface="+mn-lt"/>
                <a:ea typeface="Roboto" panose="02000000000000000000" pitchFamily="2" charset="0"/>
                <a:cs typeface="Arial" panose="020B0604020202020204" pitchFamily="34" charset="0"/>
              </a:defRPr>
            </a:lvl1pPr>
          </a:lstStyle>
          <a:p>
            <a:r>
              <a:rPr lang="en-US" dirty="0"/>
              <a:t>Click to edit Master title style</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307733">
            <a:off x="484381" y="1792899"/>
            <a:ext cx="3443922" cy="3272202"/>
          </a:xfrm>
          <a:prstGeom prst="rect">
            <a:avLst/>
          </a:prstGeom>
        </p:spPr>
      </p:pic>
    </p:spTree>
    <p:extLst>
      <p:ext uri="{BB962C8B-B14F-4D97-AF65-F5344CB8AC3E}">
        <p14:creationId xmlns:p14="http://schemas.microsoft.com/office/powerpoint/2010/main" val="36587891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 Set 1">
    <p:spTree>
      <p:nvGrpSpPr>
        <p:cNvPr id="1" name=""/>
        <p:cNvGrpSpPr/>
        <p:nvPr/>
      </p:nvGrpSpPr>
      <p:grpSpPr>
        <a:xfrm>
          <a:off x="0" y="0"/>
          <a:ext cx="0" cy="0"/>
          <a:chOff x="0" y="0"/>
          <a:chExt cx="0" cy="0"/>
        </a:xfrm>
      </p:grpSpPr>
      <p:sp>
        <p:nvSpPr>
          <p:cNvPr id="13" name="Rectangle 12"/>
          <p:cNvSpPr/>
          <p:nvPr userDrawn="1"/>
        </p:nvSpPr>
        <p:spPr>
          <a:xfrm>
            <a:off x="0" y="4"/>
            <a:ext cx="12288253" cy="1566863"/>
          </a:xfrm>
          <a:prstGeom prst="rect">
            <a:avLst/>
          </a:prstGeom>
          <a:solidFill>
            <a:srgbClr val="0C55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2" name="Title 1"/>
          <p:cNvSpPr>
            <a:spLocks noGrp="1"/>
          </p:cNvSpPr>
          <p:nvPr>
            <p:ph type="title"/>
          </p:nvPr>
        </p:nvSpPr>
        <p:spPr>
          <a:xfrm>
            <a:off x="1343025" y="423072"/>
            <a:ext cx="10506075" cy="720725"/>
          </a:xfrm>
          <a:prstGeom prst="rect">
            <a:avLst/>
          </a:prstGeom>
        </p:spPr>
        <p:txBody>
          <a:bodyPr/>
          <a:lstStyle>
            <a:lvl1pPr>
              <a:defRPr>
                <a:solidFill>
                  <a:schemeClr val="bg1"/>
                </a:solidFill>
                <a:latin typeface="Arial" panose="020B0604020202020204" pitchFamily="34" charset="0"/>
                <a:ea typeface="Roboto" panose="02000000000000000000" pitchFamily="2" charset="0"/>
                <a:cs typeface="Arial" panose="020B0604020202020204" pitchFamily="34" charset="0"/>
              </a:defRPr>
            </a:lvl1pPr>
          </a:lstStyle>
          <a:p>
            <a:r>
              <a:rPr lang="en-US" dirty="0"/>
              <a:t>Click to edit Master title style</a:t>
            </a:r>
          </a:p>
        </p:txBody>
      </p:sp>
      <p:grpSp>
        <p:nvGrpSpPr>
          <p:cNvPr id="11" name="Group 10"/>
          <p:cNvGrpSpPr/>
          <p:nvPr userDrawn="1"/>
        </p:nvGrpSpPr>
        <p:grpSpPr>
          <a:xfrm>
            <a:off x="781527" y="1566867"/>
            <a:ext cx="0" cy="3114675"/>
            <a:chOff x="600552" y="0"/>
            <a:chExt cx="0" cy="3114675"/>
          </a:xfrm>
        </p:grpSpPr>
        <p:cxnSp>
          <p:nvCxnSpPr>
            <p:cNvPr id="12" name="Straight Connector 11"/>
            <p:cNvCxnSpPr/>
            <p:nvPr userDrawn="1"/>
          </p:nvCxnSpPr>
          <p:spPr>
            <a:xfrm>
              <a:off x="600552" y="0"/>
              <a:ext cx="0" cy="1041400"/>
            </a:xfrm>
            <a:prstGeom prst="line">
              <a:avLst/>
            </a:prstGeom>
            <a:ln w="25400">
              <a:solidFill>
                <a:srgbClr val="DAA019"/>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600552" y="2073275"/>
              <a:ext cx="0" cy="1041400"/>
            </a:xfrm>
            <a:prstGeom prst="line">
              <a:avLst/>
            </a:prstGeom>
            <a:ln w="25400">
              <a:solidFill>
                <a:srgbClr val="EF6A2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600552" y="1041400"/>
              <a:ext cx="0" cy="1041400"/>
            </a:xfrm>
            <a:prstGeom prst="line">
              <a:avLst/>
            </a:prstGeom>
            <a:ln w="25400">
              <a:solidFill>
                <a:srgbClr val="6DBE45"/>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73339347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Blank - Set 3">
    <p:spTree>
      <p:nvGrpSpPr>
        <p:cNvPr id="1" name=""/>
        <p:cNvGrpSpPr/>
        <p:nvPr/>
      </p:nvGrpSpPr>
      <p:grpSpPr>
        <a:xfrm>
          <a:off x="0" y="0"/>
          <a:ext cx="0" cy="0"/>
          <a:chOff x="0" y="0"/>
          <a:chExt cx="0" cy="0"/>
        </a:xfrm>
      </p:grpSpPr>
      <p:sp>
        <p:nvSpPr>
          <p:cNvPr id="2" name="Title 1"/>
          <p:cNvSpPr>
            <a:spLocks noGrp="1"/>
          </p:cNvSpPr>
          <p:nvPr>
            <p:ph type="title"/>
          </p:nvPr>
        </p:nvSpPr>
        <p:spPr>
          <a:xfrm>
            <a:off x="323850" y="457199"/>
            <a:ext cx="11353800" cy="895351"/>
          </a:xfrm>
          <a:prstGeom prst="rect">
            <a:avLst/>
          </a:prstGeom>
        </p:spPr>
        <p:txBody>
          <a:bodyPr anchor="b"/>
          <a:lstStyle>
            <a:lvl1pPr>
              <a:defRPr sz="4400" b="1">
                <a:solidFill>
                  <a:srgbClr val="1F4E79"/>
                </a:solidFill>
                <a:latin typeface="+mn-lt"/>
                <a:ea typeface="Roboto" panose="02000000000000000000" pitchFamily="2"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292572393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Standard - Set 1">
    <p:spTree>
      <p:nvGrpSpPr>
        <p:cNvPr id="1" name=""/>
        <p:cNvGrpSpPr/>
        <p:nvPr/>
      </p:nvGrpSpPr>
      <p:grpSpPr>
        <a:xfrm>
          <a:off x="0" y="0"/>
          <a:ext cx="0" cy="0"/>
          <a:chOff x="0" y="0"/>
          <a:chExt cx="0" cy="0"/>
        </a:xfrm>
      </p:grpSpPr>
      <p:sp>
        <p:nvSpPr>
          <p:cNvPr id="9" name="Rectangle 8"/>
          <p:cNvSpPr/>
          <p:nvPr userDrawn="1"/>
        </p:nvSpPr>
        <p:spPr>
          <a:xfrm>
            <a:off x="0" y="10516"/>
            <a:ext cx="12288253" cy="1242391"/>
          </a:xfrm>
          <a:prstGeom prst="rect">
            <a:avLst/>
          </a:prstGeom>
          <a:solidFill>
            <a:srgbClr val="174A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794835" y="260832"/>
            <a:ext cx="10506075" cy="720725"/>
          </a:xfrm>
          <a:prstGeom prst="rect">
            <a:avLst/>
          </a:prstGeom>
        </p:spPr>
        <p:txBody>
          <a:bodyPr/>
          <a:lstStyle>
            <a:lvl1pPr>
              <a:defRPr b="1">
                <a:solidFill>
                  <a:schemeClr val="bg1"/>
                </a:solidFill>
                <a:latin typeface="+mn-lt"/>
                <a:ea typeface="Roboto" panose="02000000000000000000" pitchFamily="2" charset="0"/>
                <a:cs typeface="Arial" panose="020B0604020202020204" pitchFamily="34" charset="0"/>
              </a:defRPr>
            </a:lvl1pPr>
          </a:lstStyle>
          <a:p>
            <a:r>
              <a:rPr lang="en-US" dirty="0"/>
              <a:t>Click to edit Master title style</a:t>
            </a:r>
          </a:p>
        </p:txBody>
      </p:sp>
      <p:sp>
        <p:nvSpPr>
          <p:cNvPr id="4" name="Content Placeholder 3"/>
          <p:cNvSpPr>
            <a:spLocks noGrp="1"/>
          </p:cNvSpPr>
          <p:nvPr>
            <p:ph sz="half" idx="2"/>
          </p:nvPr>
        </p:nvSpPr>
        <p:spPr>
          <a:xfrm>
            <a:off x="1343025" y="1711325"/>
            <a:ext cx="10839452" cy="4351338"/>
          </a:xfrm>
          <a:prstGeom prst="rect">
            <a:avLst/>
          </a:prstGeom>
        </p:spPr>
        <p:txBody>
          <a:bodyPr/>
          <a:lstStyle>
            <a:lvl1pPr>
              <a:defRPr sz="2400">
                <a:solidFill>
                  <a:srgbClr val="174A7C"/>
                </a:solidFill>
                <a:latin typeface="+mn-lt"/>
                <a:ea typeface="Roboto" panose="02000000000000000000" pitchFamily="2" charset="0"/>
                <a:cs typeface="Arial" panose="020B0604020202020204" pitchFamily="34" charset="0"/>
              </a:defRPr>
            </a:lvl1pPr>
            <a:lvl2pPr>
              <a:defRPr sz="2400">
                <a:solidFill>
                  <a:srgbClr val="174A7C"/>
                </a:solidFill>
                <a:latin typeface="+mn-lt"/>
                <a:ea typeface="Roboto" panose="02000000000000000000" pitchFamily="2" charset="0"/>
                <a:cs typeface="Arial" panose="020B0604020202020204" pitchFamily="34" charset="0"/>
              </a:defRPr>
            </a:lvl2pPr>
            <a:lvl3pPr>
              <a:defRPr sz="2400">
                <a:solidFill>
                  <a:srgbClr val="174A7C"/>
                </a:solidFill>
                <a:latin typeface="+mn-lt"/>
                <a:ea typeface="Roboto" panose="02000000000000000000" pitchFamily="2" charset="0"/>
                <a:cs typeface="Arial" panose="020B0604020202020204" pitchFamily="34" charset="0"/>
              </a:defRPr>
            </a:lvl3pPr>
            <a:lvl4pPr>
              <a:defRPr sz="2400">
                <a:solidFill>
                  <a:srgbClr val="174A7C"/>
                </a:solidFill>
                <a:latin typeface="+mn-lt"/>
                <a:ea typeface="Roboto" panose="02000000000000000000" pitchFamily="2" charset="0"/>
                <a:cs typeface="Arial" panose="020B0604020202020204" pitchFamily="34" charset="0"/>
              </a:defRPr>
            </a:lvl4pPr>
            <a:lvl5pPr>
              <a:defRPr sz="2400">
                <a:solidFill>
                  <a:srgbClr val="174A7C"/>
                </a:solidFill>
                <a:latin typeface="+mn-lt"/>
                <a:ea typeface="Roboto" panose="02000000000000000000" pitchFamily="2"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1" name="Group 10"/>
          <p:cNvGrpSpPr/>
          <p:nvPr userDrawn="1"/>
        </p:nvGrpSpPr>
        <p:grpSpPr>
          <a:xfrm>
            <a:off x="781526" y="1242389"/>
            <a:ext cx="234474" cy="3439149"/>
            <a:chOff x="600552" y="0"/>
            <a:chExt cx="0" cy="3114675"/>
          </a:xfrm>
        </p:grpSpPr>
        <p:cxnSp>
          <p:nvCxnSpPr>
            <p:cNvPr id="12" name="Straight Connector 11"/>
            <p:cNvCxnSpPr/>
            <p:nvPr userDrawn="1"/>
          </p:nvCxnSpPr>
          <p:spPr>
            <a:xfrm>
              <a:off x="600552" y="0"/>
              <a:ext cx="0" cy="1041400"/>
            </a:xfrm>
            <a:prstGeom prst="line">
              <a:avLst/>
            </a:prstGeom>
            <a:ln w="25400">
              <a:solidFill>
                <a:srgbClr val="DAA019"/>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600552" y="2073275"/>
              <a:ext cx="0" cy="1041400"/>
            </a:xfrm>
            <a:prstGeom prst="line">
              <a:avLst/>
            </a:prstGeom>
            <a:ln w="25400">
              <a:solidFill>
                <a:srgbClr val="EF6A2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600552" y="1041400"/>
              <a:ext cx="0" cy="1041400"/>
            </a:xfrm>
            <a:prstGeom prst="line">
              <a:avLst/>
            </a:prstGeom>
            <a:ln w="25400">
              <a:solidFill>
                <a:srgbClr val="6DBE45"/>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86801064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omparative - Set 1">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343026" y="1711325"/>
            <a:ext cx="5438776" cy="4351338"/>
          </a:xfrm>
          <a:prstGeom prst="rect">
            <a:avLst/>
          </a:prstGeom>
        </p:spPr>
        <p:txBody>
          <a:bodyPr/>
          <a:lstStyle>
            <a:lvl1pPr>
              <a:defRPr sz="2400">
                <a:solidFill>
                  <a:srgbClr val="174A7C"/>
                </a:solidFill>
                <a:latin typeface="+mn-lt"/>
                <a:ea typeface="Roboto" panose="02000000000000000000" pitchFamily="2" charset="0"/>
                <a:cs typeface="Arial" panose="020B0604020202020204" pitchFamily="34" charset="0"/>
              </a:defRPr>
            </a:lvl1pPr>
            <a:lvl2pPr>
              <a:defRPr sz="2400">
                <a:solidFill>
                  <a:srgbClr val="174A7C"/>
                </a:solidFill>
                <a:latin typeface="+mn-lt"/>
                <a:ea typeface="Roboto" panose="02000000000000000000" pitchFamily="2" charset="0"/>
                <a:cs typeface="Arial" panose="020B0604020202020204" pitchFamily="34" charset="0"/>
              </a:defRPr>
            </a:lvl2pPr>
            <a:lvl3pPr>
              <a:defRPr sz="2400">
                <a:solidFill>
                  <a:srgbClr val="174A7C"/>
                </a:solidFill>
                <a:latin typeface="+mn-lt"/>
                <a:ea typeface="Roboto" panose="02000000000000000000" pitchFamily="2" charset="0"/>
                <a:cs typeface="Arial" panose="020B0604020202020204" pitchFamily="34" charset="0"/>
              </a:defRPr>
            </a:lvl3pPr>
            <a:lvl4pPr>
              <a:defRPr sz="2400">
                <a:solidFill>
                  <a:srgbClr val="174A7C"/>
                </a:solidFill>
                <a:latin typeface="+mn-lt"/>
                <a:ea typeface="Roboto" panose="02000000000000000000" pitchFamily="2" charset="0"/>
                <a:cs typeface="Arial" panose="020B0604020202020204" pitchFamily="34" charset="0"/>
              </a:defRPr>
            </a:lvl4pPr>
            <a:lvl5pPr>
              <a:defRPr sz="2400">
                <a:solidFill>
                  <a:srgbClr val="174A7C"/>
                </a:solidFill>
                <a:latin typeface="+mn-lt"/>
                <a:ea typeface="Roboto" panose="02000000000000000000" pitchFamily="2"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515101" y="1711325"/>
            <a:ext cx="5438776" cy="4351338"/>
          </a:xfrm>
          <a:prstGeom prst="rect">
            <a:avLst/>
          </a:prstGeom>
        </p:spPr>
        <p:txBody>
          <a:bodyPr/>
          <a:lstStyle>
            <a:lvl1pPr>
              <a:defRPr sz="2400">
                <a:solidFill>
                  <a:srgbClr val="174A7C"/>
                </a:solidFill>
                <a:latin typeface="+mn-lt"/>
                <a:ea typeface="Roboto" panose="02000000000000000000" pitchFamily="2" charset="0"/>
                <a:cs typeface="Arial" panose="020B0604020202020204" pitchFamily="34" charset="0"/>
              </a:defRPr>
            </a:lvl1pPr>
            <a:lvl2pPr>
              <a:defRPr sz="2400">
                <a:solidFill>
                  <a:srgbClr val="174A7C"/>
                </a:solidFill>
                <a:latin typeface="+mn-lt"/>
                <a:ea typeface="Roboto" panose="02000000000000000000" pitchFamily="2" charset="0"/>
                <a:cs typeface="Arial" panose="020B0604020202020204" pitchFamily="34" charset="0"/>
              </a:defRPr>
            </a:lvl2pPr>
            <a:lvl3pPr>
              <a:defRPr sz="2400">
                <a:solidFill>
                  <a:srgbClr val="174A7C"/>
                </a:solidFill>
                <a:latin typeface="+mn-lt"/>
                <a:ea typeface="Roboto" panose="02000000000000000000" pitchFamily="2" charset="0"/>
                <a:cs typeface="Arial" panose="020B0604020202020204" pitchFamily="34" charset="0"/>
              </a:defRPr>
            </a:lvl3pPr>
            <a:lvl4pPr>
              <a:defRPr sz="2400">
                <a:solidFill>
                  <a:srgbClr val="174A7C"/>
                </a:solidFill>
                <a:latin typeface="+mn-lt"/>
                <a:ea typeface="Roboto" panose="02000000000000000000" pitchFamily="2" charset="0"/>
                <a:cs typeface="Arial" panose="020B0604020202020204" pitchFamily="34" charset="0"/>
              </a:defRPr>
            </a:lvl4pPr>
            <a:lvl5pPr>
              <a:defRPr sz="2400">
                <a:solidFill>
                  <a:srgbClr val="174A7C"/>
                </a:solidFill>
                <a:latin typeface="+mn-lt"/>
                <a:ea typeface="Roboto" panose="02000000000000000000" pitchFamily="2"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27" name="Group 26"/>
          <p:cNvGrpSpPr/>
          <p:nvPr userDrawn="1"/>
        </p:nvGrpSpPr>
        <p:grpSpPr>
          <a:xfrm>
            <a:off x="781527" y="1143793"/>
            <a:ext cx="122346" cy="3537745"/>
            <a:chOff x="600552" y="0"/>
            <a:chExt cx="0" cy="3114675"/>
          </a:xfrm>
        </p:grpSpPr>
        <p:cxnSp>
          <p:nvCxnSpPr>
            <p:cNvPr id="28" name="Straight Connector 27"/>
            <p:cNvCxnSpPr/>
            <p:nvPr userDrawn="1"/>
          </p:nvCxnSpPr>
          <p:spPr>
            <a:xfrm>
              <a:off x="600552" y="0"/>
              <a:ext cx="0" cy="1041400"/>
            </a:xfrm>
            <a:prstGeom prst="line">
              <a:avLst/>
            </a:prstGeom>
            <a:ln w="25400">
              <a:solidFill>
                <a:srgbClr val="DAA019"/>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userDrawn="1"/>
          </p:nvCxnSpPr>
          <p:spPr>
            <a:xfrm>
              <a:off x="600552" y="2073275"/>
              <a:ext cx="0" cy="1041400"/>
            </a:xfrm>
            <a:prstGeom prst="line">
              <a:avLst/>
            </a:prstGeom>
            <a:ln w="25400">
              <a:solidFill>
                <a:srgbClr val="EF6A22"/>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userDrawn="1"/>
          </p:nvCxnSpPr>
          <p:spPr>
            <a:xfrm>
              <a:off x="600552" y="1041400"/>
              <a:ext cx="0" cy="1041400"/>
            </a:xfrm>
            <a:prstGeom prst="line">
              <a:avLst/>
            </a:prstGeom>
            <a:ln w="25400">
              <a:solidFill>
                <a:srgbClr val="6DBE45"/>
              </a:solidFill>
            </a:ln>
          </p:spPr>
          <p:style>
            <a:lnRef idx="1">
              <a:schemeClr val="accent1"/>
            </a:lnRef>
            <a:fillRef idx="0">
              <a:schemeClr val="accent1"/>
            </a:fillRef>
            <a:effectRef idx="0">
              <a:schemeClr val="accent1"/>
            </a:effectRef>
            <a:fontRef idx="minor">
              <a:schemeClr val="tx1"/>
            </a:fontRef>
          </p:style>
        </p:cxnSp>
      </p:grpSp>
      <p:sp>
        <p:nvSpPr>
          <p:cNvPr id="10" name="Rectangle 9"/>
          <p:cNvSpPr/>
          <p:nvPr userDrawn="1"/>
        </p:nvSpPr>
        <p:spPr>
          <a:xfrm>
            <a:off x="0" y="-15542"/>
            <a:ext cx="12288253" cy="1242391"/>
          </a:xfrm>
          <a:prstGeom prst="rect">
            <a:avLst/>
          </a:prstGeom>
          <a:solidFill>
            <a:srgbClr val="174A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itle 1"/>
          <p:cNvSpPr txBox="1">
            <a:spLocks/>
          </p:cNvSpPr>
          <p:nvPr userDrawn="1"/>
        </p:nvSpPr>
        <p:spPr>
          <a:xfrm>
            <a:off x="781527" y="232590"/>
            <a:ext cx="10506075" cy="720725"/>
          </a:xfrm>
          <a:prstGeom prst="rect">
            <a:avLst/>
          </a:prstGeom>
        </p:spPr>
        <p:txBody>
          <a:bodyPr/>
          <a:lstStyle>
            <a:lvl1pPr algn="l" defTabSz="914400" rtl="0" eaLnBrk="1" latinLnBrk="0" hangingPunct="1">
              <a:lnSpc>
                <a:spcPct val="90000"/>
              </a:lnSpc>
              <a:spcBef>
                <a:spcPct val="0"/>
              </a:spcBef>
              <a:buNone/>
              <a:defRPr sz="4400" b="1" kern="1200">
                <a:solidFill>
                  <a:schemeClr val="bg1"/>
                </a:solidFill>
                <a:latin typeface="+mn-lt"/>
                <a:ea typeface="Roboto" panose="02000000000000000000" pitchFamily="2" charset="0"/>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a:cs typeface="Arial" panose="020B0604020202020204" pitchFamily="34" charset="0"/>
              </a:rPr>
              <a:t>Click to edit Master title style</a:t>
            </a:r>
          </a:p>
        </p:txBody>
      </p:sp>
    </p:spTree>
    <p:extLst>
      <p:ext uri="{BB962C8B-B14F-4D97-AF65-F5344CB8AC3E}">
        <p14:creationId xmlns:p14="http://schemas.microsoft.com/office/powerpoint/2010/main" val="375322672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1_Comparative - Set 1">
    <p:spTree>
      <p:nvGrpSpPr>
        <p:cNvPr id="1" name=""/>
        <p:cNvGrpSpPr/>
        <p:nvPr/>
      </p:nvGrpSpPr>
      <p:grpSpPr>
        <a:xfrm>
          <a:off x="0" y="0"/>
          <a:ext cx="0" cy="0"/>
          <a:chOff x="0" y="0"/>
          <a:chExt cx="0" cy="0"/>
        </a:xfrm>
      </p:grpSpPr>
      <p:sp>
        <p:nvSpPr>
          <p:cNvPr id="6" name="Rectangle 5"/>
          <p:cNvSpPr/>
          <p:nvPr userDrawn="1"/>
        </p:nvSpPr>
        <p:spPr>
          <a:xfrm>
            <a:off x="0" y="0"/>
            <a:ext cx="12288253" cy="1242391"/>
          </a:xfrm>
          <a:prstGeom prst="rect">
            <a:avLst/>
          </a:prstGeom>
          <a:solidFill>
            <a:srgbClr val="174A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hasCustomPrompt="1"/>
          </p:nvPr>
        </p:nvSpPr>
        <p:spPr>
          <a:xfrm>
            <a:off x="891089" y="260832"/>
            <a:ext cx="10506074" cy="720725"/>
          </a:xfrm>
          <a:prstGeom prst="rect">
            <a:avLst/>
          </a:prstGeom>
        </p:spPr>
        <p:txBody>
          <a:bodyPr/>
          <a:lstStyle>
            <a:lvl1pPr>
              <a:defRPr b="1">
                <a:solidFill>
                  <a:schemeClr val="bg1"/>
                </a:solidFill>
                <a:latin typeface="+mn-lt"/>
                <a:ea typeface="Roboto" panose="02000000000000000000" pitchFamily="2" charset="0"/>
                <a:cs typeface="Arial" panose="020B0604020202020204" pitchFamily="34" charset="0"/>
              </a:defRPr>
            </a:lvl1pPr>
          </a:lstStyle>
          <a:p>
            <a:r>
              <a:rPr lang="en-US" dirty="0"/>
              <a:t>No bar</a:t>
            </a:r>
          </a:p>
        </p:txBody>
      </p:sp>
      <p:sp>
        <p:nvSpPr>
          <p:cNvPr id="3" name="Content Placeholder 2"/>
          <p:cNvSpPr>
            <a:spLocks noGrp="1"/>
          </p:cNvSpPr>
          <p:nvPr>
            <p:ph sz="half" idx="1"/>
          </p:nvPr>
        </p:nvSpPr>
        <p:spPr>
          <a:xfrm>
            <a:off x="1343026" y="1711325"/>
            <a:ext cx="5438776" cy="4351338"/>
          </a:xfrm>
          <a:prstGeom prst="rect">
            <a:avLst/>
          </a:prstGeom>
        </p:spPr>
        <p:txBody>
          <a:bodyPr/>
          <a:lstStyle>
            <a:lvl1pPr>
              <a:defRPr sz="2400">
                <a:solidFill>
                  <a:srgbClr val="174A7C"/>
                </a:solidFill>
                <a:latin typeface="+mn-lt"/>
                <a:ea typeface="Roboto" panose="02000000000000000000" pitchFamily="2" charset="0"/>
                <a:cs typeface="Arial" panose="020B0604020202020204" pitchFamily="34" charset="0"/>
              </a:defRPr>
            </a:lvl1pPr>
            <a:lvl2pPr>
              <a:defRPr sz="2400">
                <a:solidFill>
                  <a:srgbClr val="174A7C"/>
                </a:solidFill>
                <a:latin typeface="+mn-lt"/>
                <a:ea typeface="Roboto" panose="02000000000000000000" pitchFamily="2" charset="0"/>
                <a:cs typeface="Arial" panose="020B0604020202020204" pitchFamily="34" charset="0"/>
              </a:defRPr>
            </a:lvl2pPr>
            <a:lvl3pPr>
              <a:defRPr sz="2400">
                <a:solidFill>
                  <a:srgbClr val="174A7C"/>
                </a:solidFill>
                <a:latin typeface="+mn-lt"/>
                <a:ea typeface="Roboto" panose="02000000000000000000" pitchFamily="2" charset="0"/>
                <a:cs typeface="Arial" panose="020B0604020202020204" pitchFamily="34" charset="0"/>
              </a:defRPr>
            </a:lvl3pPr>
            <a:lvl4pPr>
              <a:defRPr sz="2400">
                <a:solidFill>
                  <a:srgbClr val="174A7C"/>
                </a:solidFill>
                <a:latin typeface="+mn-lt"/>
                <a:ea typeface="Roboto" panose="02000000000000000000" pitchFamily="2" charset="0"/>
                <a:cs typeface="Arial" panose="020B0604020202020204" pitchFamily="34" charset="0"/>
              </a:defRPr>
            </a:lvl4pPr>
            <a:lvl5pPr>
              <a:defRPr sz="2400">
                <a:solidFill>
                  <a:srgbClr val="174A7C"/>
                </a:solidFill>
                <a:latin typeface="+mn-lt"/>
                <a:ea typeface="Roboto" panose="02000000000000000000" pitchFamily="2"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515101" y="1711325"/>
            <a:ext cx="5438776" cy="4351338"/>
          </a:xfrm>
          <a:prstGeom prst="rect">
            <a:avLst/>
          </a:prstGeom>
        </p:spPr>
        <p:txBody>
          <a:bodyPr/>
          <a:lstStyle>
            <a:lvl1pPr>
              <a:defRPr sz="2400">
                <a:solidFill>
                  <a:srgbClr val="174A7C"/>
                </a:solidFill>
                <a:latin typeface="+mn-lt"/>
                <a:ea typeface="Roboto" panose="02000000000000000000" pitchFamily="2" charset="0"/>
                <a:cs typeface="Arial" panose="020B0604020202020204" pitchFamily="34" charset="0"/>
              </a:defRPr>
            </a:lvl1pPr>
            <a:lvl2pPr>
              <a:defRPr sz="2400">
                <a:solidFill>
                  <a:srgbClr val="174A7C"/>
                </a:solidFill>
                <a:latin typeface="+mn-lt"/>
                <a:ea typeface="Roboto" panose="02000000000000000000" pitchFamily="2" charset="0"/>
                <a:cs typeface="Arial" panose="020B0604020202020204" pitchFamily="34" charset="0"/>
              </a:defRPr>
            </a:lvl2pPr>
            <a:lvl3pPr>
              <a:defRPr sz="2400">
                <a:solidFill>
                  <a:srgbClr val="174A7C"/>
                </a:solidFill>
                <a:latin typeface="+mn-lt"/>
                <a:ea typeface="Roboto" panose="02000000000000000000" pitchFamily="2" charset="0"/>
                <a:cs typeface="Arial" panose="020B0604020202020204" pitchFamily="34" charset="0"/>
              </a:defRPr>
            </a:lvl3pPr>
            <a:lvl4pPr>
              <a:defRPr sz="2400">
                <a:solidFill>
                  <a:srgbClr val="174A7C"/>
                </a:solidFill>
                <a:latin typeface="+mn-lt"/>
                <a:ea typeface="Roboto" panose="02000000000000000000" pitchFamily="2" charset="0"/>
                <a:cs typeface="Arial" panose="020B0604020202020204" pitchFamily="34" charset="0"/>
              </a:defRPr>
            </a:lvl4pPr>
            <a:lvl5pPr>
              <a:defRPr sz="2400">
                <a:solidFill>
                  <a:srgbClr val="174A7C"/>
                </a:solidFill>
                <a:latin typeface="+mn-lt"/>
                <a:ea typeface="Roboto" panose="02000000000000000000" pitchFamily="2"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3316096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tandard &amp; Photo - Set 1">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1343025" y="1711325"/>
            <a:ext cx="4714875" cy="4351338"/>
          </a:xfrm>
          <a:prstGeom prst="rect">
            <a:avLst/>
          </a:prstGeom>
        </p:spPr>
        <p:txBody>
          <a:bodyPr/>
          <a:lstStyle>
            <a:lvl1pPr>
              <a:defRPr sz="2400">
                <a:solidFill>
                  <a:srgbClr val="174A7C"/>
                </a:solidFill>
                <a:latin typeface="+mn-lt"/>
                <a:ea typeface="Roboto" panose="02000000000000000000" pitchFamily="2" charset="0"/>
                <a:cs typeface="Arial" panose="020B0604020202020204" pitchFamily="34" charset="0"/>
              </a:defRPr>
            </a:lvl1pPr>
            <a:lvl2pPr>
              <a:defRPr sz="2400">
                <a:solidFill>
                  <a:srgbClr val="174A7C"/>
                </a:solidFill>
                <a:latin typeface="+mn-lt"/>
                <a:ea typeface="Roboto" panose="02000000000000000000" pitchFamily="2" charset="0"/>
                <a:cs typeface="Arial" panose="020B0604020202020204" pitchFamily="34" charset="0"/>
              </a:defRPr>
            </a:lvl2pPr>
            <a:lvl3pPr>
              <a:defRPr sz="2400">
                <a:solidFill>
                  <a:srgbClr val="174A7C"/>
                </a:solidFill>
                <a:latin typeface="+mn-lt"/>
                <a:ea typeface="Roboto" panose="02000000000000000000" pitchFamily="2" charset="0"/>
                <a:cs typeface="Arial" panose="020B0604020202020204" pitchFamily="34" charset="0"/>
              </a:defRPr>
            </a:lvl3pPr>
            <a:lvl4pPr>
              <a:defRPr sz="2400">
                <a:solidFill>
                  <a:srgbClr val="174A7C"/>
                </a:solidFill>
                <a:latin typeface="+mn-lt"/>
                <a:ea typeface="Roboto" panose="02000000000000000000" pitchFamily="2" charset="0"/>
                <a:cs typeface="Arial" panose="020B0604020202020204" pitchFamily="34" charset="0"/>
              </a:defRPr>
            </a:lvl4pPr>
            <a:lvl5pPr>
              <a:defRPr sz="2400">
                <a:solidFill>
                  <a:srgbClr val="174A7C"/>
                </a:solidFill>
                <a:latin typeface="+mn-lt"/>
                <a:ea typeface="Roboto" panose="02000000000000000000" pitchFamily="2"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2">
            <a:extLst>
              <a:ext uri="{FF2B5EF4-FFF2-40B4-BE49-F238E27FC236}">
                <a16:creationId xmlns:a16="http://schemas.microsoft.com/office/drawing/2014/main" id="{F0771791-6B4A-454F-9372-296F62762D44}"/>
              </a:ext>
            </a:extLst>
          </p:cNvPr>
          <p:cNvSpPr>
            <a:spLocks noGrp="1"/>
          </p:cNvSpPr>
          <p:nvPr>
            <p:ph type="pic" idx="10"/>
          </p:nvPr>
        </p:nvSpPr>
        <p:spPr>
          <a:xfrm>
            <a:off x="6800372" y="1872615"/>
            <a:ext cx="3671888" cy="4042482"/>
          </a:xfrm>
          <a:prstGeom prst="rect">
            <a:avLst/>
          </a:prstGeom>
          <a:solidFill>
            <a:schemeClr val="bg1">
              <a:lumMod val="95000"/>
            </a:schemeClr>
          </a:solidFill>
        </p:spPr>
        <p:txBody>
          <a:bodyPr/>
          <a:lstStyle>
            <a:lvl1pPr marL="0" indent="0">
              <a:buNone/>
              <a:defRPr sz="320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grpSp>
        <p:nvGrpSpPr>
          <p:cNvPr id="16" name="Group 15"/>
          <p:cNvGrpSpPr/>
          <p:nvPr userDrawn="1"/>
        </p:nvGrpSpPr>
        <p:grpSpPr>
          <a:xfrm>
            <a:off x="781527" y="1242391"/>
            <a:ext cx="142812" cy="3439147"/>
            <a:chOff x="600552" y="0"/>
            <a:chExt cx="0" cy="3114675"/>
          </a:xfrm>
        </p:grpSpPr>
        <p:cxnSp>
          <p:nvCxnSpPr>
            <p:cNvPr id="17" name="Straight Connector 16"/>
            <p:cNvCxnSpPr/>
            <p:nvPr userDrawn="1"/>
          </p:nvCxnSpPr>
          <p:spPr>
            <a:xfrm>
              <a:off x="600552" y="0"/>
              <a:ext cx="0" cy="1041400"/>
            </a:xfrm>
            <a:prstGeom prst="line">
              <a:avLst/>
            </a:prstGeom>
            <a:ln w="25400">
              <a:solidFill>
                <a:srgbClr val="DAA019"/>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a:xfrm>
              <a:off x="600552" y="2073275"/>
              <a:ext cx="0" cy="1041400"/>
            </a:xfrm>
            <a:prstGeom prst="line">
              <a:avLst/>
            </a:prstGeom>
            <a:ln w="25400">
              <a:solidFill>
                <a:srgbClr val="EF6A2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a:xfrm>
              <a:off x="600552" y="1041400"/>
              <a:ext cx="0" cy="1041400"/>
            </a:xfrm>
            <a:prstGeom prst="line">
              <a:avLst/>
            </a:prstGeom>
            <a:ln w="25400">
              <a:solidFill>
                <a:srgbClr val="6DBE45"/>
              </a:solidFill>
            </a:ln>
          </p:spPr>
          <p:style>
            <a:lnRef idx="1">
              <a:schemeClr val="accent1"/>
            </a:lnRef>
            <a:fillRef idx="0">
              <a:schemeClr val="accent1"/>
            </a:fillRef>
            <a:effectRef idx="0">
              <a:schemeClr val="accent1"/>
            </a:effectRef>
            <a:fontRef idx="minor">
              <a:schemeClr val="tx1"/>
            </a:fontRef>
          </p:style>
        </p:cxnSp>
      </p:grpSp>
      <p:sp>
        <p:nvSpPr>
          <p:cNvPr id="11" name="Rectangle 10"/>
          <p:cNvSpPr/>
          <p:nvPr userDrawn="1"/>
        </p:nvSpPr>
        <p:spPr>
          <a:xfrm>
            <a:off x="0" y="10517"/>
            <a:ext cx="12288253" cy="1242391"/>
          </a:xfrm>
          <a:prstGeom prst="rect">
            <a:avLst/>
          </a:prstGeom>
          <a:solidFill>
            <a:srgbClr val="174A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891088" y="271349"/>
            <a:ext cx="10506075" cy="720725"/>
          </a:xfrm>
          <a:prstGeom prst="rect">
            <a:avLst/>
          </a:prstGeom>
        </p:spPr>
        <p:txBody>
          <a:bodyPr/>
          <a:lstStyle>
            <a:lvl1pPr>
              <a:defRPr b="1">
                <a:solidFill>
                  <a:schemeClr val="bg1"/>
                </a:solidFill>
                <a:latin typeface="+mn-lt"/>
                <a:ea typeface="Roboto" panose="02000000000000000000" pitchFamily="2"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332954252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 Set 2">
    <p:spTree>
      <p:nvGrpSpPr>
        <p:cNvPr id="1" name=""/>
        <p:cNvGrpSpPr/>
        <p:nvPr/>
      </p:nvGrpSpPr>
      <p:grpSpPr>
        <a:xfrm>
          <a:off x="0" y="0"/>
          <a:ext cx="0" cy="0"/>
          <a:chOff x="0" y="0"/>
          <a:chExt cx="0" cy="0"/>
        </a:xfrm>
      </p:grpSpPr>
      <p:sp>
        <p:nvSpPr>
          <p:cNvPr id="2" name="Title 1"/>
          <p:cNvSpPr>
            <a:spLocks noGrp="1"/>
          </p:cNvSpPr>
          <p:nvPr>
            <p:ph type="title"/>
          </p:nvPr>
        </p:nvSpPr>
        <p:spPr>
          <a:xfrm>
            <a:off x="3873913" y="2507838"/>
            <a:ext cx="10515600" cy="1325563"/>
          </a:xfrm>
          <a:prstGeom prst="rect">
            <a:avLst/>
          </a:prstGeom>
        </p:spPr>
        <p:txBody>
          <a:bodyPr/>
          <a:lstStyle>
            <a:lvl1pPr>
              <a:defRPr b="1">
                <a:solidFill>
                  <a:srgbClr val="174A7C"/>
                </a:solidFill>
                <a:latin typeface="+mn-lt"/>
                <a:ea typeface="Roboto" panose="02000000000000000000" pitchFamily="2" charset="0"/>
                <a:cs typeface="Arial" panose="020B0604020202020204" pitchFamily="34" charset="0"/>
              </a:defRPr>
            </a:lvl1pPr>
          </a:lstStyle>
          <a:p>
            <a:r>
              <a:rPr lang="en-US" dirty="0"/>
              <a:t>Click to edit Master title style</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307733">
            <a:off x="484381" y="1792899"/>
            <a:ext cx="3443922" cy="3272202"/>
          </a:xfrm>
          <a:prstGeom prst="rect">
            <a:avLst/>
          </a:prstGeom>
        </p:spPr>
      </p:pic>
    </p:spTree>
    <p:extLst>
      <p:ext uri="{BB962C8B-B14F-4D97-AF65-F5344CB8AC3E}">
        <p14:creationId xmlns:p14="http://schemas.microsoft.com/office/powerpoint/2010/main" val="212127337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tandard - Set 2">
    <p:spTree>
      <p:nvGrpSpPr>
        <p:cNvPr id="1" name=""/>
        <p:cNvGrpSpPr/>
        <p:nvPr/>
      </p:nvGrpSpPr>
      <p:grpSpPr>
        <a:xfrm>
          <a:off x="0" y="0"/>
          <a:ext cx="0" cy="0"/>
          <a:chOff x="0" y="0"/>
          <a:chExt cx="0" cy="0"/>
        </a:xfrm>
      </p:grpSpPr>
      <p:sp>
        <p:nvSpPr>
          <p:cNvPr id="2" name="Title 1"/>
          <p:cNvSpPr>
            <a:spLocks noGrp="1"/>
          </p:cNvSpPr>
          <p:nvPr>
            <p:ph type="title"/>
          </p:nvPr>
        </p:nvSpPr>
        <p:spPr>
          <a:xfrm>
            <a:off x="3704321" y="742951"/>
            <a:ext cx="7711807" cy="1181100"/>
          </a:xfrm>
          <a:prstGeom prst="rect">
            <a:avLst/>
          </a:prstGeom>
        </p:spPr>
        <p:txBody>
          <a:bodyPr anchor="b"/>
          <a:lstStyle>
            <a:lvl1pPr>
              <a:defRPr sz="4400" b="1">
                <a:solidFill>
                  <a:srgbClr val="174A7C"/>
                </a:solidFill>
                <a:latin typeface="+mn-lt"/>
                <a:ea typeface="Roboto" panose="02000000000000000000" pitchFamily="2"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3704321" y="2352675"/>
            <a:ext cx="7754255" cy="3626320"/>
          </a:xfrm>
          <a:prstGeom prst="rect">
            <a:avLst/>
          </a:prstGeom>
        </p:spPr>
        <p:txBody>
          <a:bodyPr/>
          <a:lstStyle>
            <a:lvl1pPr marL="342900" indent="-342900">
              <a:buFont typeface="Arial" panose="020B0604020202020204" pitchFamily="34" charset="0"/>
              <a:buChar char="•"/>
              <a:defRPr sz="2400">
                <a:solidFill>
                  <a:srgbClr val="174A7C"/>
                </a:solidFill>
                <a:latin typeface="+mn-lt"/>
                <a:ea typeface="Roboto" panose="02000000000000000000" pitchFamily="2"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307733">
            <a:off x="484381" y="1792899"/>
            <a:ext cx="3443922" cy="3272202"/>
          </a:xfrm>
          <a:prstGeom prst="rect">
            <a:avLst/>
          </a:prstGeom>
        </p:spPr>
      </p:pic>
    </p:spTree>
    <p:extLst>
      <p:ext uri="{BB962C8B-B14F-4D97-AF65-F5344CB8AC3E}">
        <p14:creationId xmlns:p14="http://schemas.microsoft.com/office/powerpoint/2010/main" val="408828372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Comparative - Set 2">
    <p:spTree>
      <p:nvGrpSpPr>
        <p:cNvPr id="1" name=""/>
        <p:cNvGrpSpPr/>
        <p:nvPr/>
      </p:nvGrpSpPr>
      <p:grpSpPr>
        <a:xfrm>
          <a:off x="0" y="0"/>
          <a:ext cx="0" cy="0"/>
          <a:chOff x="0" y="0"/>
          <a:chExt cx="0" cy="0"/>
        </a:xfrm>
      </p:grpSpPr>
      <p:sp>
        <p:nvSpPr>
          <p:cNvPr id="2" name="Title 1"/>
          <p:cNvSpPr>
            <a:spLocks noGrp="1"/>
          </p:cNvSpPr>
          <p:nvPr>
            <p:ph type="title"/>
          </p:nvPr>
        </p:nvSpPr>
        <p:spPr>
          <a:xfrm>
            <a:off x="3704321" y="742951"/>
            <a:ext cx="7711807" cy="1181100"/>
          </a:xfrm>
          <a:prstGeom prst="rect">
            <a:avLst/>
          </a:prstGeom>
        </p:spPr>
        <p:txBody>
          <a:bodyPr anchor="b"/>
          <a:lstStyle>
            <a:lvl1pPr>
              <a:defRPr sz="4400" b="1">
                <a:solidFill>
                  <a:srgbClr val="174A7C"/>
                </a:solidFill>
                <a:latin typeface="+mn-lt"/>
                <a:ea typeface="Roboto" panose="02000000000000000000" pitchFamily="2"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867650" y="2352675"/>
            <a:ext cx="3590926" cy="3626320"/>
          </a:xfrm>
          <a:prstGeom prst="rect">
            <a:avLst/>
          </a:prstGeom>
        </p:spPr>
        <p:txBody>
          <a:bodyPr/>
          <a:lstStyle>
            <a:lvl1pPr marL="342900" indent="-342900">
              <a:buFont typeface="Arial" panose="020B0604020202020204" pitchFamily="34" charset="0"/>
              <a:buChar char="•"/>
              <a:defRPr sz="2400">
                <a:solidFill>
                  <a:srgbClr val="174A7C"/>
                </a:solidFill>
                <a:latin typeface="Arial" panose="020B0604020202020204" pitchFamily="34" charset="0"/>
                <a:ea typeface="Roboto" panose="02000000000000000000" pitchFamily="2"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5" name="Text Placeholder 2"/>
          <p:cNvSpPr>
            <a:spLocks noGrp="1"/>
          </p:cNvSpPr>
          <p:nvPr>
            <p:ph type="body" idx="10"/>
          </p:nvPr>
        </p:nvSpPr>
        <p:spPr>
          <a:xfrm>
            <a:off x="3704321" y="2352675"/>
            <a:ext cx="3590926" cy="3626320"/>
          </a:xfrm>
          <a:prstGeom prst="rect">
            <a:avLst/>
          </a:prstGeom>
        </p:spPr>
        <p:txBody>
          <a:bodyPr/>
          <a:lstStyle>
            <a:lvl1pPr marL="342900" indent="-342900">
              <a:buFont typeface="Arial" panose="020B0604020202020204" pitchFamily="34" charset="0"/>
              <a:buChar char="•"/>
              <a:defRPr sz="2400">
                <a:solidFill>
                  <a:srgbClr val="174A7C"/>
                </a:solidFill>
                <a:latin typeface="Arial" panose="020B0604020202020204" pitchFamily="34" charset="0"/>
                <a:ea typeface="Roboto" panose="02000000000000000000" pitchFamily="2"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307733">
            <a:off x="484381" y="1792899"/>
            <a:ext cx="3443922" cy="3272202"/>
          </a:xfrm>
          <a:prstGeom prst="rect">
            <a:avLst/>
          </a:prstGeom>
        </p:spPr>
      </p:pic>
    </p:spTree>
    <p:extLst>
      <p:ext uri="{BB962C8B-B14F-4D97-AF65-F5344CB8AC3E}">
        <p14:creationId xmlns:p14="http://schemas.microsoft.com/office/powerpoint/2010/main" val="337609022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Title and Content - Set 3">
    <p:spTree>
      <p:nvGrpSpPr>
        <p:cNvPr id="1" name=""/>
        <p:cNvGrpSpPr/>
        <p:nvPr/>
      </p:nvGrpSpPr>
      <p:grpSpPr>
        <a:xfrm>
          <a:off x="0" y="0"/>
          <a:ext cx="0" cy="0"/>
          <a:chOff x="0" y="0"/>
          <a:chExt cx="0" cy="0"/>
        </a:xfrm>
      </p:grpSpPr>
      <p:sp>
        <p:nvSpPr>
          <p:cNvPr id="2" name="Title 1"/>
          <p:cNvSpPr>
            <a:spLocks noGrp="1"/>
          </p:cNvSpPr>
          <p:nvPr>
            <p:ph type="title"/>
          </p:nvPr>
        </p:nvSpPr>
        <p:spPr>
          <a:xfrm>
            <a:off x="323850" y="457199"/>
            <a:ext cx="11353800" cy="2247901"/>
          </a:xfrm>
          <a:prstGeom prst="rect">
            <a:avLst/>
          </a:prstGeom>
        </p:spPr>
        <p:txBody>
          <a:bodyPr anchor="b"/>
          <a:lstStyle>
            <a:lvl1pPr>
              <a:defRPr sz="4400" b="1">
                <a:solidFill>
                  <a:srgbClr val="174A7C"/>
                </a:solidFill>
                <a:latin typeface="+mn-lt"/>
                <a:ea typeface="Roboto" panose="02000000000000000000" pitchFamily="2"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23850" y="2971800"/>
            <a:ext cx="11555413" cy="2828925"/>
          </a:xfrm>
          <a:prstGeom prst="rect">
            <a:avLst/>
          </a:prstGeom>
        </p:spPr>
        <p:txBody>
          <a:bodyPr/>
          <a:lstStyle>
            <a:lvl1pPr>
              <a:defRPr sz="2400">
                <a:solidFill>
                  <a:srgbClr val="174A7C"/>
                </a:solidFill>
                <a:latin typeface="Arial" panose="020B0604020202020204" pitchFamily="34" charset="0"/>
                <a:ea typeface="Roboto" panose="02000000000000000000" pitchFamily="2" charset="0"/>
                <a:cs typeface="Arial" panose="020B0604020202020204" pitchFamily="34" charset="0"/>
              </a:defRPr>
            </a:lvl1pPr>
            <a:lvl2pPr>
              <a:defRPr sz="2400">
                <a:solidFill>
                  <a:srgbClr val="174A7C"/>
                </a:solidFill>
                <a:latin typeface="Arial" panose="020B0604020202020204" pitchFamily="34" charset="0"/>
                <a:ea typeface="Roboto" panose="02000000000000000000" pitchFamily="2" charset="0"/>
                <a:cs typeface="Arial" panose="020B0604020202020204" pitchFamily="34" charset="0"/>
              </a:defRPr>
            </a:lvl2pPr>
            <a:lvl3pPr>
              <a:defRPr sz="2400">
                <a:solidFill>
                  <a:srgbClr val="174A7C"/>
                </a:solidFill>
                <a:latin typeface="Arial" panose="020B0604020202020204" pitchFamily="34" charset="0"/>
                <a:ea typeface="Roboto" panose="02000000000000000000" pitchFamily="2" charset="0"/>
                <a:cs typeface="Arial" panose="020B0604020202020204" pitchFamily="34" charset="0"/>
              </a:defRPr>
            </a:lvl3pPr>
            <a:lvl4pPr>
              <a:defRPr sz="2400">
                <a:solidFill>
                  <a:srgbClr val="174A7C"/>
                </a:solidFill>
                <a:latin typeface="Arial" panose="020B0604020202020204" pitchFamily="34" charset="0"/>
                <a:ea typeface="Roboto" panose="02000000000000000000" pitchFamily="2" charset="0"/>
                <a:cs typeface="Arial" panose="020B0604020202020204" pitchFamily="34" charset="0"/>
              </a:defRPr>
            </a:lvl4pPr>
            <a:lvl5pPr>
              <a:defRPr sz="2400">
                <a:solidFill>
                  <a:srgbClr val="174A7C"/>
                </a:solidFill>
                <a:latin typeface="Arial" panose="020B0604020202020204" pitchFamily="34" charset="0"/>
                <a:ea typeface="Roboto" panose="02000000000000000000" pitchFamily="2"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2911622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Standard - Set 3">
    <p:spTree>
      <p:nvGrpSpPr>
        <p:cNvPr id="1" name=""/>
        <p:cNvGrpSpPr/>
        <p:nvPr/>
      </p:nvGrpSpPr>
      <p:grpSpPr>
        <a:xfrm>
          <a:off x="0" y="0"/>
          <a:ext cx="0" cy="0"/>
          <a:chOff x="0" y="0"/>
          <a:chExt cx="0" cy="0"/>
        </a:xfrm>
      </p:grpSpPr>
      <p:sp>
        <p:nvSpPr>
          <p:cNvPr id="2" name="Title 1"/>
          <p:cNvSpPr>
            <a:spLocks noGrp="1"/>
          </p:cNvSpPr>
          <p:nvPr>
            <p:ph type="title"/>
          </p:nvPr>
        </p:nvSpPr>
        <p:spPr>
          <a:xfrm>
            <a:off x="495300" y="457200"/>
            <a:ext cx="4276725" cy="1600200"/>
          </a:xfrm>
          <a:prstGeom prst="rect">
            <a:avLst/>
          </a:prstGeom>
        </p:spPr>
        <p:txBody>
          <a:bodyPr anchor="b"/>
          <a:lstStyle>
            <a:lvl1pPr>
              <a:defRPr sz="4400" b="1">
                <a:solidFill>
                  <a:srgbClr val="174A7C"/>
                </a:solidFill>
                <a:latin typeface="+mn-lt"/>
                <a:ea typeface="Roboto" panose="02000000000000000000" pitchFamily="2"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2400">
                <a:solidFill>
                  <a:srgbClr val="174A7C"/>
                </a:solidFill>
                <a:latin typeface="+mn-lt"/>
                <a:ea typeface="Roboto" panose="02000000000000000000" pitchFamily="2" charset="0"/>
                <a:cs typeface="Arial" panose="020B0604020202020204" pitchFamily="34" charset="0"/>
              </a:defRPr>
            </a:lvl1pPr>
            <a:lvl2pPr>
              <a:defRPr sz="2400">
                <a:solidFill>
                  <a:srgbClr val="174A7C"/>
                </a:solidFill>
                <a:latin typeface="+mn-lt"/>
                <a:ea typeface="Roboto" panose="02000000000000000000" pitchFamily="2" charset="0"/>
                <a:cs typeface="Arial" panose="020B0604020202020204" pitchFamily="34" charset="0"/>
              </a:defRPr>
            </a:lvl2pPr>
            <a:lvl3pPr>
              <a:defRPr sz="2400">
                <a:solidFill>
                  <a:srgbClr val="174A7C"/>
                </a:solidFill>
                <a:latin typeface="+mn-lt"/>
                <a:ea typeface="Roboto" panose="02000000000000000000" pitchFamily="2" charset="0"/>
                <a:cs typeface="Arial" panose="020B0604020202020204" pitchFamily="34" charset="0"/>
              </a:defRPr>
            </a:lvl3pPr>
            <a:lvl4pPr>
              <a:defRPr sz="2400">
                <a:solidFill>
                  <a:srgbClr val="174A7C"/>
                </a:solidFill>
                <a:latin typeface="+mn-lt"/>
                <a:ea typeface="Roboto" panose="02000000000000000000" pitchFamily="2" charset="0"/>
                <a:cs typeface="Arial" panose="020B0604020202020204" pitchFamily="34" charset="0"/>
              </a:defRPr>
            </a:lvl4pPr>
            <a:lvl5pPr>
              <a:defRPr sz="2400">
                <a:solidFill>
                  <a:srgbClr val="174A7C"/>
                </a:solidFill>
                <a:latin typeface="+mn-lt"/>
                <a:ea typeface="Roboto" panose="02000000000000000000" pitchFamily="2"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95300" y="2057400"/>
            <a:ext cx="4276725" cy="3811588"/>
          </a:xfrm>
          <a:prstGeom prst="rect">
            <a:avLst/>
          </a:prstGeom>
        </p:spPr>
        <p:txBody>
          <a:bodyPr/>
          <a:lstStyle>
            <a:lvl1pPr marL="0" indent="0">
              <a:buNone/>
              <a:defRPr sz="2400">
                <a:solidFill>
                  <a:srgbClr val="174A7C"/>
                </a:solidFill>
                <a:latin typeface="+mn-lt"/>
                <a:ea typeface="Roboto" panose="02000000000000000000" pitchFamily="2"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12815162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 Set 2">
    <p:spTree>
      <p:nvGrpSpPr>
        <p:cNvPr id="1" name=""/>
        <p:cNvGrpSpPr/>
        <p:nvPr/>
      </p:nvGrpSpPr>
      <p:grpSpPr>
        <a:xfrm>
          <a:off x="0" y="0"/>
          <a:ext cx="0" cy="0"/>
          <a:chOff x="0" y="0"/>
          <a:chExt cx="0" cy="0"/>
        </a:xfrm>
      </p:grpSpPr>
      <p:sp>
        <p:nvSpPr>
          <p:cNvPr id="2" name="Title 1"/>
          <p:cNvSpPr>
            <a:spLocks noGrp="1"/>
          </p:cNvSpPr>
          <p:nvPr>
            <p:ph type="title"/>
          </p:nvPr>
        </p:nvSpPr>
        <p:spPr>
          <a:xfrm>
            <a:off x="3704323" y="742951"/>
            <a:ext cx="7711807" cy="1181100"/>
          </a:xfrm>
          <a:prstGeom prst="rect">
            <a:avLst/>
          </a:prstGeom>
        </p:spPr>
        <p:txBody>
          <a:bodyPr anchor="b"/>
          <a:lstStyle>
            <a:lvl1pPr>
              <a:defRPr sz="4400">
                <a:solidFill>
                  <a:srgbClr val="0C5587"/>
                </a:solidFill>
                <a:latin typeface="Arial" panose="020B0604020202020204" pitchFamily="34" charset="0"/>
                <a:ea typeface="Roboto" panose="02000000000000000000" pitchFamily="2" charset="0"/>
                <a:cs typeface="Arial" panose="020B0604020202020204" pitchFamily="34" charset="0"/>
              </a:defRPr>
            </a:lvl1pPr>
          </a:lstStyle>
          <a:p>
            <a:r>
              <a:rPr lang="en-US" dirty="0"/>
              <a:t>Click to edit Master title style</a:t>
            </a: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307733">
            <a:off x="484381" y="1792899"/>
            <a:ext cx="3443923" cy="3272202"/>
          </a:xfrm>
          <a:prstGeom prst="rect">
            <a:avLst/>
          </a:prstGeom>
        </p:spPr>
      </p:pic>
    </p:spTree>
    <p:extLst>
      <p:ext uri="{BB962C8B-B14F-4D97-AF65-F5344CB8AC3E}">
        <p14:creationId xmlns:p14="http://schemas.microsoft.com/office/powerpoint/2010/main" val="188377332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ntent and Picture - Set 3">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8" name="Title 1"/>
          <p:cNvSpPr>
            <a:spLocks noGrp="1"/>
          </p:cNvSpPr>
          <p:nvPr>
            <p:ph type="title"/>
          </p:nvPr>
        </p:nvSpPr>
        <p:spPr>
          <a:xfrm>
            <a:off x="495300" y="457200"/>
            <a:ext cx="4276725" cy="1600200"/>
          </a:xfrm>
          <a:prstGeom prst="rect">
            <a:avLst/>
          </a:prstGeom>
        </p:spPr>
        <p:txBody>
          <a:bodyPr anchor="b"/>
          <a:lstStyle>
            <a:lvl1pPr>
              <a:defRPr sz="4400" b="1">
                <a:solidFill>
                  <a:srgbClr val="174A7C"/>
                </a:solidFill>
                <a:latin typeface="+mn-lt"/>
                <a:ea typeface="Roboto" panose="02000000000000000000" pitchFamily="2" charset="0"/>
                <a:cs typeface="Arial" panose="020B0604020202020204" pitchFamily="34" charset="0"/>
              </a:defRPr>
            </a:lvl1pPr>
          </a:lstStyle>
          <a:p>
            <a:r>
              <a:rPr lang="en-US" dirty="0"/>
              <a:t>Click to edit Master title style</a:t>
            </a:r>
          </a:p>
        </p:txBody>
      </p:sp>
      <p:sp>
        <p:nvSpPr>
          <p:cNvPr id="9" name="Text Placeholder 3"/>
          <p:cNvSpPr>
            <a:spLocks noGrp="1"/>
          </p:cNvSpPr>
          <p:nvPr>
            <p:ph type="body" sz="half" idx="2"/>
          </p:nvPr>
        </p:nvSpPr>
        <p:spPr>
          <a:xfrm>
            <a:off x="495300" y="2057400"/>
            <a:ext cx="4276725" cy="3811588"/>
          </a:xfrm>
          <a:prstGeom prst="rect">
            <a:avLst/>
          </a:prstGeom>
        </p:spPr>
        <p:txBody>
          <a:bodyPr/>
          <a:lstStyle>
            <a:lvl1pPr marL="0" indent="0">
              <a:buNone/>
              <a:defRPr sz="2400">
                <a:solidFill>
                  <a:srgbClr val="174A7C"/>
                </a:solidFill>
                <a:latin typeface="+mn-lt"/>
                <a:ea typeface="Roboto" panose="02000000000000000000" pitchFamily="2"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22723413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2 images and texts">
    <p:spTree>
      <p:nvGrpSpPr>
        <p:cNvPr id="1" name=""/>
        <p:cNvGrpSpPr/>
        <p:nvPr/>
      </p:nvGrpSpPr>
      <p:grpSpPr>
        <a:xfrm>
          <a:off x="0" y="0"/>
          <a:ext cx="0" cy="0"/>
          <a:chOff x="0" y="0"/>
          <a:chExt cx="0" cy="0"/>
        </a:xfrm>
      </p:grpSpPr>
      <p:sp>
        <p:nvSpPr>
          <p:cNvPr id="15" name="Title 1"/>
          <p:cNvSpPr>
            <a:spLocks noGrp="1"/>
          </p:cNvSpPr>
          <p:nvPr>
            <p:ph type="title" hasCustomPrompt="1"/>
          </p:nvPr>
        </p:nvSpPr>
        <p:spPr>
          <a:xfrm>
            <a:off x="935567" y="2422732"/>
            <a:ext cx="3016853" cy="2012539"/>
          </a:xfrm>
        </p:spPr>
        <p:txBody>
          <a:bodyPr anchor="ctr"/>
          <a:lstStyle>
            <a:lvl1pPr algn="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16" name="Rectangle 15"/>
          <p:cNvSpPr/>
          <p:nvPr userDrawn="1"/>
        </p:nvSpPr>
        <p:spPr>
          <a:xfrm>
            <a:off x="7799399" y="-1060"/>
            <a:ext cx="3457035" cy="342953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1" lang="ja-JP" altLang="en-US" sz="9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34" charset="-128"/>
              <a:cs typeface="+mn-cs"/>
            </a:endParaRPr>
          </a:p>
        </p:txBody>
      </p:sp>
      <p:sp>
        <p:nvSpPr>
          <p:cNvPr id="17" name="Picture Placeholder 6"/>
          <p:cNvSpPr>
            <a:spLocks noGrp="1"/>
          </p:cNvSpPr>
          <p:nvPr>
            <p:ph type="pic" sz="quarter" idx="13"/>
          </p:nvPr>
        </p:nvSpPr>
        <p:spPr>
          <a:xfrm>
            <a:off x="4343400" y="0"/>
            <a:ext cx="3456000" cy="3428472"/>
          </a:xfrm>
          <a:solidFill>
            <a:schemeClr val="accent5">
              <a:lumMod val="40000"/>
              <a:lumOff val="60000"/>
            </a:schemeClr>
          </a:solidFill>
        </p:spPr>
        <p:txBody>
          <a:bodyPr/>
          <a:lstStyle>
            <a:lvl1pPr marL="0" marR="0" indent="0" algn="l" defTabSz="685692"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685692"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8" name="Picture Placeholder 6"/>
          <p:cNvSpPr>
            <a:spLocks noGrp="1"/>
          </p:cNvSpPr>
          <p:nvPr>
            <p:ph type="pic" sz="quarter" idx="14"/>
          </p:nvPr>
        </p:nvSpPr>
        <p:spPr>
          <a:xfrm>
            <a:off x="7800433" y="3428205"/>
            <a:ext cx="3456000" cy="3428472"/>
          </a:xfrm>
          <a:solidFill>
            <a:schemeClr val="accent5">
              <a:lumMod val="40000"/>
              <a:lumOff val="60000"/>
            </a:schemeClr>
          </a:solidFill>
        </p:spPr>
        <p:txBody>
          <a:bodyPr/>
          <a:lstStyle>
            <a:lvl1pPr marL="0" marR="0" indent="0" algn="l" defTabSz="685692"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685692"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9" name="Rectangle 18"/>
          <p:cNvSpPr/>
          <p:nvPr userDrawn="1"/>
        </p:nvSpPr>
        <p:spPr>
          <a:xfrm>
            <a:off x="4343400" y="3428471"/>
            <a:ext cx="3457035" cy="342953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1" lang="ja-JP" altLang="en-US" sz="9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34" charset="-128"/>
              <a:cs typeface="+mn-cs"/>
            </a:endParaRPr>
          </a:p>
        </p:txBody>
      </p:sp>
      <p:sp>
        <p:nvSpPr>
          <p:cNvPr id="22" name="Text Placeholder 5"/>
          <p:cNvSpPr>
            <a:spLocks noGrp="1"/>
          </p:cNvSpPr>
          <p:nvPr>
            <p:ph type="body" sz="quarter" idx="12" hasCustomPrompt="1"/>
          </p:nvPr>
        </p:nvSpPr>
        <p:spPr>
          <a:xfrm>
            <a:off x="8331202" y="1315815"/>
            <a:ext cx="2444652" cy="1338699"/>
          </a:xfrm>
        </p:spPr>
        <p:txBody>
          <a:bodyPr anchor="t"/>
          <a:lstStyle>
            <a:lvl1pPr marL="0" indent="0" algn="l">
              <a:spcBef>
                <a:spcPts val="0"/>
              </a:spcBef>
              <a:buFontTx/>
              <a:buNone/>
              <a:defRPr>
                <a:solidFill>
                  <a:schemeClr val="bg1"/>
                </a:solidFill>
              </a:defRPr>
            </a:lvl1pPr>
            <a:lvl2pPr marL="342846" indent="0">
              <a:buNone/>
              <a:defRPr sz="900"/>
            </a:lvl2pPr>
            <a:lvl3pPr marL="685692" indent="0">
              <a:buNone/>
              <a:defRPr sz="900"/>
            </a:lvl3pPr>
            <a:lvl4pPr marL="1028537" indent="0">
              <a:buNone/>
              <a:defRPr sz="900"/>
            </a:lvl4pPr>
            <a:lvl5pPr marL="1371384" indent="0">
              <a:buNone/>
              <a:defRPr sz="900"/>
            </a:lvl5pPr>
          </a:lstStyle>
          <a:p>
            <a:pPr lvl="0"/>
            <a:r>
              <a:rPr kumimoji="1" lang="en-US" altLang="ja-JP" dirty="0"/>
              <a:t>Text goes here</a:t>
            </a:r>
            <a:endParaRPr kumimoji="1" lang="ja-JP" altLang="en-US" dirty="0"/>
          </a:p>
        </p:txBody>
      </p:sp>
      <p:sp>
        <p:nvSpPr>
          <p:cNvPr id="23" name="Text Placeholder 5"/>
          <p:cNvSpPr>
            <a:spLocks noGrp="1"/>
          </p:cNvSpPr>
          <p:nvPr>
            <p:ph type="body" sz="quarter" idx="15" hasCustomPrompt="1"/>
          </p:nvPr>
        </p:nvSpPr>
        <p:spPr>
          <a:xfrm>
            <a:off x="8331202" y="876255"/>
            <a:ext cx="2444652" cy="390888"/>
          </a:xfrm>
        </p:spPr>
        <p:txBody>
          <a:bodyPr anchor="b">
            <a:normAutofit/>
          </a:bodyPr>
          <a:lstStyle>
            <a:lvl1pPr marL="0" indent="0" algn="l">
              <a:lnSpc>
                <a:spcPct val="100000"/>
              </a:lnSpc>
              <a:spcBef>
                <a:spcPts val="0"/>
              </a:spcBef>
              <a:buFontTx/>
              <a:buNone/>
              <a:defRPr sz="1400">
                <a:solidFill>
                  <a:schemeClr val="bg1"/>
                </a:solidFill>
                <a:latin typeface="+mj-lt"/>
              </a:defRPr>
            </a:lvl1pPr>
            <a:lvl2pPr marL="342846" indent="0">
              <a:buNone/>
              <a:defRPr sz="900"/>
            </a:lvl2pPr>
            <a:lvl3pPr marL="685692" indent="0">
              <a:buNone/>
              <a:defRPr sz="900"/>
            </a:lvl3pPr>
            <a:lvl4pPr marL="1028537" indent="0">
              <a:buNone/>
              <a:defRPr sz="900"/>
            </a:lvl4pPr>
            <a:lvl5pPr marL="1371384" indent="0">
              <a:buNone/>
              <a:defRPr sz="900"/>
            </a:lvl5pPr>
          </a:lstStyle>
          <a:p>
            <a:pPr lvl="0"/>
            <a:r>
              <a:rPr kumimoji="1" lang="en-US" altLang="ja-JP" dirty="0"/>
              <a:t>Caption goes here</a:t>
            </a:r>
            <a:endParaRPr kumimoji="1" lang="ja-JP" altLang="en-US" dirty="0"/>
          </a:p>
        </p:txBody>
      </p:sp>
      <p:sp>
        <p:nvSpPr>
          <p:cNvPr id="26" name="Text Placeholder 5"/>
          <p:cNvSpPr>
            <a:spLocks noGrp="1"/>
          </p:cNvSpPr>
          <p:nvPr>
            <p:ph type="body" sz="quarter" idx="16" hasCustomPrompt="1"/>
          </p:nvPr>
        </p:nvSpPr>
        <p:spPr>
          <a:xfrm>
            <a:off x="4868350" y="4677075"/>
            <a:ext cx="2444652" cy="1338699"/>
          </a:xfrm>
        </p:spPr>
        <p:txBody>
          <a:bodyPr anchor="t"/>
          <a:lstStyle>
            <a:lvl1pPr marL="0" indent="0" algn="r">
              <a:spcBef>
                <a:spcPts val="0"/>
              </a:spcBef>
              <a:buFontTx/>
              <a:buNone/>
              <a:defRPr>
                <a:solidFill>
                  <a:schemeClr val="bg1"/>
                </a:solidFill>
              </a:defRPr>
            </a:lvl1pPr>
            <a:lvl2pPr marL="342846" indent="0">
              <a:buNone/>
              <a:defRPr sz="900"/>
            </a:lvl2pPr>
            <a:lvl3pPr marL="685692" indent="0">
              <a:buNone/>
              <a:defRPr sz="900"/>
            </a:lvl3pPr>
            <a:lvl4pPr marL="1028537" indent="0">
              <a:buNone/>
              <a:defRPr sz="900"/>
            </a:lvl4pPr>
            <a:lvl5pPr marL="1371384" indent="0">
              <a:buNone/>
              <a:defRPr sz="900"/>
            </a:lvl5pPr>
          </a:lstStyle>
          <a:p>
            <a:pPr lvl="0"/>
            <a:r>
              <a:rPr kumimoji="1" lang="en-US" altLang="ja-JP" dirty="0"/>
              <a:t>Text goes here</a:t>
            </a:r>
            <a:endParaRPr kumimoji="1" lang="ja-JP" altLang="en-US" dirty="0"/>
          </a:p>
        </p:txBody>
      </p:sp>
      <p:sp>
        <p:nvSpPr>
          <p:cNvPr id="27" name="Text Placeholder 5"/>
          <p:cNvSpPr>
            <a:spLocks noGrp="1"/>
          </p:cNvSpPr>
          <p:nvPr>
            <p:ph type="body" sz="quarter" idx="17" hasCustomPrompt="1"/>
          </p:nvPr>
        </p:nvSpPr>
        <p:spPr>
          <a:xfrm>
            <a:off x="4868350" y="4237515"/>
            <a:ext cx="2444652" cy="390888"/>
          </a:xfrm>
        </p:spPr>
        <p:txBody>
          <a:bodyPr anchor="b">
            <a:normAutofit/>
          </a:bodyPr>
          <a:lstStyle>
            <a:lvl1pPr marL="0" indent="0" algn="r">
              <a:lnSpc>
                <a:spcPct val="100000"/>
              </a:lnSpc>
              <a:spcBef>
                <a:spcPts val="0"/>
              </a:spcBef>
              <a:buFontTx/>
              <a:buNone/>
              <a:defRPr sz="1400">
                <a:solidFill>
                  <a:schemeClr val="bg1"/>
                </a:solidFill>
                <a:latin typeface="+mj-lt"/>
              </a:defRPr>
            </a:lvl1pPr>
            <a:lvl2pPr marL="342846" indent="0">
              <a:buNone/>
              <a:defRPr sz="900"/>
            </a:lvl2pPr>
            <a:lvl3pPr marL="685692" indent="0">
              <a:buNone/>
              <a:defRPr sz="900"/>
            </a:lvl3pPr>
            <a:lvl4pPr marL="1028537" indent="0">
              <a:buNone/>
              <a:defRPr sz="900"/>
            </a:lvl4pPr>
            <a:lvl5pPr marL="1371384" indent="0">
              <a:buNone/>
              <a:defRPr sz="900"/>
            </a:lvl5pPr>
          </a:lstStyle>
          <a:p>
            <a:pPr lvl="0"/>
            <a:r>
              <a:rPr kumimoji="1" lang="en-US" altLang="ja-JP" dirty="0"/>
              <a:t>Caption goes here</a:t>
            </a:r>
            <a:endParaRPr kumimoji="1" lang="ja-JP" altLang="en-US" dirty="0"/>
          </a:p>
        </p:txBody>
      </p:sp>
    </p:spTree>
    <p:extLst>
      <p:ext uri="{BB962C8B-B14F-4D97-AF65-F5344CB8AC3E}">
        <p14:creationId xmlns:p14="http://schemas.microsoft.com/office/powerpoint/2010/main" val="398731627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Wide image and 3 texts">
    <p:spTree>
      <p:nvGrpSpPr>
        <p:cNvPr id="1" name=""/>
        <p:cNvGrpSpPr/>
        <p:nvPr/>
      </p:nvGrpSpPr>
      <p:grpSpPr>
        <a:xfrm>
          <a:off x="0" y="0"/>
          <a:ext cx="0" cy="0"/>
          <a:chOff x="0" y="0"/>
          <a:chExt cx="0" cy="0"/>
        </a:xfrm>
      </p:grpSpPr>
      <p:sp>
        <p:nvSpPr>
          <p:cNvPr id="5" name="Picture Placeholder 6"/>
          <p:cNvSpPr>
            <a:spLocks noGrp="1"/>
          </p:cNvSpPr>
          <p:nvPr>
            <p:ph type="pic" sz="quarter" idx="13"/>
          </p:nvPr>
        </p:nvSpPr>
        <p:spPr>
          <a:xfrm>
            <a:off x="0" y="2"/>
            <a:ext cx="12192000" cy="3428471"/>
          </a:xfrm>
          <a:solidFill>
            <a:schemeClr val="accent5">
              <a:lumMod val="40000"/>
              <a:lumOff val="60000"/>
            </a:schemeClr>
          </a:solidFill>
        </p:spPr>
        <p:txBody>
          <a:bodyPr/>
          <a:lstStyle>
            <a:lvl1pPr marL="0" marR="0" indent="0" algn="l" defTabSz="685692"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685692"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3" name="Footer Placeholder 2"/>
          <p:cNvSpPr>
            <a:spLocks noGrp="1"/>
          </p:cNvSpPr>
          <p:nvPr>
            <p:ph type="ftr" sz="quarter" idx="10"/>
          </p:nvPr>
        </p:nvSpPr>
        <p:spPr>
          <a:xfrm>
            <a:off x="7446433" y="6411940"/>
            <a:ext cx="4521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34" charset="-128"/>
                <a:cs typeface="+mn-cs"/>
              </a:rPr>
              <a:t>The Power of PowerPoint - thepopp.com</a:t>
            </a: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endParaRPr>
          </a:p>
        </p:txBody>
      </p:sp>
      <p:sp>
        <p:nvSpPr>
          <p:cNvPr id="4" name="Slide Number Placeholder 3"/>
          <p:cNvSpPr>
            <a:spLocks noGrp="1"/>
          </p:cNvSpPr>
          <p:nvPr>
            <p:ph type="sldNum" sz="quarter" idx="11"/>
          </p:nvPr>
        </p:nvSpPr>
        <p:spPr>
          <a:xfrm>
            <a:off x="10176936" y="5919159"/>
            <a:ext cx="1807633" cy="67534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54AD89C-DF1E-4948-B597-5DD47B34A9CA}" type="slidenum">
              <a:rPr kumimoji="1" lang="ja-JP" altLang="en-US" sz="1800" b="0" i="0" u="none" strike="noStrike" kern="1200" cap="none" spc="0" normalizeH="0" baseline="0" noProof="0" smtClean="0">
                <a:ln>
                  <a:noFill/>
                </a:ln>
                <a:solidFill>
                  <a:prstClr val="black"/>
                </a:solidFill>
                <a:effectLst/>
                <a:uLnTx/>
                <a:uFillTx/>
                <a:latin typeface="Calibri" panose="020F0502020204030204"/>
                <a:ea typeface="ＭＳ Ｐゴシック" panose="020B0600070205080204" pitchFamily="34"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endParaRPr>
          </a:p>
        </p:txBody>
      </p:sp>
      <p:sp>
        <p:nvSpPr>
          <p:cNvPr id="7" name="Text Placeholder 5"/>
          <p:cNvSpPr>
            <a:spLocks noGrp="1"/>
          </p:cNvSpPr>
          <p:nvPr>
            <p:ph type="body" sz="quarter" idx="12" hasCustomPrompt="1"/>
          </p:nvPr>
        </p:nvSpPr>
        <p:spPr>
          <a:xfrm>
            <a:off x="935569" y="4422707"/>
            <a:ext cx="2805161" cy="1496453"/>
          </a:xfrm>
        </p:spPr>
        <p:txBody>
          <a:bodyPr anchor="t"/>
          <a:lstStyle>
            <a:lvl1pPr marL="0" indent="0" algn="l">
              <a:spcBef>
                <a:spcPts val="0"/>
              </a:spcBef>
              <a:buFontTx/>
              <a:buNone/>
              <a:defRPr>
                <a:solidFill>
                  <a:schemeClr val="tx2"/>
                </a:solidFill>
              </a:defRPr>
            </a:lvl1pPr>
            <a:lvl2pPr marL="342846" indent="0">
              <a:buNone/>
              <a:defRPr sz="900"/>
            </a:lvl2pPr>
            <a:lvl3pPr marL="685692" indent="0">
              <a:buNone/>
              <a:defRPr sz="900"/>
            </a:lvl3pPr>
            <a:lvl4pPr marL="1028537" indent="0">
              <a:buNone/>
              <a:defRPr sz="900"/>
            </a:lvl4pPr>
            <a:lvl5pPr marL="1371384" indent="0">
              <a:buNone/>
              <a:defRPr sz="900"/>
            </a:lvl5pPr>
          </a:lstStyle>
          <a:p>
            <a:pPr lvl="0"/>
            <a:r>
              <a:rPr kumimoji="1" lang="en-US" altLang="ja-JP" dirty="0"/>
              <a:t>Text goes here</a:t>
            </a:r>
            <a:endParaRPr kumimoji="1" lang="ja-JP" altLang="en-US" dirty="0"/>
          </a:p>
        </p:txBody>
      </p:sp>
      <p:sp>
        <p:nvSpPr>
          <p:cNvPr id="8" name="Text Placeholder 5"/>
          <p:cNvSpPr>
            <a:spLocks noGrp="1"/>
          </p:cNvSpPr>
          <p:nvPr>
            <p:ph type="body" sz="quarter" idx="14" hasCustomPrompt="1"/>
          </p:nvPr>
        </p:nvSpPr>
        <p:spPr>
          <a:xfrm>
            <a:off x="935569" y="3983147"/>
            <a:ext cx="2805161" cy="390888"/>
          </a:xfrm>
        </p:spPr>
        <p:txBody>
          <a:bodyPr anchor="b">
            <a:normAutofit/>
          </a:bodyPr>
          <a:lstStyle>
            <a:lvl1pPr marL="0" indent="0" algn="ctr">
              <a:lnSpc>
                <a:spcPct val="100000"/>
              </a:lnSpc>
              <a:spcBef>
                <a:spcPts val="0"/>
              </a:spcBef>
              <a:buFontTx/>
              <a:buNone/>
              <a:defRPr sz="1400" baseline="0">
                <a:solidFill>
                  <a:schemeClr val="tx2"/>
                </a:solidFill>
                <a:latin typeface="+mj-lt"/>
              </a:defRPr>
            </a:lvl1pPr>
            <a:lvl2pPr marL="342846" indent="0">
              <a:buNone/>
              <a:defRPr sz="900"/>
            </a:lvl2pPr>
            <a:lvl3pPr marL="685692" indent="0">
              <a:buNone/>
              <a:defRPr sz="900"/>
            </a:lvl3pPr>
            <a:lvl4pPr marL="1028537" indent="0">
              <a:buNone/>
              <a:defRPr sz="900"/>
            </a:lvl4pPr>
            <a:lvl5pPr marL="1371384" indent="0">
              <a:buNone/>
              <a:defRPr sz="900"/>
            </a:lvl5pPr>
          </a:lstStyle>
          <a:p>
            <a:pPr lvl="0"/>
            <a:r>
              <a:rPr kumimoji="1" lang="en-US" altLang="ja-JP" dirty="0"/>
              <a:t>Heading goes here</a:t>
            </a:r>
            <a:endParaRPr kumimoji="1" lang="ja-JP" altLang="en-US" dirty="0"/>
          </a:p>
        </p:txBody>
      </p:sp>
      <p:sp>
        <p:nvSpPr>
          <p:cNvPr id="11" name="Text Placeholder 5"/>
          <p:cNvSpPr>
            <a:spLocks noGrp="1"/>
          </p:cNvSpPr>
          <p:nvPr>
            <p:ph type="body" sz="quarter" idx="15" hasCustomPrompt="1"/>
          </p:nvPr>
        </p:nvSpPr>
        <p:spPr>
          <a:xfrm>
            <a:off x="4693422" y="4422707"/>
            <a:ext cx="2805161" cy="1496453"/>
          </a:xfrm>
        </p:spPr>
        <p:txBody>
          <a:bodyPr anchor="t"/>
          <a:lstStyle>
            <a:lvl1pPr marL="0" indent="0" algn="l">
              <a:spcBef>
                <a:spcPts val="0"/>
              </a:spcBef>
              <a:buFontTx/>
              <a:buNone/>
              <a:defRPr>
                <a:solidFill>
                  <a:schemeClr val="tx2"/>
                </a:solidFill>
              </a:defRPr>
            </a:lvl1pPr>
            <a:lvl2pPr marL="342846" indent="0">
              <a:buNone/>
              <a:defRPr sz="900"/>
            </a:lvl2pPr>
            <a:lvl3pPr marL="685692" indent="0">
              <a:buNone/>
              <a:defRPr sz="900"/>
            </a:lvl3pPr>
            <a:lvl4pPr marL="1028537" indent="0">
              <a:buNone/>
              <a:defRPr sz="900"/>
            </a:lvl4pPr>
            <a:lvl5pPr marL="1371384" indent="0">
              <a:buNone/>
              <a:defRPr sz="900"/>
            </a:lvl5pPr>
          </a:lstStyle>
          <a:p>
            <a:pPr lvl="0"/>
            <a:r>
              <a:rPr kumimoji="1" lang="en-US" altLang="ja-JP" dirty="0"/>
              <a:t>Text goes here</a:t>
            </a:r>
            <a:endParaRPr kumimoji="1" lang="ja-JP" altLang="en-US" dirty="0"/>
          </a:p>
        </p:txBody>
      </p:sp>
      <p:sp>
        <p:nvSpPr>
          <p:cNvPr id="12" name="Text Placeholder 5"/>
          <p:cNvSpPr>
            <a:spLocks noGrp="1"/>
          </p:cNvSpPr>
          <p:nvPr>
            <p:ph type="body" sz="quarter" idx="16" hasCustomPrompt="1"/>
          </p:nvPr>
        </p:nvSpPr>
        <p:spPr>
          <a:xfrm>
            <a:off x="4693422" y="3983147"/>
            <a:ext cx="2805161" cy="390888"/>
          </a:xfrm>
        </p:spPr>
        <p:txBody>
          <a:bodyPr anchor="b">
            <a:normAutofit/>
          </a:bodyPr>
          <a:lstStyle>
            <a:lvl1pPr marL="0" indent="0" algn="ctr">
              <a:lnSpc>
                <a:spcPct val="100000"/>
              </a:lnSpc>
              <a:spcBef>
                <a:spcPts val="0"/>
              </a:spcBef>
              <a:buFontTx/>
              <a:buNone/>
              <a:defRPr sz="1400">
                <a:solidFill>
                  <a:schemeClr val="tx2"/>
                </a:solidFill>
                <a:latin typeface="+mj-lt"/>
              </a:defRPr>
            </a:lvl1pPr>
            <a:lvl2pPr marL="342846" indent="0">
              <a:buNone/>
              <a:defRPr sz="900"/>
            </a:lvl2pPr>
            <a:lvl3pPr marL="685692" indent="0">
              <a:buNone/>
              <a:defRPr sz="900"/>
            </a:lvl3pPr>
            <a:lvl4pPr marL="1028537" indent="0">
              <a:buNone/>
              <a:defRPr sz="900"/>
            </a:lvl4pPr>
            <a:lvl5pPr marL="1371384" indent="0">
              <a:buNone/>
              <a:defRPr sz="900"/>
            </a:lvl5pPr>
          </a:lstStyle>
          <a:p>
            <a:pPr lvl="0"/>
            <a:r>
              <a:rPr kumimoji="1" lang="en-US" altLang="ja-JP" dirty="0"/>
              <a:t>Heading goes here</a:t>
            </a:r>
            <a:endParaRPr kumimoji="1" lang="ja-JP" altLang="en-US" dirty="0"/>
          </a:p>
        </p:txBody>
      </p:sp>
      <p:sp>
        <p:nvSpPr>
          <p:cNvPr id="13" name="Text Placeholder 5"/>
          <p:cNvSpPr>
            <a:spLocks noGrp="1"/>
          </p:cNvSpPr>
          <p:nvPr>
            <p:ph type="body" sz="quarter" idx="17" hasCustomPrompt="1"/>
          </p:nvPr>
        </p:nvSpPr>
        <p:spPr>
          <a:xfrm>
            <a:off x="8451276" y="4422707"/>
            <a:ext cx="2805161" cy="1496453"/>
          </a:xfrm>
        </p:spPr>
        <p:txBody>
          <a:bodyPr anchor="t"/>
          <a:lstStyle>
            <a:lvl1pPr marL="0" indent="0" algn="l">
              <a:spcBef>
                <a:spcPts val="0"/>
              </a:spcBef>
              <a:buFontTx/>
              <a:buNone/>
              <a:defRPr>
                <a:solidFill>
                  <a:schemeClr val="tx2"/>
                </a:solidFill>
              </a:defRPr>
            </a:lvl1pPr>
            <a:lvl2pPr marL="342846" indent="0">
              <a:buNone/>
              <a:defRPr sz="900"/>
            </a:lvl2pPr>
            <a:lvl3pPr marL="685692" indent="0">
              <a:buNone/>
              <a:defRPr sz="900"/>
            </a:lvl3pPr>
            <a:lvl4pPr marL="1028537" indent="0">
              <a:buNone/>
              <a:defRPr sz="900"/>
            </a:lvl4pPr>
            <a:lvl5pPr marL="1371384" indent="0">
              <a:buNone/>
              <a:defRPr sz="900"/>
            </a:lvl5pPr>
          </a:lstStyle>
          <a:p>
            <a:pPr lvl="0"/>
            <a:r>
              <a:rPr kumimoji="1" lang="en-US" altLang="ja-JP" dirty="0"/>
              <a:t>Text goes here</a:t>
            </a:r>
            <a:endParaRPr kumimoji="1" lang="ja-JP" altLang="en-US" dirty="0"/>
          </a:p>
        </p:txBody>
      </p:sp>
      <p:sp>
        <p:nvSpPr>
          <p:cNvPr id="14" name="Text Placeholder 5"/>
          <p:cNvSpPr>
            <a:spLocks noGrp="1"/>
          </p:cNvSpPr>
          <p:nvPr>
            <p:ph type="body" sz="quarter" idx="18" hasCustomPrompt="1"/>
          </p:nvPr>
        </p:nvSpPr>
        <p:spPr>
          <a:xfrm>
            <a:off x="8451276" y="3983147"/>
            <a:ext cx="2805161" cy="390888"/>
          </a:xfrm>
        </p:spPr>
        <p:txBody>
          <a:bodyPr anchor="b">
            <a:normAutofit/>
          </a:bodyPr>
          <a:lstStyle>
            <a:lvl1pPr marL="0" indent="0" algn="ctr">
              <a:lnSpc>
                <a:spcPct val="100000"/>
              </a:lnSpc>
              <a:spcBef>
                <a:spcPts val="0"/>
              </a:spcBef>
              <a:buFontTx/>
              <a:buNone/>
              <a:defRPr sz="1400">
                <a:solidFill>
                  <a:schemeClr val="tx2"/>
                </a:solidFill>
                <a:latin typeface="+mj-lt"/>
              </a:defRPr>
            </a:lvl1pPr>
            <a:lvl2pPr marL="342846" indent="0">
              <a:buNone/>
              <a:defRPr sz="900"/>
            </a:lvl2pPr>
            <a:lvl3pPr marL="685692" indent="0">
              <a:buNone/>
              <a:defRPr sz="900"/>
            </a:lvl3pPr>
            <a:lvl4pPr marL="1028537" indent="0">
              <a:buNone/>
              <a:defRPr sz="900"/>
            </a:lvl4pPr>
            <a:lvl5pPr marL="1371384" indent="0">
              <a:buNone/>
              <a:defRPr sz="900"/>
            </a:lvl5pPr>
          </a:lstStyle>
          <a:p>
            <a:pPr lvl="0"/>
            <a:r>
              <a:rPr kumimoji="1" lang="en-US" altLang="ja-JP" dirty="0"/>
              <a:t>Heading goes here</a:t>
            </a:r>
            <a:endParaRPr kumimoji="1" lang="ja-JP" altLang="en-US" dirty="0"/>
          </a:p>
        </p:txBody>
      </p:sp>
      <p:sp>
        <p:nvSpPr>
          <p:cNvPr id="17" name="Title 1"/>
          <p:cNvSpPr>
            <a:spLocks noGrp="1"/>
          </p:cNvSpPr>
          <p:nvPr>
            <p:ph type="title" hasCustomPrompt="1"/>
          </p:nvPr>
        </p:nvSpPr>
        <p:spPr>
          <a:xfrm>
            <a:off x="1295400" y="2523402"/>
            <a:ext cx="9601200" cy="905071"/>
          </a:xfrm>
        </p:spPr>
        <p:txBody>
          <a:bodyPr/>
          <a:lstStyle>
            <a:lvl1pPr algn="ctr">
              <a:defRPr>
                <a:solidFill>
                  <a:schemeClr val="bg1"/>
                </a:solidFill>
              </a:defRPr>
            </a:lvl1pPr>
          </a:lstStyle>
          <a:p>
            <a:r>
              <a:rPr kumimoji="1" lang="en-US" altLang="ja-JP" dirty="0"/>
              <a:t>Slide title goes here</a:t>
            </a:r>
            <a:endParaRPr kumimoji="1" lang="ja-JP" altLang="en-US" dirty="0"/>
          </a:p>
        </p:txBody>
      </p:sp>
    </p:spTree>
    <p:extLst>
      <p:ext uri="{BB962C8B-B14F-4D97-AF65-F5344CB8AC3E}">
        <p14:creationId xmlns:p14="http://schemas.microsoft.com/office/powerpoint/2010/main" val="311088125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gpTRAC 2017-05" type="tx">
  <p:cSld name="gpTRAC 2017-05">
    <p:spTree>
      <p:nvGrpSpPr>
        <p:cNvPr id="1" name="Shape 46"/>
        <p:cNvGrpSpPr/>
        <p:nvPr/>
      </p:nvGrpSpPr>
      <p:grpSpPr>
        <a:xfrm>
          <a:off x="0" y="0"/>
          <a:ext cx="0" cy="0"/>
          <a:chOff x="0" y="0"/>
          <a:chExt cx="0" cy="0"/>
        </a:xfrm>
      </p:grpSpPr>
      <p:sp>
        <p:nvSpPr>
          <p:cNvPr id="47" name="Shape 47"/>
          <p:cNvSpPr txBox="1">
            <a:spLocks noGrp="1"/>
          </p:cNvSpPr>
          <p:nvPr>
            <p:ph type="title"/>
          </p:nvPr>
        </p:nvSpPr>
        <p:spPr>
          <a:xfrm>
            <a:off x="415600" y="593371"/>
            <a:ext cx="11360800" cy="943200"/>
          </a:xfrm>
          <a:prstGeom prst="rect">
            <a:avLst/>
          </a:prstGeom>
        </p:spPr>
        <p:txBody>
          <a:bodyPr spcFirstLastPara="1" wrap="square" lIns="91425" tIns="91425" rIns="91425" bIns="91425" anchor="t" anchorCtr="0"/>
          <a:lstStyle>
            <a:lvl1pPr lvl="0"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8" name="Shape 48"/>
          <p:cNvSpPr txBox="1">
            <a:spLocks noGrp="1"/>
          </p:cNvSpPr>
          <p:nvPr>
            <p:ph type="body" idx="1"/>
          </p:nvPr>
        </p:nvSpPr>
        <p:spPr>
          <a:xfrm>
            <a:off x="415600" y="1536631"/>
            <a:ext cx="11360800" cy="4805280"/>
          </a:xfrm>
          <a:prstGeom prst="rect">
            <a:avLst/>
          </a:prstGeom>
        </p:spPr>
        <p:txBody>
          <a:bodyPr spcFirstLastPara="1" wrap="square" lIns="91425" tIns="91425" rIns="91425" bIns="91425" anchor="t" anchorCtr="0"/>
          <a:lstStyle>
            <a:lvl1pPr marL="457189" lvl="0" indent="-380990" rtl="0">
              <a:spcBef>
                <a:spcPts val="0"/>
              </a:spcBef>
              <a:spcAft>
                <a:spcPts val="0"/>
              </a:spcAft>
              <a:buSzPts val="2400"/>
              <a:buChar char="●"/>
              <a:defRPr/>
            </a:lvl1pPr>
            <a:lvl2pPr marL="914377" lvl="1" indent="-342891" rtl="0">
              <a:spcBef>
                <a:spcPts val="1600"/>
              </a:spcBef>
              <a:spcAft>
                <a:spcPts val="0"/>
              </a:spcAft>
              <a:buSzPts val="1800"/>
              <a:buChar char="○"/>
              <a:defRPr/>
            </a:lvl2pPr>
            <a:lvl3pPr marL="1371566" lvl="2" indent="-317492" rtl="0">
              <a:spcBef>
                <a:spcPts val="1600"/>
              </a:spcBef>
              <a:spcAft>
                <a:spcPts val="0"/>
              </a:spcAft>
              <a:buSzPts val="1400"/>
              <a:buChar char="■"/>
              <a:defRPr/>
            </a:lvl3pPr>
            <a:lvl4pPr marL="1828754" lvl="3" indent="-317492" rtl="0">
              <a:spcBef>
                <a:spcPts val="1600"/>
              </a:spcBef>
              <a:spcAft>
                <a:spcPts val="0"/>
              </a:spcAft>
              <a:buSzPts val="1400"/>
              <a:buChar char="●"/>
              <a:defRPr/>
            </a:lvl4pPr>
            <a:lvl5pPr marL="2285943" lvl="4" indent="-317492" rtl="0">
              <a:spcBef>
                <a:spcPts val="1600"/>
              </a:spcBef>
              <a:spcAft>
                <a:spcPts val="0"/>
              </a:spcAft>
              <a:buSzPts val="1400"/>
              <a:buChar char="○"/>
              <a:defRPr/>
            </a:lvl5pPr>
            <a:lvl6pPr marL="2743131" lvl="5" indent="-317492" rtl="0">
              <a:spcBef>
                <a:spcPts val="1600"/>
              </a:spcBef>
              <a:spcAft>
                <a:spcPts val="0"/>
              </a:spcAft>
              <a:buSzPts val="1400"/>
              <a:buChar char="■"/>
              <a:defRPr/>
            </a:lvl6pPr>
            <a:lvl7pPr marL="3200320" lvl="6" indent="-317492" rtl="0">
              <a:spcBef>
                <a:spcPts val="1600"/>
              </a:spcBef>
              <a:spcAft>
                <a:spcPts val="0"/>
              </a:spcAft>
              <a:buSzPts val="1400"/>
              <a:buChar char="●"/>
              <a:defRPr/>
            </a:lvl7pPr>
            <a:lvl8pPr marL="3657509" lvl="7" indent="-317492" rtl="0">
              <a:spcBef>
                <a:spcPts val="1600"/>
              </a:spcBef>
              <a:spcAft>
                <a:spcPts val="0"/>
              </a:spcAft>
              <a:buSzPts val="1400"/>
              <a:buChar char="○"/>
              <a:defRPr/>
            </a:lvl8pPr>
            <a:lvl9pPr marL="4114697" lvl="8" indent="-317492" rtl="0">
              <a:spcBef>
                <a:spcPts val="1600"/>
              </a:spcBef>
              <a:spcAft>
                <a:spcPts val="1600"/>
              </a:spcAft>
              <a:buSzPts val="1400"/>
              <a:buChar char="■"/>
              <a:defRPr/>
            </a:lvl9pPr>
          </a:lstStyle>
          <a:p>
            <a:endParaRPr/>
          </a:p>
        </p:txBody>
      </p:sp>
      <p:sp>
        <p:nvSpPr>
          <p:cNvPr id="49" name="Shape 49"/>
          <p:cNvSpPr txBox="1">
            <a:spLocks noGrp="1"/>
          </p:cNvSpPr>
          <p:nvPr>
            <p:ph type="sldNum" idx="12"/>
          </p:nvPr>
        </p:nvSpPr>
        <p:spPr>
          <a:xfrm>
            <a:off x="11195000" y="6466620"/>
            <a:ext cx="731600" cy="412560"/>
          </a:xfrm>
          <a:prstGeom prst="rect">
            <a:avLst/>
          </a:prstGeom>
        </p:spPr>
        <p:txBody>
          <a:bodyPr spcFirstLastPara="1" wrap="square" lIns="91425" tIns="91425" rIns="91425" bIns="91425" anchor="ctr" anchorCtr="0">
            <a:noAutofit/>
          </a:bodyPr>
          <a:lstStyle>
            <a:lvl1pPr lvl="0" rtl="0">
              <a:buNone/>
              <a:defRPr>
                <a:solidFill>
                  <a:srgbClr val="274E13"/>
                </a:solidFill>
              </a:defRPr>
            </a:lvl1pPr>
            <a:lvl2pPr lvl="1" rtl="0">
              <a:buNone/>
              <a:defRPr>
                <a:solidFill>
                  <a:srgbClr val="274E13"/>
                </a:solidFill>
              </a:defRPr>
            </a:lvl2pPr>
            <a:lvl3pPr lvl="2" rtl="0">
              <a:buNone/>
              <a:defRPr>
                <a:solidFill>
                  <a:srgbClr val="274E13"/>
                </a:solidFill>
              </a:defRPr>
            </a:lvl3pPr>
            <a:lvl4pPr lvl="3" rtl="0">
              <a:buNone/>
              <a:defRPr>
                <a:solidFill>
                  <a:srgbClr val="274E13"/>
                </a:solidFill>
              </a:defRPr>
            </a:lvl4pPr>
            <a:lvl5pPr lvl="4" rtl="0">
              <a:buNone/>
              <a:defRPr>
                <a:solidFill>
                  <a:srgbClr val="274E13"/>
                </a:solidFill>
              </a:defRPr>
            </a:lvl5pPr>
            <a:lvl6pPr lvl="5" rtl="0">
              <a:buNone/>
              <a:defRPr>
                <a:solidFill>
                  <a:srgbClr val="274E13"/>
                </a:solidFill>
              </a:defRPr>
            </a:lvl6pPr>
            <a:lvl7pPr lvl="6" rtl="0">
              <a:buNone/>
              <a:defRPr>
                <a:solidFill>
                  <a:srgbClr val="274E13"/>
                </a:solidFill>
              </a:defRPr>
            </a:lvl7pPr>
            <a:lvl8pPr lvl="7" rtl="0">
              <a:buNone/>
              <a:defRPr>
                <a:solidFill>
                  <a:srgbClr val="274E13"/>
                </a:solidFill>
              </a:defRPr>
            </a:lvl8pPr>
            <a:lvl9pPr lvl="8" rtl="0">
              <a:buNone/>
              <a:defRPr>
                <a:solidFill>
                  <a:srgbClr val="274E13"/>
                </a:solidFill>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800" b="0" i="0" u="none" strike="noStrike" kern="1200" cap="none" spc="0" normalizeH="0" baseline="0" noProof="0" smtClean="0">
                <a:ln>
                  <a:noFill/>
                </a:ln>
                <a:solidFill>
                  <a:srgbClr val="274E13"/>
                </a:solidFill>
                <a:effectLst/>
                <a:uLnTx/>
                <a:uFillTx/>
                <a:latin typeface="Calibri" panose="020F0502020204030204"/>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srgbClr val="274E13"/>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925183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093E7A8-2D47-440B-9738-EB1019B920B5}"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11/19/20</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444D589-6F79-430F-AE6C-878E220235D5}"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097156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71A2541-6F7E-9640-99E1-29FE1276F61F}" type="datetimeFigureOut">
              <a:rPr kumimoji="0" lang="en-US" sz="1800" b="0" i="0" u="none" strike="noStrike" kern="1200" cap="none" spc="0" normalizeH="0" baseline="0" noProof="0" smtClean="0">
                <a:ln>
                  <a:noFill/>
                </a:ln>
                <a:solidFill>
                  <a:srgbClr val="6C8998">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11/19/20</a:t>
            </a:fld>
            <a:endParaRPr kumimoji="0" lang="en-US" sz="1800" b="0" i="0" u="none" strike="noStrike" kern="1200" cap="none" spc="0" normalizeH="0" baseline="0" noProof="0">
              <a:ln>
                <a:noFill/>
              </a:ln>
              <a:solidFill>
                <a:srgbClr val="6C8998">
                  <a:tint val="75000"/>
                </a:srgb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C8998">
                  <a:tint val="75000"/>
                </a:srgb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D1AFFEE-11B9-D741-B891-D3EDFC192AF9}" type="slidenum">
              <a:rPr kumimoji="0" lang="en-US" sz="1800" b="0" i="0" u="none" strike="noStrike" kern="1200" cap="none" spc="0" normalizeH="0" baseline="0" noProof="0" smtClean="0">
                <a:ln>
                  <a:noFill/>
                </a:ln>
                <a:solidFill>
                  <a:srgbClr val="6C8998">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srgbClr val="6C8998">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789696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Wide image and 3 texts">
    <p:spTree>
      <p:nvGrpSpPr>
        <p:cNvPr id="1" name=""/>
        <p:cNvGrpSpPr/>
        <p:nvPr/>
      </p:nvGrpSpPr>
      <p:grpSpPr>
        <a:xfrm>
          <a:off x="0" y="0"/>
          <a:ext cx="0" cy="0"/>
          <a:chOff x="0" y="0"/>
          <a:chExt cx="0" cy="0"/>
        </a:xfrm>
      </p:grpSpPr>
      <p:sp>
        <p:nvSpPr>
          <p:cNvPr id="5" name="Picture Placeholder 6"/>
          <p:cNvSpPr>
            <a:spLocks noGrp="1"/>
          </p:cNvSpPr>
          <p:nvPr>
            <p:ph type="pic" sz="quarter" idx="13"/>
          </p:nvPr>
        </p:nvSpPr>
        <p:spPr>
          <a:xfrm>
            <a:off x="0" y="0"/>
            <a:ext cx="12192000" cy="3428471"/>
          </a:xfrm>
          <a:solidFill>
            <a:schemeClr val="accent5">
              <a:lumMod val="40000"/>
              <a:lumOff val="60000"/>
            </a:schemeClr>
          </a:solidFill>
        </p:spPr>
        <p:txBody>
          <a:bodyPr/>
          <a:lstStyle>
            <a:lvl1pPr marL="0" marR="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324"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3" name="Footer Placeholder 2"/>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933" b="0" i="0" u="none" strike="noStrike" kern="1200" cap="none" spc="0" normalizeH="0" baseline="0" noProof="0">
                <a:ln>
                  <a:noFill/>
                </a:ln>
                <a:solidFill>
                  <a:srgbClr val="3C3C3C">
                    <a:tint val="75000"/>
                  </a:srgbClr>
                </a:solidFill>
                <a:effectLst/>
                <a:uLnTx/>
                <a:uFillTx/>
                <a:latin typeface="Gidole"/>
                <a:cs typeface="+mn-cs"/>
              </a:rPr>
              <a:t>The Power of PowerPoint - thepopp.com</a:t>
            </a:r>
            <a:endParaRPr kumimoji="1" lang="ja-JP" altLang="en-US" sz="933" b="0" i="0" u="none" strike="noStrike" kern="1200" cap="none" spc="0" normalizeH="0" baseline="0" noProof="0" dirty="0">
              <a:ln>
                <a:noFill/>
              </a:ln>
              <a:solidFill>
                <a:srgbClr val="3C3C3C">
                  <a:tint val="75000"/>
                </a:srgbClr>
              </a:solidFill>
              <a:effectLst/>
              <a:uLnTx/>
              <a:uFillTx/>
              <a:latin typeface="Gidole"/>
              <a:cs typeface="+mn-cs"/>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4AD89C-DF1E-4948-B597-5DD47B34A9CA}" type="slidenum">
              <a:rPr kumimoji="1" lang="ja-JP" altLang="en-US" sz="4000" b="0" i="0" u="none" strike="noStrike" kern="1200" cap="none" spc="0" normalizeH="0" baseline="0" noProof="0" smtClean="0">
                <a:ln>
                  <a:noFill/>
                </a:ln>
                <a:solidFill>
                  <a:srgbClr val="575454">
                    <a:lumMod val="20000"/>
                    <a:lumOff val="80000"/>
                  </a:srgbClr>
                </a:solidFill>
                <a:effectLst/>
                <a:uLnTx/>
                <a:uFillTx/>
                <a:latin typeface="Coo Hew"/>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4000" b="0" i="0" u="none" strike="noStrike" kern="1200" cap="none" spc="0" normalizeH="0" baseline="0" noProof="0" dirty="0">
              <a:ln>
                <a:noFill/>
              </a:ln>
              <a:solidFill>
                <a:srgbClr val="575454">
                  <a:lumMod val="20000"/>
                  <a:lumOff val="80000"/>
                </a:srgbClr>
              </a:solidFill>
              <a:effectLst/>
              <a:uLnTx/>
              <a:uFillTx/>
              <a:latin typeface="Coo Hew"/>
              <a:cs typeface="+mn-cs"/>
            </a:endParaRPr>
          </a:p>
        </p:txBody>
      </p:sp>
      <p:sp>
        <p:nvSpPr>
          <p:cNvPr id="7" name="Text Placeholder 5"/>
          <p:cNvSpPr>
            <a:spLocks noGrp="1"/>
          </p:cNvSpPr>
          <p:nvPr>
            <p:ph type="body" sz="quarter" idx="12" hasCustomPrompt="1"/>
          </p:nvPr>
        </p:nvSpPr>
        <p:spPr>
          <a:xfrm>
            <a:off x="935567" y="4422706"/>
            <a:ext cx="2805161" cy="1496453"/>
          </a:xfrm>
        </p:spPr>
        <p:txBody>
          <a:bodyPr anchor="t"/>
          <a:lstStyle>
            <a:lvl1pPr marL="0" indent="0" algn="l">
              <a:spcBef>
                <a:spcPts val="0"/>
              </a:spcBef>
              <a:buFontTx/>
              <a:buNone/>
              <a:defRPr>
                <a:solidFill>
                  <a:schemeClr val="tx2"/>
                </a:solidFill>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Text goes here</a:t>
            </a:r>
            <a:endParaRPr kumimoji="1" lang="ja-JP" altLang="en-US" dirty="0"/>
          </a:p>
        </p:txBody>
      </p:sp>
      <p:sp>
        <p:nvSpPr>
          <p:cNvPr id="8" name="Text Placeholder 5"/>
          <p:cNvSpPr>
            <a:spLocks noGrp="1"/>
          </p:cNvSpPr>
          <p:nvPr>
            <p:ph type="body" sz="quarter" idx="14" hasCustomPrompt="1"/>
          </p:nvPr>
        </p:nvSpPr>
        <p:spPr>
          <a:xfrm>
            <a:off x="935567" y="3983147"/>
            <a:ext cx="2805161" cy="390888"/>
          </a:xfrm>
        </p:spPr>
        <p:txBody>
          <a:bodyPr anchor="b">
            <a:normAutofit/>
          </a:bodyPr>
          <a:lstStyle>
            <a:lvl1pPr marL="0" indent="0" algn="ctr">
              <a:lnSpc>
                <a:spcPct val="100000"/>
              </a:lnSpc>
              <a:spcBef>
                <a:spcPts val="0"/>
              </a:spcBef>
              <a:buFontTx/>
              <a:buNone/>
              <a:defRPr sz="1867" baseline="0">
                <a:solidFill>
                  <a:schemeClr val="tx2"/>
                </a:solidFill>
                <a:latin typeface="+mj-lt"/>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Heading goes here</a:t>
            </a:r>
            <a:endParaRPr kumimoji="1" lang="ja-JP" altLang="en-US" dirty="0"/>
          </a:p>
        </p:txBody>
      </p:sp>
      <p:sp>
        <p:nvSpPr>
          <p:cNvPr id="11" name="Text Placeholder 5"/>
          <p:cNvSpPr>
            <a:spLocks noGrp="1"/>
          </p:cNvSpPr>
          <p:nvPr>
            <p:ph type="body" sz="quarter" idx="15" hasCustomPrompt="1"/>
          </p:nvPr>
        </p:nvSpPr>
        <p:spPr>
          <a:xfrm>
            <a:off x="4693420" y="4422706"/>
            <a:ext cx="2805161" cy="1496453"/>
          </a:xfrm>
        </p:spPr>
        <p:txBody>
          <a:bodyPr anchor="t"/>
          <a:lstStyle>
            <a:lvl1pPr marL="0" indent="0" algn="l">
              <a:spcBef>
                <a:spcPts val="0"/>
              </a:spcBef>
              <a:buFontTx/>
              <a:buNone/>
              <a:defRPr>
                <a:solidFill>
                  <a:schemeClr val="tx2"/>
                </a:solidFill>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Text goes here</a:t>
            </a:r>
            <a:endParaRPr kumimoji="1" lang="ja-JP" altLang="en-US" dirty="0"/>
          </a:p>
        </p:txBody>
      </p:sp>
      <p:sp>
        <p:nvSpPr>
          <p:cNvPr id="12" name="Text Placeholder 5"/>
          <p:cNvSpPr>
            <a:spLocks noGrp="1"/>
          </p:cNvSpPr>
          <p:nvPr>
            <p:ph type="body" sz="quarter" idx="16" hasCustomPrompt="1"/>
          </p:nvPr>
        </p:nvSpPr>
        <p:spPr>
          <a:xfrm>
            <a:off x="4693420" y="3983147"/>
            <a:ext cx="2805161" cy="390888"/>
          </a:xfrm>
        </p:spPr>
        <p:txBody>
          <a:bodyPr anchor="b">
            <a:normAutofit/>
          </a:bodyPr>
          <a:lstStyle>
            <a:lvl1pPr marL="0" indent="0" algn="ctr">
              <a:lnSpc>
                <a:spcPct val="100000"/>
              </a:lnSpc>
              <a:spcBef>
                <a:spcPts val="0"/>
              </a:spcBef>
              <a:buFontTx/>
              <a:buNone/>
              <a:defRPr sz="1867">
                <a:solidFill>
                  <a:schemeClr val="tx2"/>
                </a:solidFill>
                <a:latin typeface="+mj-lt"/>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Heading goes here</a:t>
            </a:r>
            <a:endParaRPr kumimoji="1" lang="ja-JP" altLang="en-US" dirty="0"/>
          </a:p>
        </p:txBody>
      </p:sp>
      <p:sp>
        <p:nvSpPr>
          <p:cNvPr id="13" name="Text Placeholder 5"/>
          <p:cNvSpPr>
            <a:spLocks noGrp="1"/>
          </p:cNvSpPr>
          <p:nvPr>
            <p:ph type="body" sz="quarter" idx="17" hasCustomPrompt="1"/>
          </p:nvPr>
        </p:nvSpPr>
        <p:spPr>
          <a:xfrm>
            <a:off x="8451273" y="4422706"/>
            <a:ext cx="2805161" cy="1496453"/>
          </a:xfrm>
        </p:spPr>
        <p:txBody>
          <a:bodyPr anchor="t"/>
          <a:lstStyle>
            <a:lvl1pPr marL="0" indent="0" algn="l">
              <a:spcBef>
                <a:spcPts val="0"/>
              </a:spcBef>
              <a:buFontTx/>
              <a:buNone/>
              <a:defRPr>
                <a:solidFill>
                  <a:schemeClr val="tx2"/>
                </a:solidFill>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Text goes here</a:t>
            </a:r>
            <a:endParaRPr kumimoji="1" lang="ja-JP" altLang="en-US" dirty="0"/>
          </a:p>
        </p:txBody>
      </p:sp>
      <p:sp>
        <p:nvSpPr>
          <p:cNvPr id="14" name="Text Placeholder 5"/>
          <p:cNvSpPr>
            <a:spLocks noGrp="1"/>
          </p:cNvSpPr>
          <p:nvPr>
            <p:ph type="body" sz="quarter" idx="18" hasCustomPrompt="1"/>
          </p:nvPr>
        </p:nvSpPr>
        <p:spPr>
          <a:xfrm>
            <a:off x="8451273" y="3983147"/>
            <a:ext cx="2805161" cy="390888"/>
          </a:xfrm>
        </p:spPr>
        <p:txBody>
          <a:bodyPr anchor="b">
            <a:normAutofit/>
          </a:bodyPr>
          <a:lstStyle>
            <a:lvl1pPr marL="0" indent="0" algn="ctr">
              <a:lnSpc>
                <a:spcPct val="100000"/>
              </a:lnSpc>
              <a:spcBef>
                <a:spcPts val="0"/>
              </a:spcBef>
              <a:buFontTx/>
              <a:buNone/>
              <a:defRPr sz="1867">
                <a:solidFill>
                  <a:schemeClr val="tx2"/>
                </a:solidFill>
                <a:latin typeface="+mj-lt"/>
              </a:defRPr>
            </a:lvl1pPr>
            <a:lvl2pPr marL="457162" indent="0">
              <a:buNone/>
              <a:defRPr sz="1200"/>
            </a:lvl2pPr>
            <a:lvl3pPr marL="914324" indent="0">
              <a:buNone/>
              <a:defRPr sz="1200"/>
            </a:lvl3pPr>
            <a:lvl4pPr marL="1371486" indent="0">
              <a:buNone/>
              <a:defRPr sz="1200"/>
            </a:lvl4pPr>
            <a:lvl5pPr marL="1828648" indent="0">
              <a:buNone/>
              <a:defRPr sz="1200"/>
            </a:lvl5pPr>
          </a:lstStyle>
          <a:p>
            <a:pPr lvl="0"/>
            <a:r>
              <a:rPr kumimoji="1" lang="en-US" altLang="ja-JP" dirty="0"/>
              <a:t>Heading goes here</a:t>
            </a:r>
            <a:endParaRPr kumimoji="1" lang="ja-JP" altLang="en-US" dirty="0"/>
          </a:p>
        </p:txBody>
      </p:sp>
      <p:sp>
        <p:nvSpPr>
          <p:cNvPr id="17" name="Title 1"/>
          <p:cNvSpPr>
            <a:spLocks noGrp="1"/>
          </p:cNvSpPr>
          <p:nvPr>
            <p:ph type="title" hasCustomPrompt="1"/>
          </p:nvPr>
        </p:nvSpPr>
        <p:spPr>
          <a:xfrm>
            <a:off x="1295400" y="2523401"/>
            <a:ext cx="9601200" cy="905070"/>
          </a:xfrm>
        </p:spPr>
        <p:txBody>
          <a:bodyPr/>
          <a:lstStyle>
            <a:lvl1pPr algn="ctr">
              <a:defRPr>
                <a:solidFill>
                  <a:schemeClr val="bg1"/>
                </a:solidFill>
              </a:defRPr>
            </a:lvl1pPr>
          </a:lstStyle>
          <a:p>
            <a:r>
              <a:rPr kumimoji="1" lang="en-US" altLang="ja-JP" dirty="0"/>
              <a:t>Slide title goes here</a:t>
            </a:r>
            <a:endParaRPr kumimoji="1" lang="ja-JP" altLang="en-US" dirty="0"/>
          </a:p>
        </p:txBody>
      </p:sp>
    </p:spTree>
    <p:extLst>
      <p:ext uri="{BB962C8B-B14F-4D97-AF65-F5344CB8AC3E}">
        <p14:creationId xmlns:p14="http://schemas.microsoft.com/office/powerpoint/2010/main" val="82828010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cSld name="1_Comparative - Set 1">
    <p:spTree>
      <p:nvGrpSpPr>
        <p:cNvPr id="1" name=""/>
        <p:cNvGrpSpPr/>
        <p:nvPr/>
      </p:nvGrpSpPr>
      <p:grpSpPr>
        <a:xfrm>
          <a:off x="0" y="0"/>
          <a:ext cx="0" cy="0"/>
          <a:chOff x="0" y="0"/>
          <a:chExt cx="0" cy="0"/>
        </a:xfrm>
      </p:grpSpPr>
      <p:sp>
        <p:nvSpPr>
          <p:cNvPr id="6" name="Rectangle 5"/>
          <p:cNvSpPr/>
          <p:nvPr userDrawn="1"/>
        </p:nvSpPr>
        <p:spPr>
          <a:xfrm>
            <a:off x="0" y="0"/>
            <a:ext cx="12288253" cy="1242391"/>
          </a:xfrm>
          <a:prstGeom prst="rect">
            <a:avLst/>
          </a:prstGeom>
          <a:solidFill>
            <a:srgbClr val="174A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dole"/>
              <a:cs typeface="+mn-cs"/>
            </a:endParaRPr>
          </a:p>
        </p:txBody>
      </p:sp>
      <p:sp>
        <p:nvSpPr>
          <p:cNvPr id="2" name="Title 1"/>
          <p:cNvSpPr>
            <a:spLocks noGrp="1"/>
          </p:cNvSpPr>
          <p:nvPr>
            <p:ph type="title" hasCustomPrompt="1"/>
          </p:nvPr>
        </p:nvSpPr>
        <p:spPr>
          <a:xfrm>
            <a:off x="891089" y="260832"/>
            <a:ext cx="10506074" cy="720725"/>
          </a:xfrm>
          <a:prstGeom prst="rect">
            <a:avLst/>
          </a:prstGeom>
        </p:spPr>
        <p:txBody>
          <a:bodyPr/>
          <a:lstStyle>
            <a:lvl1pPr>
              <a:defRPr b="1">
                <a:solidFill>
                  <a:schemeClr val="bg1"/>
                </a:solidFill>
                <a:latin typeface="+mn-lt"/>
                <a:ea typeface="Roboto" panose="02000000000000000000" pitchFamily="2" charset="0"/>
                <a:cs typeface="Arial" panose="020B0604020202020204" pitchFamily="34" charset="0"/>
              </a:defRPr>
            </a:lvl1pPr>
          </a:lstStyle>
          <a:p>
            <a:r>
              <a:rPr lang="en-US" dirty="0"/>
              <a:t>No bar</a:t>
            </a:r>
          </a:p>
        </p:txBody>
      </p:sp>
      <p:sp>
        <p:nvSpPr>
          <p:cNvPr id="3" name="Content Placeholder 2"/>
          <p:cNvSpPr>
            <a:spLocks noGrp="1"/>
          </p:cNvSpPr>
          <p:nvPr>
            <p:ph sz="half" idx="1"/>
          </p:nvPr>
        </p:nvSpPr>
        <p:spPr>
          <a:xfrm>
            <a:off x="1343026" y="1711325"/>
            <a:ext cx="5438776" cy="4351338"/>
          </a:xfrm>
          <a:prstGeom prst="rect">
            <a:avLst/>
          </a:prstGeom>
        </p:spPr>
        <p:txBody>
          <a:bodyPr/>
          <a:lstStyle>
            <a:lvl1pPr>
              <a:defRPr sz="2400">
                <a:solidFill>
                  <a:srgbClr val="174A7C"/>
                </a:solidFill>
                <a:latin typeface="+mn-lt"/>
                <a:ea typeface="Roboto" panose="02000000000000000000" pitchFamily="2" charset="0"/>
                <a:cs typeface="Arial" panose="020B0604020202020204" pitchFamily="34" charset="0"/>
              </a:defRPr>
            </a:lvl1pPr>
            <a:lvl2pPr>
              <a:defRPr sz="2400">
                <a:solidFill>
                  <a:srgbClr val="174A7C"/>
                </a:solidFill>
                <a:latin typeface="+mn-lt"/>
                <a:ea typeface="Roboto" panose="02000000000000000000" pitchFamily="2" charset="0"/>
                <a:cs typeface="Arial" panose="020B0604020202020204" pitchFamily="34" charset="0"/>
              </a:defRPr>
            </a:lvl2pPr>
            <a:lvl3pPr>
              <a:defRPr sz="2400">
                <a:solidFill>
                  <a:srgbClr val="174A7C"/>
                </a:solidFill>
                <a:latin typeface="+mn-lt"/>
                <a:ea typeface="Roboto" panose="02000000000000000000" pitchFamily="2" charset="0"/>
                <a:cs typeface="Arial" panose="020B0604020202020204" pitchFamily="34" charset="0"/>
              </a:defRPr>
            </a:lvl3pPr>
            <a:lvl4pPr>
              <a:defRPr sz="2400">
                <a:solidFill>
                  <a:srgbClr val="174A7C"/>
                </a:solidFill>
                <a:latin typeface="+mn-lt"/>
                <a:ea typeface="Roboto" panose="02000000000000000000" pitchFamily="2" charset="0"/>
                <a:cs typeface="Arial" panose="020B0604020202020204" pitchFamily="34" charset="0"/>
              </a:defRPr>
            </a:lvl4pPr>
            <a:lvl5pPr>
              <a:defRPr sz="2400">
                <a:solidFill>
                  <a:srgbClr val="174A7C"/>
                </a:solidFill>
                <a:latin typeface="+mn-lt"/>
                <a:ea typeface="Roboto" panose="02000000000000000000" pitchFamily="2"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515101" y="1711325"/>
            <a:ext cx="5438776" cy="4351338"/>
          </a:xfrm>
          <a:prstGeom prst="rect">
            <a:avLst/>
          </a:prstGeom>
        </p:spPr>
        <p:txBody>
          <a:bodyPr/>
          <a:lstStyle>
            <a:lvl1pPr>
              <a:defRPr sz="2400">
                <a:solidFill>
                  <a:srgbClr val="174A7C"/>
                </a:solidFill>
                <a:latin typeface="+mn-lt"/>
                <a:ea typeface="Roboto" panose="02000000000000000000" pitchFamily="2" charset="0"/>
                <a:cs typeface="Arial" panose="020B0604020202020204" pitchFamily="34" charset="0"/>
              </a:defRPr>
            </a:lvl1pPr>
            <a:lvl2pPr>
              <a:defRPr sz="2400">
                <a:solidFill>
                  <a:srgbClr val="174A7C"/>
                </a:solidFill>
                <a:latin typeface="+mn-lt"/>
                <a:ea typeface="Roboto" panose="02000000000000000000" pitchFamily="2" charset="0"/>
                <a:cs typeface="Arial" panose="020B0604020202020204" pitchFamily="34" charset="0"/>
              </a:defRPr>
            </a:lvl2pPr>
            <a:lvl3pPr>
              <a:defRPr sz="2400">
                <a:solidFill>
                  <a:srgbClr val="174A7C"/>
                </a:solidFill>
                <a:latin typeface="+mn-lt"/>
                <a:ea typeface="Roboto" panose="02000000000000000000" pitchFamily="2" charset="0"/>
                <a:cs typeface="Arial" panose="020B0604020202020204" pitchFamily="34" charset="0"/>
              </a:defRPr>
            </a:lvl3pPr>
            <a:lvl4pPr>
              <a:defRPr sz="2400">
                <a:solidFill>
                  <a:srgbClr val="174A7C"/>
                </a:solidFill>
                <a:latin typeface="+mn-lt"/>
                <a:ea typeface="Roboto" panose="02000000000000000000" pitchFamily="2" charset="0"/>
                <a:cs typeface="Arial" panose="020B0604020202020204" pitchFamily="34" charset="0"/>
              </a:defRPr>
            </a:lvl4pPr>
            <a:lvl5pPr>
              <a:defRPr sz="2400">
                <a:solidFill>
                  <a:srgbClr val="174A7C"/>
                </a:solidFill>
                <a:latin typeface="+mn-lt"/>
                <a:ea typeface="Roboto" panose="02000000000000000000" pitchFamily="2"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6275620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cSld name="NCTRC Intro Slide">
    <p:spTree>
      <p:nvGrpSpPr>
        <p:cNvPr id="1" name=""/>
        <p:cNvGrpSpPr/>
        <p:nvPr/>
      </p:nvGrpSpPr>
      <p:grpSpPr>
        <a:xfrm>
          <a:off x="0" y="0"/>
          <a:ext cx="0" cy="0"/>
          <a:chOff x="0" y="0"/>
          <a:chExt cx="0" cy="0"/>
        </a:xfrm>
      </p:grpSpPr>
      <p:sp>
        <p:nvSpPr>
          <p:cNvPr id="36" name="Rectangle 35"/>
          <p:cNvSpPr/>
          <p:nvPr userDrawn="1"/>
        </p:nvSpPr>
        <p:spPr>
          <a:xfrm>
            <a:off x="-5357" y="5010282"/>
            <a:ext cx="1628775" cy="354061"/>
          </a:xfrm>
          <a:prstGeom prst="rect">
            <a:avLst/>
          </a:prstGeom>
          <a:solidFill>
            <a:srgbClr val="0C55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p:cNvSpPr/>
          <p:nvPr userDrawn="1"/>
        </p:nvSpPr>
        <p:spPr>
          <a:xfrm>
            <a:off x="-1" y="1231731"/>
            <a:ext cx="1628775" cy="354061"/>
          </a:xfrm>
          <a:prstGeom prst="rect">
            <a:avLst/>
          </a:prstGeom>
          <a:solidFill>
            <a:srgbClr val="0C55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Picture 2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95812" y="5413368"/>
            <a:ext cx="986424" cy="417997"/>
          </a:xfrm>
          <a:prstGeom prst="rect">
            <a:avLst/>
          </a:prstGeom>
        </p:spPr>
      </p:pic>
      <p:pic>
        <p:nvPicPr>
          <p:cNvPr id="27" name="Picture 2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425167" y="5446302"/>
            <a:ext cx="1082449" cy="385063"/>
          </a:xfrm>
          <a:prstGeom prst="rect">
            <a:avLst/>
          </a:prstGeom>
        </p:spPr>
      </p:pic>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436314" y="1669150"/>
            <a:ext cx="701674" cy="371397"/>
          </a:xfrm>
          <a:prstGeom prst="rect">
            <a:avLst/>
          </a:prstGeom>
        </p:spPr>
      </p:pic>
      <p:pic>
        <p:nvPicPr>
          <p:cNvPr id="11" name="Picture 1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300855" y="1667747"/>
            <a:ext cx="1065125" cy="317272"/>
          </a:xfrm>
          <a:prstGeom prst="rect">
            <a:avLst/>
          </a:prstGeom>
        </p:spPr>
      </p:pic>
      <p:pic>
        <p:nvPicPr>
          <p:cNvPr id="14" name="Picture 13"/>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443773" y="2249144"/>
            <a:ext cx="991663" cy="185739"/>
          </a:xfrm>
          <a:prstGeom prst="rect">
            <a:avLst/>
          </a:prstGeom>
        </p:spPr>
      </p:pic>
      <p:pic>
        <p:nvPicPr>
          <p:cNvPr id="15" name="Picture 14"/>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3295812" y="2164379"/>
            <a:ext cx="995413" cy="303018"/>
          </a:xfrm>
          <a:prstGeom prst="rect">
            <a:avLst/>
          </a:prstGeom>
        </p:spPr>
      </p:pic>
      <p:pic>
        <p:nvPicPr>
          <p:cNvPr id="16" name="Picture 15"/>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443773" y="2609513"/>
            <a:ext cx="876627" cy="429255"/>
          </a:xfrm>
          <a:prstGeom prst="rect">
            <a:avLst/>
          </a:prstGeom>
        </p:spPr>
      </p:pic>
      <p:pic>
        <p:nvPicPr>
          <p:cNvPr id="17" name="Picture 16"/>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3295814" y="2617370"/>
            <a:ext cx="756802" cy="423155"/>
          </a:xfrm>
          <a:prstGeom prst="rect">
            <a:avLst/>
          </a:prstGeom>
        </p:spPr>
      </p:pic>
      <p:pic>
        <p:nvPicPr>
          <p:cNvPr id="18" name="Picture 17"/>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434156" y="3148084"/>
            <a:ext cx="827426" cy="379416"/>
          </a:xfrm>
          <a:prstGeom prst="rect">
            <a:avLst/>
          </a:prstGeom>
        </p:spPr>
      </p:pic>
      <p:pic>
        <p:nvPicPr>
          <p:cNvPr id="19" name="Picture 18"/>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3295813" y="3221903"/>
            <a:ext cx="1249671" cy="262431"/>
          </a:xfrm>
          <a:prstGeom prst="rect">
            <a:avLst/>
          </a:prstGeom>
        </p:spPr>
      </p:pic>
      <p:pic>
        <p:nvPicPr>
          <p:cNvPr id="20" name="Picture 19"/>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434157" y="3760115"/>
            <a:ext cx="916052" cy="269736"/>
          </a:xfrm>
          <a:prstGeom prst="rect">
            <a:avLst/>
          </a:prstGeom>
        </p:spPr>
      </p:pic>
      <p:pic>
        <p:nvPicPr>
          <p:cNvPr id="23" name="Picture 22"/>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301677" y="3553106"/>
            <a:ext cx="766854" cy="564934"/>
          </a:xfrm>
          <a:prstGeom prst="rect">
            <a:avLst/>
          </a:prstGeom>
        </p:spPr>
      </p:pic>
      <p:pic>
        <p:nvPicPr>
          <p:cNvPr id="24" name="Picture 23"/>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434156" y="4266082"/>
            <a:ext cx="1023491" cy="403282"/>
          </a:xfrm>
          <a:prstGeom prst="rect">
            <a:avLst/>
          </a:prstGeom>
        </p:spPr>
      </p:pic>
      <p:pic>
        <p:nvPicPr>
          <p:cNvPr id="28" name="Picture 27"/>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295812" y="4339205"/>
            <a:ext cx="975896" cy="465332"/>
          </a:xfrm>
          <a:prstGeom prst="rect">
            <a:avLst/>
          </a:prstGeom>
        </p:spPr>
      </p:pic>
      <p:pic>
        <p:nvPicPr>
          <p:cNvPr id="30" name="Picture 29"/>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446510" y="23081"/>
            <a:ext cx="4076717" cy="1200326"/>
          </a:xfrm>
          <a:prstGeom prst="rect">
            <a:avLst/>
          </a:prstGeom>
        </p:spPr>
      </p:pic>
      <p:sp>
        <p:nvSpPr>
          <p:cNvPr id="31" name="TextBox 30"/>
          <p:cNvSpPr txBox="1"/>
          <p:nvPr userDrawn="1"/>
        </p:nvSpPr>
        <p:spPr>
          <a:xfrm>
            <a:off x="446511" y="1223407"/>
            <a:ext cx="299360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Regionals</a:t>
            </a:r>
          </a:p>
        </p:txBody>
      </p:sp>
      <p:sp>
        <p:nvSpPr>
          <p:cNvPr id="32" name="TextBox 31"/>
          <p:cNvSpPr txBox="1"/>
          <p:nvPr userDrawn="1"/>
        </p:nvSpPr>
        <p:spPr>
          <a:xfrm>
            <a:off x="456128" y="5008981"/>
            <a:ext cx="299360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Nationals</a:t>
            </a:r>
          </a:p>
        </p:txBody>
      </p:sp>
      <p:sp>
        <p:nvSpPr>
          <p:cNvPr id="37" name="Rectangle 36"/>
          <p:cNvSpPr/>
          <p:nvPr userDrawn="1"/>
        </p:nvSpPr>
        <p:spPr>
          <a:xfrm>
            <a:off x="446511" y="6112041"/>
            <a:ext cx="703832" cy="5905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p:cNvSpPr/>
          <p:nvPr userDrawn="1"/>
        </p:nvSpPr>
        <p:spPr>
          <a:xfrm>
            <a:off x="710149" y="1733474"/>
            <a:ext cx="563143" cy="183121"/>
          </a:xfrm>
          <a:prstGeom prst="rect">
            <a:avLst/>
          </a:prstGeom>
          <a:solidFill>
            <a:srgbClr val="F084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Rectangle 37"/>
          <p:cNvSpPr/>
          <p:nvPr userDrawn="1"/>
        </p:nvSpPr>
        <p:spPr>
          <a:xfrm>
            <a:off x="706630" y="2254816"/>
            <a:ext cx="563143" cy="183121"/>
          </a:xfrm>
          <a:prstGeom prst="rect">
            <a:avLst/>
          </a:prstGeom>
          <a:solidFill>
            <a:srgbClr val="1876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Rectangle 38"/>
          <p:cNvSpPr/>
          <p:nvPr userDrawn="1"/>
        </p:nvSpPr>
        <p:spPr>
          <a:xfrm>
            <a:off x="712042" y="2761872"/>
            <a:ext cx="563143" cy="183121"/>
          </a:xfrm>
          <a:prstGeom prst="rect">
            <a:avLst/>
          </a:prstGeom>
          <a:solidFill>
            <a:srgbClr val="7EC0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Rectangle 39"/>
          <p:cNvSpPr/>
          <p:nvPr userDrawn="1"/>
        </p:nvSpPr>
        <p:spPr>
          <a:xfrm>
            <a:off x="706630" y="3266655"/>
            <a:ext cx="563143" cy="183121"/>
          </a:xfrm>
          <a:prstGeom prst="rect">
            <a:avLst/>
          </a:prstGeom>
          <a:solidFill>
            <a:srgbClr val="62AE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Rectangle 40"/>
          <p:cNvSpPr/>
          <p:nvPr userDrawn="1"/>
        </p:nvSpPr>
        <p:spPr>
          <a:xfrm>
            <a:off x="718107" y="3785960"/>
            <a:ext cx="563143" cy="183121"/>
          </a:xfrm>
          <a:prstGeom prst="rect">
            <a:avLst/>
          </a:prstGeom>
          <a:solidFill>
            <a:srgbClr val="212F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Rectangle 41"/>
          <p:cNvSpPr/>
          <p:nvPr userDrawn="1"/>
        </p:nvSpPr>
        <p:spPr>
          <a:xfrm>
            <a:off x="718107" y="4331477"/>
            <a:ext cx="563143" cy="183121"/>
          </a:xfrm>
          <a:prstGeom prst="rect">
            <a:avLst/>
          </a:prstGeom>
          <a:solidFill>
            <a:srgbClr val="42AD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ectangle 42"/>
          <p:cNvSpPr/>
          <p:nvPr userDrawn="1"/>
        </p:nvSpPr>
        <p:spPr>
          <a:xfrm>
            <a:off x="2581833" y="1730869"/>
            <a:ext cx="563143" cy="183121"/>
          </a:xfrm>
          <a:prstGeom prst="rect">
            <a:avLst/>
          </a:prstGeom>
          <a:solidFill>
            <a:srgbClr val="9FB4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Rectangle 43"/>
          <p:cNvSpPr/>
          <p:nvPr userDrawn="1"/>
        </p:nvSpPr>
        <p:spPr>
          <a:xfrm>
            <a:off x="2578314" y="2252211"/>
            <a:ext cx="563143" cy="183121"/>
          </a:xfrm>
          <a:prstGeom prst="rect">
            <a:avLst/>
          </a:prstGeom>
          <a:solidFill>
            <a:srgbClr val="765E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Rectangle 44"/>
          <p:cNvSpPr/>
          <p:nvPr userDrawn="1"/>
        </p:nvSpPr>
        <p:spPr>
          <a:xfrm>
            <a:off x="2583726" y="2759267"/>
            <a:ext cx="563143" cy="183121"/>
          </a:xfrm>
          <a:prstGeom prst="rect">
            <a:avLst/>
          </a:prstGeom>
          <a:solidFill>
            <a:srgbClr val="1A72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Rectangle 45"/>
          <p:cNvSpPr/>
          <p:nvPr userDrawn="1"/>
        </p:nvSpPr>
        <p:spPr>
          <a:xfrm>
            <a:off x="2578314" y="3264050"/>
            <a:ext cx="563143" cy="183121"/>
          </a:xfrm>
          <a:prstGeom prst="rect">
            <a:avLst/>
          </a:prstGeom>
          <a:solidFill>
            <a:srgbClr val="911A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Rectangle 46"/>
          <p:cNvSpPr/>
          <p:nvPr userDrawn="1"/>
        </p:nvSpPr>
        <p:spPr>
          <a:xfrm>
            <a:off x="2589791" y="3783355"/>
            <a:ext cx="563143" cy="183121"/>
          </a:xfrm>
          <a:prstGeom prst="rect">
            <a:avLst/>
          </a:prstGeom>
          <a:solidFill>
            <a:srgbClr val="A96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Rectangle 47"/>
          <p:cNvSpPr/>
          <p:nvPr userDrawn="1"/>
        </p:nvSpPr>
        <p:spPr>
          <a:xfrm>
            <a:off x="2589791" y="4328872"/>
            <a:ext cx="563143" cy="183121"/>
          </a:xfrm>
          <a:prstGeom prst="rect">
            <a:avLst/>
          </a:prstGeom>
          <a:solidFill>
            <a:srgbClr val="A59B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Rectangle 48"/>
          <p:cNvSpPr/>
          <p:nvPr userDrawn="1"/>
        </p:nvSpPr>
        <p:spPr>
          <a:xfrm>
            <a:off x="709118" y="5531610"/>
            <a:ext cx="563143" cy="183121"/>
          </a:xfrm>
          <a:prstGeom prst="rect">
            <a:avLst/>
          </a:prstGeom>
          <a:solidFill>
            <a:srgbClr val="F478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Rectangle 49"/>
          <p:cNvSpPr/>
          <p:nvPr userDrawn="1"/>
        </p:nvSpPr>
        <p:spPr>
          <a:xfrm>
            <a:off x="2569324" y="5524625"/>
            <a:ext cx="563143" cy="183121"/>
          </a:xfrm>
          <a:prstGeom prst="rect">
            <a:avLst/>
          </a:prstGeom>
          <a:solidFill>
            <a:srgbClr val="3C8B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TextBox 60"/>
          <p:cNvSpPr txBox="1"/>
          <p:nvPr userDrawn="1"/>
        </p:nvSpPr>
        <p:spPr>
          <a:xfrm>
            <a:off x="1436401" y="2447764"/>
            <a:ext cx="629411"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CTRC</a:t>
            </a:r>
          </a:p>
        </p:txBody>
      </p:sp>
      <p:grpSp>
        <p:nvGrpSpPr>
          <p:cNvPr id="2" name="Group 1"/>
          <p:cNvGrpSpPr/>
          <p:nvPr userDrawn="1"/>
        </p:nvGrpSpPr>
        <p:grpSpPr>
          <a:xfrm>
            <a:off x="645521" y="1687711"/>
            <a:ext cx="2674537" cy="4071511"/>
            <a:chOff x="9792" y="1699842"/>
            <a:chExt cx="2674537" cy="4071511"/>
          </a:xfrm>
        </p:grpSpPr>
        <p:sp>
          <p:nvSpPr>
            <p:cNvPr id="35" name="TextBox 34"/>
            <p:cNvSpPr txBox="1"/>
            <p:nvPr userDrawn="1"/>
          </p:nvSpPr>
          <p:spPr>
            <a:xfrm>
              <a:off x="59887" y="1707370"/>
              <a:ext cx="629411"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CTRC</a:t>
              </a:r>
            </a:p>
          </p:txBody>
        </p:sp>
        <p:sp>
          <p:nvSpPr>
            <p:cNvPr id="51" name="TextBox 50"/>
            <p:cNvSpPr txBox="1"/>
            <p:nvPr userDrawn="1"/>
          </p:nvSpPr>
          <p:spPr>
            <a:xfrm>
              <a:off x="38672" y="3755996"/>
              <a:ext cx="759755"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SETRC</a:t>
              </a:r>
            </a:p>
          </p:txBody>
        </p:sp>
        <p:sp>
          <p:nvSpPr>
            <p:cNvPr id="52" name="TextBox 51"/>
            <p:cNvSpPr txBox="1"/>
            <p:nvPr userDrawn="1"/>
          </p:nvSpPr>
          <p:spPr>
            <a:xfrm>
              <a:off x="9792" y="2739818"/>
              <a:ext cx="724879"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NETRC</a:t>
              </a:r>
            </a:p>
          </p:txBody>
        </p:sp>
        <p:sp>
          <p:nvSpPr>
            <p:cNvPr id="53" name="TextBox 52"/>
            <p:cNvSpPr txBox="1"/>
            <p:nvPr userDrawn="1"/>
          </p:nvSpPr>
          <p:spPr>
            <a:xfrm>
              <a:off x="23632" y="3246176"/>
              <a:ext cx="749186"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PBTRC</a:t>
              </a:r>
            </a:p>
          </p:txBody>
        </p:sp>
        <p:sp>
          <p:nvSpPr>
            <p:cNvPr id="54" name="TextBox 53"/>
            <p:cNvSpPr txBox="1"/>
            <p:nvPr userDrawn="1"/>
          </p:nvSpPr>
          <p:spPr>
            <a:xfrm>
              <a:off x="68601" y="5509743"/>
              <a:ext cx="629411"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CCHP</a:t>
              </a:r>
            </a:p>
          </p:txBody>
        </p:sp>
        <p:sp>
          <p:nvSpPr>
            <p:cNvPr id="55" name="TextBox 54"/>
            <p:cNvSpPr txBox="1"/>
            <p:nvPr userDrawn="1"/>
          </p:nvSpPr>
          <p:spPr>
            <a:xfrm>
              <a:off x="72786" y="2230181"/>
              <a:ext cx="629411"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HTRC</a:t>
              </a:r>
            </a:p>
          </p:txBody>
        </p:sp>
        <p:sp>
          <p:nvSpPr>
            <p:cNvPr id="56" name="TextBox 55"/>
            <p:cNvSpPr txBox="1"/>
            <p:nvPr userDrawn="1"/>
          </p:nvSpPr>
          <p:spPr>
            <a:xfrm>
              <a:off x="57097" y="4303131"/>
              <a:ext cx="629411"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TexLa</a:t>
              </a:r>
              <a:endParaRPr kumimoji="0" lang="en-US" sz="11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7" name="TextBox 56"/>
            <p:cNvSpPr txBox="1"/>
            <p:nvPr userDrawn="1"/>
          </p:nvSpPr>
          <p:spPr>
            <a:xfrm>
              <a:off x="1852165" y="1699842"/>
              <a:ext cx="832164"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gpTRAC</a:t>
              </a:r>
              <a:endParaRPr kumimoji="0" lang="en-US" sz="11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8" name="TextBox 57"/>
            <p:cNvSpPr txBox="1"/>
            <p:nvPr userDrawn="1"/>
          </p:nvSpPr>
          <p:spPr>
            <a:xfrm>
              <a:off x="1952931" y="5502758"/>
              <a:ext cx="629411"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TTAC</a:t>
              </a:r>
            </a:p>
          </p:txBody>
        </p:sp>
        <p:sp>
          <p:nvSpPr>
            <p:cNvPr id="59" name="TextBox 58"/>
            <p:cNvSpPr txBox="1"/>
            <p:nvPr userDrawn="1"/>
          </p:nvSpPr>
          <p:spPr>
            <a:xfrm>
              <a:off x="1898030" y="3234444"/>
              <a:ext cx="711001"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SCTRC</a:t>
              </a:r>
            </a:p>
          </p:txBody>
        </p:sp>
        <p:sp>
          <p:nvSpPr>
            <p:cNvPr id="60" name="TextBox 59"/>
            <p:cNvSpPr txBox="1"/>
            <p:nvPr userDrawn="1"/>
          </p:nvSpPr>
          <p:spPr>
            <a:xfrm>
              <a:off x="1898030" y="2735216"/>
              <a:ext cx="73921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NRTRC</a:t>
              </a:r>
            </a:p>
          </p:txBody>
        </p:sp>
        <p:sp>
          <p:nvSpPr>
            <p:cNvPr id="62" name="TextBox 61"/>
            <p:cNvSpPr txBox="1"/>
            <p:nvPr userDrawn="1"/>
          </p:nvSpPr>
          <p:spPr>
            <a:xfrm>
              <a:off x="1890637" y="3755996"/>
              <a:ext cx="757803"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SWTRC</a:t>
              </a:r>
            </a:p>
          </p:txBody>
        </p:sp>
        <p:sp>
          <p:nvSpPr>
            <p:cNvPr id="63" name="TextBox 62"/>
            <p:cNvSpPr txBox="1"/>
            <p:nvPr userDrawn="1"/>
          </p:nvSpPr>
          <p:spPr>
            <a:xfrm>
              <a:off x="1892998" y="4298448"/>
              <a:ext cx="689344"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UMTRC</a:t>
              </a:r>
            </a:p>
          </p:txBody>
        </p:sp>
        <p:sp>
          <p:nvSpPr>
            <p:cNvPr id="64" name="TextBox 63"/>
            <p:cNvSpPr txBox="1"/>
            <p:nvPr userDrawn="1"/>
          </p:nvSpPr>
          <p:spPr>
            <a:xfrm>
              <a:off x="1890637" y="2228587"/>
              <a:ext cx="753997"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MATRC</a:t>
              </a:r>
            </a:p>
          </p:txBody>
        </p:sp>
      </p:grpSp>
      <p:sp>
        <p:nvSpPr>
          <p:cNvPr id="4" name="TextBox 3"/>
          <p:cNvSpPr txBox="1"/>
          <p:nvPr userDrawn="1"/>
        </p:nvSpPr>
        <p:spPr>
          <a:xfrm>
            <a:off x="5579868" y="207744"/>
            <a:ext cx="6451134"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Roboto Light" panose="02000000000000000000" pitchFamily="2" charset="0"/>
                <a:ea typeface="Roboto Light" panose="02000000000000000000" pitchFamily="2" charset="0"/>
                <a:cs typeface="+mn-cs"/>
              </a:rPr>
              <a:t>The National Consortium of Telehealth Resource Centers (NCTRC) consists of 14 Telehealth Resource Centers (TRCs). As a consortium, the TRCs have an unparalleled amount of resources available to help virtual programs across the nation, especially within rural communities. Each TRC is staffed with telehealth experts to who are available to provide guidance and answer questions. As telehealth continues to gain more visibility and recognition in healthcare, the TRCs will remain positioned to provide assistance for all.</a:t>
            </a:r>
          </a:p>
        </p:txBody>
      </p:sp>
      <p:pic>
        <p:nvPicPr>
          <p:cNvPr id="6" name="Picture 5"/>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520897" y="1466424"/>
            <a:ext cx="6501055" cy="4423230"/>
          </a:xfrm>
          <a:prstGeom prst="rect">
            <a:avLst/>
          </a:prstGeom>
        </p:spPr>
      </p:pic>
    </p:spTree>
    <p:extLst>
      <p:ext uri="{BB962C8B-B14F-4D97-AF65-F5344CB8AC3E}">
        <p14:creationId xmlns:p14="http://schemas.microsoft.com/office/powerpoint/2010/main" val="78059416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Standard &amp; Photo - Set 1">
    <p:spTree>
      <p:nvGrpSpPr>
        <p:cNvPr id="1" name=""/>
        <p:cNvGrpSpPr/>
        <p:nvPr/>
      </p:nvGrpSpPr>
      <p:grpSpPr>
        <a:xfrm>
          <a:off x="0" y="0"/>
          <a:ext cx="0" cy="0"/>
          <a:chOff x="0" y="0"/>
          <a:chExt cx="0" cy="0"/>
        </a:xfrm>
      </p:grpSpPr>
      <p:sp>
        <p:nvSpPr>
          <p:cNvPr id="13" name="Rectangle 12"/>
          <p:cNvSpPr/>
          <p:nvPr userDrawn="1"/>
        </p:nvSpPr>
        <p:spPr>
          <a:xfrm>
            <a:off x="0" y="0"/>
            <a:ext cx="12288253" cy="1566863"/>
          </a:xfrm>
          <a:prstGeom prst="rect">
            <a:avLst/>
          </a:prstGeom>
          <a:solidFill>
            <a:srgbClr val="0C55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1343025" y="423068"/>
            <a:ext cx="10506075" cy="720725"/>
          </a:xfrm>
          <a:prstGeom prst="rect">
            <a:avLst/>
          </a:prstGeom>
        </p:spPr>
        <p:txBody>
          <a:bodyPr/>
          <a:lstStyle>
            <a:lvl1pPr>
              <a:defRPr>
                <a:solidFill>
                  <a:schemeClr val="bg1"/>
                </a:solidFill>
                <a:latin typeface="Roboto" panose="02000000000000000000" pitchFamily="2" charset="0"/>
                <a:ea typeface="Roboto" panose="02000000000000000000" pitchFamily="2" charset="0"/>
                <a:cs typeface="Arial" panose="020B0604020202020204" pitchFamily="34" charset="0"/>
              </a:defRPr>
            </a:lvl1pPr>
          </a:lstStyle>
          <a:p>
            <a:r>
              <a:rPr lang="en-US" dirty="0"/>
              <a:t>Click to edit Master title style</a:t>
            </a:r>
          </a:p>
        </p:txBody>
      </p:sp>
      <p:sp>
        <p:nvSpPr>
          <p:cNvPr id="4" name="Content Placeholder 3"/>
          <p:cNvSpPr>
            <a:spLocks noGrp="1"/>
          </p:cNvSpPr>
          <p:nvPr>
            <p:ph sz="half" idx="2"/>
          </p:nvPr>
        </p:nvSpPr>
        <p:spPr>
          <a:xfrm>
            <a:off x="1343025" y="1711325"/>
            <a:ext cx="4714875" cy="4351338"/>
          </a:xfrm>
          <a:prstGeom prst="rect">
            <a:avLst/>
          </a:prstGeom>
        </p:spPr>
        <p:txBody>
          <a:bodyPr/>
          <a:lstStyle>
            <a:lvl1pPr>
              <a:defRPr sz="2400">
                <a:latin typeface="Roboto" panose="02000000000000000000" pitchFamily="2" charset="0"/>
                <a:ea typeface="Roboto" panose="02000000000000000000" pitchFamily="2" charset="0"/>
                <a:cs typeface="Arial" panose="020B0604020202020204" pitchFamily="34" charset="0"/>
              </a:defRPr>
            </a:lvl1pPr>
            <a:lvl2pPr>
              <a:defRPr sz="2400">
                <a:latin typeface="Roboto" panose="02000000000000000000" pitchFamily="2" charset="0"/>
                <a:ea typeface="Roboto" panose="02000000000000000000" pitchFamily="2" charset="0"/>
                <a:cs typeface="Arial" panose="020B0604020202020204" pitchFamily="34" charset="0"/>
              </a:defRPr>
            </a:lvl2pPr>
            <a:lvl3pPr>
              <a:defRPr sz="2400">
                <a:latin typeface="Roboto" panose="02000000000000000000" pitchFamily="2" charset="0"/>
                <a:ea typeface="Roboto" panose="02000000000000000000" pitchFamily="2" charset="0"/>
                <a:cs typeface="Arial" panose="020B0604020202020204" pitchFamily="34" charset="0"/>
              </a:defRPr>
            </a:lvl3pPr>
            <a:lvl4pPr>
              <a:defRPr sz="2400">
                <a:latin typeface="Roboto" panose="02000000000000000000" pitchFamily="2" charset="0"/>
                <a:ea typeface="Roboto" panose="02000000000000000000" pitchFamily="2" charset="0"/>
                <a:cs typeface="Arial" panose="020B0604020202020204" pitchFamily="34" charset="0"/>
              </a:defRPr>
            </a:lvl4pPr>
            <a:lvl5pPr>
              <a:defRPr sz="2400">
                <a:latin typeface="Roboto" panose="02000000000000000000" pitchFamily="2" charset="0"/>
                <a:ea typeface="Roboto" panose="02000000000000000000" pitchFamily="2"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2">
            <a:extLst>
              <a:ext uri="{FF2B5EF4-FFF2-40B4-BE49-F238E27FC236}">
                <a16:creationId xmlns:a16="http://schemas.microsoft.com/office/drawing/2014/main" id="{F0771791-6B4A-454F-9372-296F62762D44}"/>
              </a:ext>
            </a:extLst>
          </p:cNvPr>
          <p:cNvSpPr>
            <a:spLocks noGrp="1"/>
          </p:cNvSpPr>
          <p:nvPr>
            <p:ph type="pic" idx="10"/>
          </p:nvPr>
        </p:nvSpPr>
        <p:spPr>
          <a:xfrm>
            <a:off x="6800372" y="1872615"/>
            <a:ext cx="3671888" cy="4042482"/>
          </a:xfrm>
          <a:prstGeom prst="rect">
            <a:avLst/>
          </a:prstGeom>
          <a:solidFill>
            <a:schemeClr val="bg1">
              <a:lumMod val="95000"/>
            </a:schemeClr>
          </a:solidFill>
        </p:spPr>
        <p:txBody>
          <a:bodyPr/>
          <a:lstStyle>
            <a:lvl1pPr marL="0" indent="0">
              <a:buNone/>
              <a:defRPr sz="320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grpSp>
        <p:nvGrpSpPr>
          <p:cNvPr id="16" name="Group 15"/>
          <p:cNvGrpSpPr/>
          <p:nvPr userDrawn="1"/>
        </p:nvGrpSpPr>
        <p:grpSpPr>
          <a:xfrm>
            <a:off x="781527" y="1566863"/>
            <a:ext cx="0" cy="3114675"/>
            <a:chOff x="600552" y="0"/>
            <a:chExt cx="0" cy="3114675"/>
          </a:xfrm>
        </p:grpSpPr>
        <p:cxnSp>
          <p:nvCxnSpPr>
            <p:cNvPr id="17" name="Straight Connector 16"/>
            <p:cNvCxnSpPr/>
            <p:nvPr userDrawn="1"/>
          </p:nvCxnSpPr>
          <p:spPr>
            <a:xfrm>
              <a:off x="600552" y="0"/>
              <a:ext cx="0" cy="1041400"/>
            </a:xfrm>
            <a:prstGeom prst="line">
              <a:avLst/>
            </a:prstGeom>
            <a:ln w="25400">
              <a:solidFill>
                <a:srgbClr val="DAA019"/>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a:xfrm>
              <a:off x="600552" y="2073275"/>
              <a:ext cx="0" cy="1041400"/>
            </a:xfrm>
            <a:prstGeom prst="line">
              <a:avLst/>
            </a:prstGeom>
            <a:ln w="25400">
              <a:solidFill>
                <a:srgbClr val="EF6A2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a:xfrm>
              <a:off x="600552" y="1041400"/>
              <a:ext cx="0" cy="1041400"/>
            </a:xfrm>
            <a:prstGeom prst="line">
              <a:avLst/>
            </a:prstGeom>
            <a:ln w="25400">
              <a:solidFill>
                <a:srgbClr val="6DBE45"/>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3424066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 Set 3">
    <p:spTree>
      <p:nvGrpSpPr>
        <p:cNvPr id="1" name=""/>
        <p:cNvGrpSpPr/>
        <p:nvPr/>
      </p:nvGrpSpPr>
      <p:grpSpPr>
        <a:xfrm>
          <a:off x="0" y="0"/>
          <a:ext cx="0" cy="0"/>
          <a:chOff x="0" y="0"/>
          <a:chExt cx="0" cy="0"/>
        </a:xfrm>
      </p:grpSpPr>
      <p:sp>
        <p:nvSpPr>
          <p:cNvPr id="2" name="Title 1"/>
          <p:cNvSpPr>
            <a:spLocks noGrp="1"/>
          </p:cNvSpPr>
          <p:nvPr>
            <p:ph type="title"/>
          </p:nvPr>
        </p:nvSpPr>
        <p:spPr>
          <a:xfrm>
            <a:off x="323851" y="457203"/>
            <a:ext cx="11353800" cy="895351"/>
          </a:xfrm>
          <a:prstGeom prst="rect">
            <a:avLst/>
          </a:prstGeom>
        </p:spPr>
        <p:txBody>
          <a:bodyPr anchor="b"/>
          <a:lstStyle>
            <a:lvl1pPr>
              <a:defRPr sz="4400">
                <a:solidFill>
                  <a:srgbClr val="0C5587"/>
                </a:solidFill>
                <a:latin typeface="Arial" panose="020B0604020202020204" pitchFamily="34" charset="0"/>
                <a:ea typeface="Roboto" panose="02000000000000000000" pitchFamily="2"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303314588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cSld name="1_Comparative - Set 1">
    <p:spTree>
      <p:nvGrpSpPr>
        <p:cNvPr id="1" name=""/>
        <p:cNvGrpSpPr/>
        <p:nvPr/>
      </p:nvGrpSpPr>
      <p:grpSpPr>
        <a:xfrm>
          <a:off x="0" y="0"/>
          <a:ext cx="0" cy="0"/>
          <a:chOff x="0" y="0"/>
          <a:chExt cx="0" cy="0"/>
        </a:xfrm>
      </p:grpSpPr>
      <p:sp>
        <p:nvSpPr>
          <p:cNvPr id="6" name="Rectangle 5"/>
          <p:cNvSpPr/>
          <p:nvPr userDrawn="1"/>
        </p:nvSpPr>
        <p:spPr>
          <a:xfrm>
            <a:off x="0" y="0"/>
            <a:ext cx="12288253" cy="1242391"/>
          </a:xfrm>
          <a:prstGeom prst="rect">
            <a:avLst/>
          </a:prstGeom>
          <a:solidFill>
            <a:srgbClr val="174A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hasCustomPrompt="1"/>
          </p:nvPr>
        </p:nvSpPr>
        <p:spPr>
          <a:xfrm>
            <a:off x="891089" y="260832"/>
            <a:ext cx="10506074" cy="720725"/>
          </a:xfrm>
          <a:prstGeom prst="rect">
            <a:avLst/>
          </a:prstGeom>
        </p:spPr>
        <p:txBody>
          <a:bodyPr/>
          <a:lstStyle>
            <a:lvl1pPr>
              <a:defRPr b="1">
                <a:solidFill>
                  <a:schemeClr val="bg1"/>
                </a:solidFill>
                <a:latin typeface="+mn-lt"/>
                <a:ea typeface="Roboto" panose="02000000000000000000" pitchFamily="2" charset="0"/>
                <a:cs typeface="Arial" panose="020B0604020202020204" pitchFamily="34" charset="0"/>
              </a:defRPr>
            </a:lvl1pPr>
          </a:lstStyle>
          <a:p>
            <a:r>
              <a:rPr lang="en-US" dirty="0"/>
              <a:t>No bar</a:t>
            </a:r>
          </a:p>
        </p:txBody>
      </p:sp>
      <p:sp>
        <p:nvSpPr>
          <p:cNvPr id="3" name="Content Placeholder 2"/>
          <p:cNvSpPr>
            <a:spLocks noGrp="1"/>
          </p:cNvSpPr>
          <p:nvPr>
            <p:ph sz="half" idx="1"/>
          </p:nvPr>
        </p:nvSpPr>
        <p:spPr>
          <a:xfrm>
            <a:off x="1343026" y="1711325"/>
            <a:ext cx="5438776" cy="4351338"/>
          </a:xfrm>
          <a:prstGeom prst="rect">
            <a:avLst/>
          </a:prstGeom>
        </p:spPr>
        <p:txBody>
          <a:bodyPr/>
          <a:lstStyle>
            <a:lvl1pPr>
              <a:defRPr sz="2400">
                <a:solidFill>
                  <a:srgbClr val="174A7C"/>
                </a:solidFill>
                <a:latin typeface="+mn-lt"/>
                <a:ea typeface="Roboto" panose="02000000000000000000" pitchFamily="2" charset="0"/>
                <a:cs typeface="Arial" panose="020B0604020202020204" pitchFamily="34" charset="0"/>
              </a:defRPr>
            </a:lvl1pPr>
            <a:lvl2pPr>
              <a:defRPr sz="2400">
                <a:solidFill>
                  <a:srgbClr val="174A7C"/>
                </a:solidFill>
                <a:latin typeface="+mn-lt"/>
                <a:ea typeface="Roboto" panose="02000000000000000000" pitchFamily="2" charset="0"/>
                <a:cs typeface="Arial" panose="020B0604020202020204" pitchFamily="34" charset="0"/>
              </a:defRPr>
            </a:lvl2pPr>
            <a:lvl3pPr>
              <a:defRPr sz="2400">
                <a:solidFill>
                  <a:srgbClr val="174A7C"/>
                </a:solidFill>
                <a:latin typeface="+mn-lt"/>
                <a:ea typeface="Roboto" panose="02000000000000000000" pitchFamily="2" charset="0"/>
                <a:cs typeface="Arial" panose="020B0604020202020204" pitchFamily="34" charset="0"/>
              </a:defRPr>
            </a:lvl3pPr>
            <a:lvl4pPr>
              <a:defRPr sz="2400">
                <a:solidFill>
                  <a:srgbClr val="174A7C"/>
                </a:solidFill>
                <a:latin typeface="+mn-lt"/>
                <a:ea typeface="Roboto" panose="02000000000000000000" pitchFamily="2" charset="0"/>
                <a:cs typeface="Arial" panose="020B0604020202020204" pitchFamily="34" charset="0"/>
              </a:defRPr>
            </a:lvl4pPr>
            <a:lvl5pPr>
              <a:defRPr sz="2400">
                <a:solidFill>
                  <a:srgbClr val="174A7C"/>
                </a:solidFill>
                <a:latin typeface="+mn-lt"/>
                <a:ea typeface="Roboto" panose="02000000000000000000" pitchFamily="2"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515101" y="1711325"/>
            <a:ext cx="5438776" cy="4351338"/>
          </a:xfrm>
          <a:prstGeom prst="rect">
            <a:avLst/>
          </a:prstGeom>
        </p:spPr>
        <p:txBody>
          <a:bodyPr/>
          <a:lstStyle>
            <a:lvl1pPr>
              <a:defRPr sz="2400">
                <a:solidFill>
                  <a:srgbClr val="174A7C"/>
                </a:solidFill>
                <a:latin typeface="+mn-lt"/>
                <a:ea typeface="Roboto" panose="02000000000000000000" pitchFamily="2" charset="0"/>
                <a:cs typeface="Arial" panose="020B0604020202020204" pitchFamily="34" charset="0"/>
              </a:defRPr>
            </a:lvl1pPr>
            <a:lvl2pPr>
              <a:defRPr sz="2400">
                <a:solidFill>
                  <a:srgbClr val="174A7C"/>
                </a:solidFill>
                <a:latin typeface="+mn-lt"/>
                <a:ea typeface="Roboto" panose="02000000000000000000" pitchFamily="2" charset="0"/>
                <a:cs typeface="Arial" panose="020B0604020202020204" pitchFamily="34" charset="0"/>
              </a:defRPr>
            </a:lvl2pPr>
            <a:lvl3pPr>
              <a:defRPr sz="2400">
                <a:solidFill>
                  <a:srgbClr val="174A7C"/>
                </a:solidFill>
                <a:latin typeface="+mn-lt"/>
                <a:ea typeface="Roboto" panose="02000000000000000000" pitchFamily="2" charset="0"/>
                <a:cs typeface="Arial" panose="020B0604020202020204" pitchFamily="34" charset="0"/>
              </a:defRPr>
            </a:lvl3pPr>
            <a:lvl4pPr>
              <a:defRPr sz="2400">
                <a:solidFill>
                  <a:srgbClr val="174A7C"/>
                </a:solidFill>
                <a:latin typeface="+mn-lt"/>
                <a:ea typeface="Roboto" panose="02000000000000000000" pitchFamily="2" charset="0"/>
                <a:cs typeface="Arial" panose="020B0604020202020204" pitchFamily="34" charset="0"/>
              </a:defRPr>
            </a:lvl4pPr>
            <a:lvl5pPr>
              <a:defRPr sz="2400">
                <a:solidFill>
                  <a:srgbClr val="174A7C"/>
                </a:solidFill>
                <a:latin typeface="+mn-lt"/>
                <a:ea typeface="Roboto" panose="02000000000000000000" pitchFamily="2"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9253713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cSld name="NCTRC Intro Slide">
    <p:spTree>
      <p:nvGrpSpPr>
        <p:cNvPr id="1" name=""/>
        <p:cNvGrpSpPr/>
        <p:nvPr/>
      </p:nvGrpSpPr>
      <p:grpSpPr>
        <a:xfrm>
          <a:off x="0" y="0"/>
          <a:ext cx="0" cy="0"/>
          <a:chOff x="0" y="0"/>
          <a:chExt cx="0" cy="0"/>
        </a:xfrm>
      </p:grpSpPr>
      <p:sp>
        <p:nvSpPr>
          <p:cNvPr id="36" name="Rectangle 35"/>
          <p:cNvSpPr/>
          <p:nvPr userDrawn="1"/>
        </p:nvSpPr>
        <p:spPr>
          <a:xfrm>
            <a:off x="-5357" y="5010282"/>
            <a:ext cx="1628775" cy="354061"/>
          </a:xfrm>
          <a:prstGeom prst="rect">
            <a:avLst/>
          </a:prstGeom>
          <a:solidFill>
            <a:srgbClr val="0C55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p:cNvSpPr/>
          <p:nvPr userDrawn="1"/>
        </p:nvSpPr>
        <p:spPr>
          <a:xfrm>
            <a:off x="-1" y="1231731"/>
            <a:ext cx="1628775" cy="354061"/>
          </a:xfrm>
          <a:prstGeom prst="rect">
            <a:avLst/>
          </a:prstGeom>
          <a:solidFill>
            <a:srgbClr val="0C55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Picture 2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95812" y="5413368"/>
            <a:ext cx="986424" cy="417997"/>
          </a:xfrm>
          <a:prstGeom prst="rect">
            <a:avLst/>
          </a:prstGeom>
        </p:spPr>
      </p:pic>
      <p:pic>
        <p:nvPicPr>
          <p:cNvPr id="27" name="Picture 2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425167" y="5446302"/>
            <a:ext cx="1082449" cy="385063"/>
          </a:xfrm>
          <a:prstGeom prst="rect">
            <a:avLst/>
          </a:prstGeom>
        </p:spPr>
      </p:pic>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436314" y="1669150"/>
            <a:ext cx="701674" cy="371397"/>
          </a:xfrm>
          <a:prstGeom prst="rect">
            <a:avLst/>
          </a:prstGeom>
        </p:spPr>
      </p:pic>
      <p:pic>
        <p:nvPicPr>
          <p:cNvPr id="11" name="Picture 1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300855" y="1667747"/>
            <a:ext cx="1065125" cy="317272"/>
          </a:xfrm>
          <a:prstGeom prst="rect">
            <a:avLst/>
          </a:prstGeom>
        </p:spPr>
      </p:pic>
      <p:pic>
        <p:nvPicPr>
          <p:cNvPr id="14" name="Picture 13"/>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443773" y="2249144"/>
            <a:ext cx="991663" cy="185739"/>
          </a:xfrm>
          <a:prstGeom prst="rect">
            <a:avLst/>
          </a:prstGeom>
        </p:spPr>
      </p:pic>
      <p:pic>
        <p:nvPicPr>
          <p:cNvPr id="15" name="Picture 14"/>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3295812" y="2164379"/>
            <a:ext cx="995413" cy="303018"/>
          </a:xfrm>
          <a:prstGeom prst="rect">
            <a:avLst/>
          </a:prstGeom>
        </p:spPr>
      </p:pic>
      <p:pic>
        <p:nvPicPr>
          <p:cNvPr id="16" name="Picture 15"/>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443773" y="2609513"/>
            <a:ext cx="876627" cy="429255"/>
          </a:xfrm>
          <a:prstGeom prst="rect">
            <a:avLst/>
          </a:prstGeom>
        </p:spPr>
      </p:pic>
      <p:pic>
        <p:nvPicPr>
          <p:cNvPr id="17" name="Picture 16"/>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3295814" y="2617370"/>
            <a:ext cx="756802" cy="423155"/>
          </a:xfrm>
          <a:prstGeom prst="rect">
            <a:avLst/>
          </a:prstGeom>
        </p:spPr>
      </p:pic>
      <p:pic>
        <p:nvPicPr>
          <p:cNvPr id="18" name="Picture 17"/>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434156" y="3148084"/>
            <a:ext cx="827426" cy="379416"/>
          </a:xfrm>
          <a:prstGeom prst="rect">
            <a:avLst/>
          </a:prstGeom>
        </p:spPr>
      </p:pic>
      <p:pic>
        <p:nvPicPr>
          <p:cNvPr id="19" name="Picture 18"/>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3295813" y="3221903"/>
            <a:ext cx="1249671" cy="262431"/>
          </a:xfrm>
          <a:prstGeom prst="rect">
            <a:avLst/>
          </a:prstGeom>
        </p:spPr>
      </p:pic>
      <p:pic>
        <p:nvPicPr>
          <p:cNvPr id="20" name="Picture 19"/>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434157" y="3760115"/>
            <a:ext cx="916052" cy="269736"/>
          </a:xfrm>
          <a:prstGeom prst="rect">
            <a:avLst/>
          </a:prstGeom>
        </p:spPr>
      </p:pic>
      <p:pic>
        <p:nvPicPr>
          <p:cNvPr id="23" name="Picture 22"/>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301677" y="3553106"/>
            <a:ext cx="766854" cy="564934"/>
          </a:xfrm>
          <a:prstGeom prst="rect">
            <a:avLst/>
          </a:prstGeom>
        </p:spPr>
      </p:pic>
      <p:pic>
        <p:nvPicPr>
          <p:cNvPr id="24" name="Picture 23"/>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434156" y="4266082"/>
            <a:ext cx="1023491" cy="403282"/>
          </a:xfrm>
          <a:prstGeom prst="rect">
            <a:avLst/>
          </a:prstGeom>
        </p:spPr>
      </p:pic>
      <p:pic>
        <p:nvPicPr>
          <p:cNvPr id="28" name="Picture 27"/>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295812" y="4339205"/>
            <a:ext cx="975896" cy="465332"/>
          </a:xfrm>
          <a:prstGeom prst="rect">
            <a:avLst/>
          </a:prstGeom>
        </p:spPr>
      </p:pic>
      <p:pic>
        <p:nvPicPr>
          <p:cNvPr id="30" name="Picture 29"/>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446510" y="23081"/>
            <a:ext cx="4076717" cy="1200326"/>
          </a:xfrm>
          <a:prstGeom prst="rect">
            <a:avLst/>
          </a:prstGeom>
        </p:spPr>
      </p:pic>
      <p:sp>
        <p:nvSpPr>
          <p:cNvPr id="31" name="TextBox 30"/>
          <p:cNvSpPr txBox="1"/>
          <p:nvPr userDrawn="1"/>
        </p:nvSpPr>
        <p:spPr>
          <a:xfrm>
            <a:off x="446511" y="1223407"/>
            <a:ext cx="299360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Regionals</a:t>
            </a:r>
          </a:p>
        </p:txBody>
      </p:sp>
      <p:sp>
        <p:nvSpPr>
          <p:cNvPr id="32" name="TextBox 31"/>
          <p:cNvSpPr txBox="1"/>
          <p:nvPr userDrawn="1"/>
        </p:nvSpPr>
        <p:spPr>
          <a:xfrm>
            <a:off x="456128" y="5008981"/>
            <a:ext cx="299360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Nationals</a:t>
            </a:r>
          </a:p>
        </p:txBody>
      </p:sp>
      <p:sp>
        <p:nvSpPr>
          <p:cNvPr id="37" name="Rectangle 36"/>
          <p:cNvSpPr/>
          <p:nvPr userDrawn="1"/>
        </p:nvSpPr>
        <p:spPr>
          <a:xfrm>
            <a:off x="446511" y="6112041"/>
            <a:ext cx="703832" cy="5905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p:cNvSpPr/>
          <p:nvPr userDrawn="1"/>
        </p:nvSpPr>
        <p:spPr>
          <a:xfrm>
            <a:off x="710149" y="1733474"/>
            <a:ext cx="563143" cy="183121"/>
          </a:xfrm>
          <a:prstGeom prst="rect">
            <a:avLst/>
          </a:prstGeom>
          <a:solidFill>
            <a:srgbClr val="F084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Rectangle 37"/>
          <p:cNvSpPr/>
          <p:nvPr userDrawn="1"/>
        </p:nvSpPr>
        <p:spPr>
          <a:xfrm>
            <a:off x="706630" y="2254816"/>
            <a:ext cx="563143" cy="183121"/>
          </a:xfrm>
          <a:prstGeom prst="rect">
            <a:avLst/>
          </a:prstGeom>
          <a:solidFill>
            <a:srgbClr val="1876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Rectangle 38"/>
          <p:cNvSpPr/>
          <p:nvPr userDrawn="1"/>
        </p:nvSpPr>
        <p:spPr>
          <a:xfrm>
            <a:off x="712042" y="2761872"/>
            <a:ext cx="563143" cy="183121"/>
          </a:xfrm>
          <a:prstGeom prst="rect">
            <a:avLst/>
          </a:prstGeom>
          <a:solidFill>
            <a:srgbClr val="7EC0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Rectangle 39"/>
          <p:cNvSpPr/>
          <p:nvPr userDrawn="1"/>
        </p:nvSpPr>
        <p:spPr>
          <a:xfrm>
            <a:off x="706630" y="3266655"/>
            <a:ext cx="563143" cy="183121"/>
          </a:xfrm>
          <a:prstGeom prst="rect">
            <a:avLst/>
          </a:prstGeom>
          <a:solidFill>
            <a:srgbClr val="62AE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Rectangle 40"/>
          <p:cNvSpPr/>
          <p:nvPr userDrawn="1"/>
        </p:nvSpPr>
        <p:spPr>
          <a:xfrm>
            <a:off x="718107" y="3785960"/>
            <a:ext cx="563143" cy="183121"/>
          </a:xfrm>
          <a:prstGeom prst="rect">
            <a:avLst/>
          </a:prstGeom>
          <a:solidFill>
            <a:srgbClr val="212F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Rectangle 41"/>
          <p:cNvSpPr/>
          <p:nvPr userDrawn="1"/>
        </p:nvSpPr>
        <p:spPr>
          <a:xfrm>
            <a:off x="718107" y="4331477"/>
            <a:ext cx="563143" cy="183121"/>
          </a:xfrm>
          <a:prstGeom prst="rect">
            <a:avLst/>
          </a:prstGeom>
          <a:solidFill>
            <a:srgbClr val="42AD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ectangle 42"/>
          <p:cNvSpPr/>
          <p:nvPr userDrawn="1"/>
        </p:nvSpPr>
        <p:spPr>
          <a:xfrm>
            <a:off x="2581833" y="1730869"/>
            <a:ext cx="563143" cy="183121"/>
          </a:xfrm>
          <a:prstGeom prst="rect">
            <a:avLst/>
          </a:prstGeom>
          <a:solidFill>
            <a:srgbClr val="9FB4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Rectangle 43"/>
          <p:cNvSpPr/>
          <p:nvPr userDrawn="1"/>
        </p:nvSpPr>
        <p:spPr>
          <a:xfrm>
            <a:off x="2578314" y="2252211"/>
            <a:ext cx="563143" cy="183121"/>
          </a:xfrm>
          <a:prstGeom prst="rect">
            <a:avLst/>
          </a:prstGeom>
          <a:solidFill>
            <a:srgbClr val="765E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Rectangle 44"/>
          <p:cNvSpPr/>
          <p:nvPr userDrawn="1"/>
        </p:nvSpPr>
        <p:spPr>
          <a:xfrm>
            <a:off x="2583726" y="2759267"/>
            <a:ext cx="563143" cy="183121"/>
          </a:xfrm>
          <a:prstGeom prst="rect">
            <a:avLst/>
          </a:prstGeom>
          <a:solidFill>
            <a:srgbClr val="1A72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Rectangle 45"/>
          <p:cNvSpPr/>
          <p:nvPr userDrawn="1"/>
        </p:nvSpPr>
        <p:spPr>
          <a:xfrm>
            <a:off x="2578314" y="3264050"/>
            <a:ext cx="563143" cy="183121"/>
          </a:xfrm>
          <a:prstGeom prst="rect">
            <a:avLst/>
          </a:prstGeom>
          <a:solidFill>
            <a:srgbClr val="911A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Rectangle 46"/>
          <p:cNvSpPr/>
          <p:nvPr userDrawn="1"/>
        </p:nvSpPr>
        <p:spPr>
          <a:xfrm>
            <a:off x="2589791" y="3783355"/>
            <a:ext cx="563143" cy="183121"/>
          </a:xfrm>
          <a:prstGeom prst="rect">
            <a:avLst/>
          </a:prstGeom>
          <a:solidFill>
            <a:srgbClr val="A96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Rectangle 47"/>
          <p:cNvSpPr/>
          <p:nvPr userDrawn="1"/>
        </p:nvSpPr>
        <p:spPr>
          <a:xfrm>
            <a:off x="2589791" y="4328872"/>
            <a:ext cx="563143" cy="183121"/>
          </a:xfrm>
          <a:prstGeom prst="rect">
            <a:avLst/>
          </a:prstGeom>
          <a:solidFill>
            <a:srgbClr val="A59B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Rectangle 48"/>
          <p:cNvSpPr/>
          <p:nvPr userDrawn="1"/>
        </p:nvSpPr>
        <p:spPr>
          <a:xfrm>
            <a:off x="709118" y="5531610"/>
            <a:ext cx="563143" cy="183121"/>
          </a:xfrm>
          <a:prstGeom prst="rect">
            <a:avLst/>
          </a:prstGeom>
          <a:solidFill>
            <a:srgbClr val="F478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Rectangle 49"/>
          <p:cNvSpPr/>
          <p:nvPr userDrawn="1"/>
        </p:nvSpPr>
        <p:spPr>
          <a:xfrm>
            <a:off x="2569324" y="5524625"/>
            <a:ext cx="563143" cy="183121"/>
          </a:xfrm>
          <a:prstGeom prst="rect">
            <a:avLst/>
          </a:prstGeom>
          <a:solidFill>
            <a:srgbClr val="3C8B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TextBox 60"/>
          <p:cNvSpPr txBox="1"/>
          <p:nvPr userDrawn="1"/>
        </p:nvSpPr>
        <p:spPr>
          <a:xfrm>
            <a:off x="1436401" y="2447764"/>
            <a:ext cx="629411"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CTRC</a:t>
            </a:r>
          </a:p>
        </p:txBody>
      </p:sp>
      <p:grpSp>
        <p:nvGrpSpPr>
          <p:cNvPr id="2" name="Group 1"/>
          <p:cNvGrpSpPr/>
          <p:nvPr userDrawn="1"/>
        </p:nvGrpSpPr>
        <p:grpSpPr>
          <a:xfrm>
            <a:off x="645521" y="1687711"/>
            <a:ext cx="2674537" cy="4071511"/>
            <a:chOff x="9792" y="1699842"/>
            <a:chExt cx="2674537" cy="4071511"/>
          </a:xfrm>
        </p:grpSpPr>
        <p:sp>
          <p:nvSpPr>
            <p:cNvPr id="35" name="TextBox 34"/>
            <p:cNvSpPr txBox="1"/>
            <p:nvPr userDrawn="1"/>
          </p:nvSpPr>
          <p:spPr>
            <a:xfrm>
              <a:off x="59887" y="1707370"/>
              <a:ext cx="629411"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CTRC</a:t>
              </a:r>
            </a:p>
          </p:txBody>
        </p:sp>
        <p:sp>
          <p:nvSpPr>
            <p:cNvPr id="51" name="TextBox 50"/>
            <p:cNvSpPr txBox="1"/>
            <p:nvPr userDrawn="1"/>
          </p:nvSpPr>
          <p:spPr>
            <a:xfrm>
              <a:off x="38672" y="3755996"/>
              <a:ext cx="759755"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SETRC</a:t>
              </a:r>
            </a:p>
          </p:txBody>
        </p:sp>
        <p:sp>
          <p:nvSpPr>
            <p:cNvPr id="52" name="TextBox 51"/>
            <p:cNvSpPr txBox="1"/>
            <p:nvPr userDrawn="1"/>
          </p:nvSpPr>
          <p:spPr>
            <a:xfrm>
              <a:off x="9792" y="2739818"/>
              <a:ext cx="724879"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NETRC</a:t>
              </a:r>
            </a:p>
          </p:txBody>
        </p:sp>
        <p:sp>
          <p:nvSpPr>
            <p:cNvPr id="53" name="TextBox 52"/>
            <p:cNvSpPr txBox="1"/>
            <p:nvPr userDrawn="1"/>
          </p:nvSpPr>
          <p:spPr>
            <a:xfrm>
              <a:off x="23632" y="3246176"/>
              <a:ext cx="749186"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PBTRC</a:t>
              </a:r>
            </a:p>
          </p:txBody>
        </p:sp>
        <p:sp>
          <p:nvSpPr>
            <p:cNvPr id="54" name="TextBox 53"/>
            <p:cNvSpPr txBox="1"/>
            <p:nvPr userDrawn="1"/>
          </p:nvSpPr>
          <p:spPr>
            <a:xfrm>
              <a:off x="68601" y="5509743"/>
              <a:ext cx="629411"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CCHP</a:t>
              </a:r>
            </a:p>
          </p:txBody>
        </p:sp>
        <p:sp>
          <p:nvSpPr>
            <p:cNvPr id="55" name="TextBox 54"/>
            <p:cNvSpPr txBox="1"/>
            <p:nvPr userDrawn="1"/>
          </p:nvSpPr>
          <p:spPr>
            <a:xfrm>
              <a:off x="72786" y="2230181"/>
              <a:ext cx="629411"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HTRC</a:t>
              </a:r>
            </a:p>
          </p:txBody>
        </p:sp>
        <p:sp>
          <p:nvSpPr>
            <p:cNvPr id="56" name="TextBox 55"/>
            <p:cNvSpPr txBox="1"/>
            <p:nvPr userDrawn="1"/>
          </p:nvSpPr>
          <p:spPr>
            <a:xfrm>
              <a:off x="57097" y="4303131"/>
              <a:ext cx="629411"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TexLa</a:t>
              </a:r>
              <a:endParaRPr kumimoji="0" lang="en-US" sz="11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7" name="TextBox 56"/>
            <p:cNvSpPr txBox="1"/>
            <p:nvPr userDrawn="1"/>
          </p:nvSpPr>
          <p:spPr>
            <a:xfrm>
              <a:off x="1852165" y="1699842"/>
              <a:ext cx="832164"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gpTRAC</a:t>
              </a:r>
              <a:endParaRPr kumimoji="0" lang="en-US" sz="11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8" name="TextBox 57"/>
            <p:cNvSpPr txBox="1"/>
            <p:nvPr userDrawn="1"/>
          </p:nvSpPr>
          <p:spPr>
            <a:xfrm>
              <a:off x="1952931" y="5502758"/>
              <a:ext cx="629411"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TTAC</a:t>
              </a:r>
            </a:p>
          </p:txBody>
        </p:sp>
        <p:sp>
          <p:nvSpPr>
            <p:cNvPr id="59" name="TextBox 58"/>
            <p:cNvSpPr txBox="1"/>
            <p:nvPr userDrawn="1"/>
          </p:nvSpPr>
          <p:spPr>
            <a:xfrm>
              <a:off x="1898030" y="3234444"/>
              <a:ext cx="711001"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SCTRC</a:t>
              </a:r>
            </a:p>
          </p:txBody>
        </p:sp>
        <p:sp>
          <p:nvSpPr>
            <p:cNvPr id="60" name="TextBox 59"/>
            <p:cNvSpPr txBox="1"/>
            <p:nvPr userDrawn="1"/>
          </p:nvSpPr>
          <p:spPr>
            <a:xfrm>
              <a:off x="1898030" y="2735216"/>
              <a:ext cx="73921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NRTRC</a:t>
              </a:r>
            </a:p>
          </p:txBody>
        </p:sp>
        <p:sp>
          <p:nvSpPr>
            <p:cNvPr id="62" name="TextBox 61"/>
            <p:cNvSpPr txBox="1"/>
            <p:nvPr userDrawn="1"/>
          </p:nvSpPr>
          <p:spPr>
            <a:xfrm>
              <a:off x="1890637" y="3755996"/>
              <a:ext cx="757803"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SWTRC</a:t>
              </a:r>
            </a:p>
          </p:txBody>
        </p:sp>
        <p:sp>
          <p:nvSpPr>
            <p:cNvPr id="63" name="TextBox 62"/>
            <p:cNvSpPr txBox="1"/>
            <p:nvPr userDrawn="1"/>
          </p:nvSpPr>
          <p:spPr>
            <a:xfrm>
              <a:off x="1892998" y="4298448"/>
              <a:ext cx="689344"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UMTRC</a:t>
              </a:r>
            </a:p>
          </p:txBody>
        </p:sp>
        <p:sp>
          <p:nvSpPr>
            <p:cNvPr id="64" name="TextBox 63"/>
            <p:cNvSpPr txBox="1"/>
            <p:nvPr userDrawn="1"/>
          </p:nvSpPr>
          <p:spPr>
            <a:xfrm>
              <a:off x="1890637" y="2228587"/>
              <a:ext cx="753997"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MATRC</a:t>
              </a:r>
            </a:p>
          </p:txBody>
        </p:sp>
      </p:grpSp>
      <p:sp>
        <p:nvSpPr>
          <p:cNvPr id="4" name="TextBox 3"/>
          <p:cNvSpPr txBox="1"/>
          <p:nvPr userDrawn="1"/>
        </p:nvSpPr>
        <p:spPr>
          <a:xfrm>
            <a:off x="5579868" y="207744"/>
            <a:ext cx="6451134"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Roboto Light" panose="02000000000000000000" pitchFamily="2" charset="0"/>
                <a:ea typeface="Roboto Light" panose="02000000000000000000" pitchFamily="2" charset="0"/>
                <a:cs typeface="+mn-cs"/>
              </a:rPr>
              <a:t>The National Consortium of Telehealth Resource Centers (NCTRC) consists of 14 Telehealth Resource Centers (TRCs). As a consortium, the TRCs have an unparalleled amount of resources available to help virtual programs across the nation, especially within rural communities. Each TRC is staffed with telehealth experts to who are available to provide guidance and answer questions. As telehealth continues to gain more visibility and recognition in healthcare, the TRCs will remain positioned to provide assistance for all.</a:t>
            </a:r>
          </a:p>
        </p:txBody>
      </p:sp>
      <p:pic>
        <p:nvPicPr>
          <p:cNvPr id="6" name="Picture 5"/>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520897" y="1466424"/>
            <a:ext cx="6501055" cy="4423230"/>
          </a:xfrm>
          <a:prstGeom prst="rect">
            <a:avLst/>
          </a:prstGeom>
        </p:spPr>
      </p:pic>
    </p:spTree>
    <p:extLst>
      <p:ext uri="{BB962C8B-B14F-4D97-AF65-F5344CB8AC3E}">
        <p14:creationId xmlns:p14="http://schemas.microsoft.com/office/powerpoint/2010/main" val="170250450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Standard &amp; Photo - Set 1">
    <p:spTree>
      <p:nvGrpSpPr>
        <p:cNvPr id="1" name=""/>
        <p:cNvGrpSpPr/>
        <p:nvPr/>
      </p:nvGrpSpPr>
      <p:grpSpPr>
        <a:xfrm>
          <a:off x="0" y="0"/>
          <a:ext cx="0" cy="0"/>
          <a:chOff x="0" y="0"/>
          <a:chExt cx="0" cy="0"/>
        </a:xfrm>
      </p:grpSpPr>
      <p:sp>
        <p:nvSpPr>
          <p:cNvPr id="13" name="Rectangle 12"/>
          <p:cNvSpPr/>
          <p:nvPr userDrawn="1"/>
        </p:nvSpPr>
        <p:spPr>
          <a:xfrm>
            <a:off x="0" y="0"/>
            <a:ext cx="12288253" cy="1566863"/>
          </a:xfrm>
          <a:prstGeom prst="rect">
            <a:avLst/>
          </a:prstGeom>
          <a:solidFill>
            <a:srgbClr val="0C55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1343025" y="423068"/>
            <a:ext cx="10506075" cy="720725"/>
          </a:xfrm>
          <a:prstGeom prst="rect">
            <a:avLst/>
          </a:prstGeom>
        </p:spPr>
        <p:txBody>
          <a:bodyPr/>
          <a:lstStyle>
            <a:lvl1pPr>
              <a:defRPr>
                <a:solidFill>
                  <a:schemeClr val="bg1"/>
                </a:solidFill>
                <a:latin typeface="Roboto" panose="02000000000000000000" pitchFamily="2" charset="0"/>
                <a:ea typeface="Roboto" panose="02000000000000000000" pitchFamily="2" charset="0"/>
                <a:cs typeface="Arial" panose="020B0604020202020204" pitchFamily="34" charset="0"/>
              </a:defRPr>
            </a:lvl1pPr>
          </a:lstStyle>
          <a:p>
            <a:r>
              <a:rPr lang="en-US" dirty="0"/>
              <a:t>Click to edit Master title style</a:t>
            </a:r>
          </a:p>
        </p:txBody>
      </p:sp>
      <p:sp>
        <p:nvSpPr>
          <p:cNvPr id="4" name="Content Placeholder 3"/>
          <p:cNvSpPr>
            <a:spLocks noGrp="1"/>
          </p:cNvSpPr>
          <p:nvPr>
            <p:ph sz="half" idx="2"/>
          </p:nvPr>
        </p:nvSpPr>
        <p:spPr>
          <a:xfrm>
            <a:off x="1343025" y="1711325"/>
            <a:ext cx="4714875" cy="4351338"/>
          </a:xfrm>
          <a:prstGeom prst="rect">
            <a:avLst/>
          </a:prstGeom>
        </p:spPr>
        <p:txBody>
          <a:bodyPr/>
          <a:lstStyle>
            <a:lvl1pPr>
              <a:defRPr sz="2400">
                <a:latin typeface="Roboto" panose="02000000000000000000" pitchFamily="2" charset="0"/>
                <a:ea typeface="Roboto" panose="02000000000000000000" pitchFamily="2" charset="0"/>
                <a:cs typeface="Arial" panose="020B0604020202020204" pitchFamily="34" charset="0"/>
              </a:defRPr>
            </a:lvl1pPr>
            <a:lvl2pPr>
              <a:defRPr sz="2400">
                <a:latin typeface="Roboto" panose="02000000000000000000" pitchFamily="2" charset="0"/>
                <a:ea typeface="Roboto" panose="02000000000000000000" pitchFamily="2" charset="0"/>
                <a:cs typeface="Arial" panose="020B0604020202020204" pitchFamily="34" charset="0"/>
              </a:defRPr>
            </a:lvl2pPr>
            <a:lvl3pPr>
              <a:defRPr sz="2400">
                <a:latin typeface="Roboto" panose="02000000000000000000" pitchFamily="2" charset="0"/>
                <a:ea typeface="Roboto" panose="02000000000000000000" pitchFamily="2" charset="0"/>
                <a:cs typeface="Arial" panose="020B0604020202020204" pitchFamily="34" charset="0"/>
              </a:defRPr>
            </a:lvl3pPr>
            <a:lvl4pPr>
              <a:defRPr sz="2400">
                <a:latin typeface="Roboto" panose="02000000000000000000" pitchFamily="2" charset="0"/>
                <a:ea typeface="Roboto" panose="02000000000000000000" pitchFamily="2" charset="0"/>
                <a:cs typeface="Arial" panose="020B0604020202020204" pitchFamily="34" charset="0"/>
              </a:defRPr>
            </a:lvl4pPr>
            <a:lvl5pPr>
              <a:defRPr sz="2400">
                <a:latin typeface="Roboto" panose="02000000000000000000" pitchFamily="2" charset="0"/>
                <a:ea typeface="Roboto" panose="02000000000000000000" pitchFamily="2"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2">
            <a:extLst>
              <a:ext uri="{FF2B5EF4-FFF2-40B4-BE49-F238E27FC236}">
                <a16:creationId xmlns:a16="http://schemas.microsoft.com/office/drawing/2014/main" id="{F0771791-6B4A-454F-9372-296F62762D44}"/>
              </a:ext>
            </a:extLst>
          </p:cNvPr>
          <p:cNvSpPr>
            <a:spLocks noGrp="1"/>
          </p:cNvSpPr>
          <p:nvPr>
            <p:ph type="pic" idx="10"/>
          </p:nvPr>
        </p:nvSpPr>
        <p:spPr>
          <a:xfrm>
            <a:off x="6800372" y="1872615"/>
            <a:ext cx="3671888" cy="4042482"/>
          </a:xfrm>
          <a:prstGeom prst="rect">
            <a:avLst/>
          </a:prstGeom>
          <a:solidFill>
            <a:schemeClr val="bg1">
              <a:lumMod val="95000"/>
            </a:schemeClr>
          </a:solidFill>
        </p:spPr>
        <p:txBody>
          <a:bodyPr/>
          <a:lstStyle>
            <a:lvl1pPr marL="0" indent="0">
              <a:buNone/>
              <a:defRPr sz="320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grpSp>
        <p:nvGrpSpPr>
          <p:cNvPr id="16" name="Group 15"/>
          <p:cNvGrpSpPr/>
          <p:nvPr userDrawn="1"/>
        </p:nvGrpSpPr>
        <p:grpSpPr>
          <a:xfrm>
            <a:off x="781527" y="1566863"/>
            <a:ext cx="0" cy="3114675"/>
            <a:chOff x="600552" y="0"/>
            <a:chExt cx="0" cy="3114675"/>
          </a:xfrm>
        </p:grpSpPr>
        <p:cxnSp>
          <p:nvCxnSpPr>
            <p:cNvPr id="17" name="Straight Connector 16"/>
            <p:cNvCxnSpPr/>
            <p:nvPr userDrawn="1"/>
          </p:nvCxnSpPr>
          <p:spPr>
            <a:xfrm>
              <a:off x="600552" y="0"/>
              <a:ext cx="0" cy="1041400"/>
            </a:xfrm>
            <a:prstGeom prst="line">
              <a:avLst/>
            </a:prstGeom>
            <a:ln w="25400">
              <a:solidFill>
                <a:srgbClr val="DAA019"/>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a:xfrm>
              <a:off x="600552" y="2073275"/>
              <a:ext cx="0" cy="1041400"/>
            </a:xfrm>
            <a:prstGeom prst="line">
              <a:avLst/>
            </a:prstGeom>
            <a:ln w="25400">
              <a:solidFill>
                <a:srgbClr val="EF6A2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a:xfrm>
              <a:off x="600552" y="1041400"/>
              <a:ext cx="0" cy="1041400"/>
            </a:xfrm>
            <a:prstGeom prst="line">
              <a:avLst/>
            </a:prstGeom>
            <a:ln w="25400">
              <a:solidFill>
                <a:srgbClr val="6DBE45"/>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90154898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cSld name="1_Comparative - Set 1">
    <p:spTree>
      <p:nvGrpSpPr>
        <p:cNvPr id="1" name=""/>
        <p:cNvGrpSpPr/>
        <p:nvPr/>
      </p:nvGrpSpPr>
      <p:grpSpPr>
        <a:xfrm>
          <a:off x="0" y="0"/>
          <a:ext cx="0" cy="0"/>
          <a:chOff x="0" y="0"/>
          <a:chExt cx="0" cy="0"/>
        </a:xfrm>
      </p:grpSpPr>
      <p:sp>
        <p:nvSpPr>
          <p:cNvPr id="6" name="Rectangle 5"/>
          <p:cNvSpPr/>
          <p:nvPr userDrawn="1"/>
        </p:nvSpPr>
        <p:spPr>
          <a:xfrm>
            <a:off x="0" y="0"/>
            <a:ext cx="12288253" cy="1242391"/>
          </a:xfrm>
          <a:prstGeom prst="rect">
            <a:avLst/>
          </a:prstGeom>
          <a:solidFill>
            <a:srgbClr val="174A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hasCustomPrompt="1"/>
          </p:nvPr>
        </p:nvSpPr>
        <p:spPr>
          <a:xfrm>
            <a:off x="891089" y="260832"/>
            <a:ext cx="10506074" cy="720725"/>
          </a:xfrm>
          <a:prstGeom prst="rect">
            <a:avLst/>
          </a:prstGeom>
        </p:spPr>
        <p:txBody>
          <a:bodyPr/>
          <a:lstStyle>
            <a:lvl1pPr>
              <a:defRPr b="1">
                <a:solidFill>
                  <a:schemeClr val="bg1"/>
                </a:solidFill>
                <a:latin typeface="+mn-lt"/>
                <a:ea typeface="Roboto" panose="02000000000000000000" pitchFamily="2" charset="0"/>
                <a:cs typeface="Arial" panose="020B0604020202020204" pitchFamily="34" charset="0"/>
              </a:defRPr>
            </a:lvl1pPr>
          </a:lstStyle>
          <a:p>
            <a:r>
              <a:rPr lang="en-US" dirty="0"/>
              <a:t>No bar</a:t>
            </a:r>
          </a:p>
        </p:txBody>
      </p:sp>
      <p:sp>
        <p:nvSpPr>
          <p:cNvPr id="3" name="Content Placeholder 2"/>
          <p:cNvSpPr>
            <a:spLocks noGrp="1"/>
          </p:cNvSpPr>
          <p:nvPr>
            <p:ph sz="half" idx="1"/>
          </p:nvPr>
        </p:nvSpPr>
        <p:spPr>
          <a:xfrm>
            <a:off x="1343026" y="1711325"/>
            <a:ext cx="5438776" cy="4351338"/>
          </a:xfrm>
          <a:prstGeom prst="rect">
            <a:avLst/>
          </a:prstGeom>
        </p:spPr>
        <p:txBody>
          <a:bodyPr/>
          <a:lstStyle>
            <a:lvl1pPr>
              <a:defRPr sz="2400">
                <a:solidFill>
                  <a:srgbClr val="174A7C"/>
                </a:solidFill>
                <a:latin typeface="+mn-lt"/>
                <a:ea typeface="Roboto" panose="02000000000000000000" pitchFamily="2" charset="0"/>
                <a:cs typeface="Arial" panose="020B0604020202020204" pitchFamily="34" charset="0"/>
              </a:defRPr>
            </a:lvl1pPr>
            <a:lvl2pPr>
              <a:defRPr sz="2400">
                <a:solidFill>
                  <a:srgbClr val="174A7C"/>
                </a:solidFill>
                <a:latin typeface="+mn-lt"/>
                <a:ea typeface="Roboto" panose="02000000000000000000" pitchFamily="2" charset="0"/>
                <a:cs typeface="Arial" panose="020B0604020202020204" pitchFamily="34" charset="0"/>
              </a:defRPr>
            </a:lvl2pPr>
            <a:lvl3pPr>
              <a:defRPr sz="2400">
                <a:solidFill>
                  <a:srgbClr val="174A7C"/>
                </a:solidFill>
                <a:latin typeface="+mn-lt"/>
                <a:ea typeface="Roboto" panose="02000000000000000000" pitchFamily="2" charset="0"/>
                <a:cs typeface="Arial" panose="020B0604020202020204" pitchFamily="34" charset="0"/>
              </a:defRPr>
            </a:lvl3pPr>
            <a:lvl4pPr>
              <a:defRPr sz="2400">
                <a:solidFill>
                  <a:srgbClr val="174A7C"/>
                </a:solidFill>
                <a:latin typeface="+mn-lt"/>
                <a:ea typeface="Roboto" panose="02000000000000000000" pitchFamily="2" charset="0"/>
                <a:cs typeface="Arial" panose="020B0604020202020204" pitchFamily="34" charset="0"/>
              </a:defRPr>
            </a:lvl4pPr>
            <a:lvl5pPr>
              <a:defRPr sz="2400">
                <a:solidFill>
                  <a:srgbClr val="174A7C"/>
                </a:solidFill>
                <a:latin typeface="+mn-lt"/>
                <a:ea typeface="Roboto" panose="02000000000000000000" pitchFamily="2"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515101" y="1711325"/>
            <a:ext cx="5438776" cy="4351338"/>
          </a:xfrm>
          <a:prstGeom prst="rect">
            <a:avLst/>
          </a:prstGeom>
        </p:spPr>
        <p:txBody>
          <a:bodyPr/>
          <a:lstStyle>
            <a:lvl1pPr>
              <a:defRPr sz="2400">
                <a:solidFill>
                  <a:srgbClr val="174A7C"/>
                </a:solidFill>
                <a:latin typeface="+mn-lt"/>
                <a:ea typeface="Roboto" panose="02000000000000000000" pitchFamily="2" charset="0"/>
                <a:cs typeface="Arial" panose="020B0604020202020204" pitchFamily="34" charset="0"/>
              </a:defRPr>
            </a:lvl1pPr>
            <a:lvl2pPr>
              <a:defRPr sz="2400">
                <a:solidFill>
                  <a:srgbClr val="174A7C"/>
                </a:solidFill>
                <a:latin typeface="+mn-lt"/>
                <a:ea typeface="Roboto" panose="02000000000000000000" pitchFamily="2" charset="0"/>
                <a:cs typeface="Arial" panose="020B0604020202020204" pitchFamily="34" charset="0"/>
              </a:defRPr>
            </a:lvl2pPr>
            <a:lvl3pPr>
              <a:defRPr sz="2400">
                <a:solidFill>
                  <a:srgbClr val="174A7C"/>
                </a:solidFill>
                <a:latin typeface="+mn-lt"/>
                <a:ea typeface="Roboto" panose="02000000000000000000" pitchFamily="2" charset="0"/>
                <a:cs typeface="Arial" panose="020B0604020202020204" pitchFamily="34" charset="0"/>
              </a:defRPr>
            </a:lvl3pPr>
            <a:lvl4pPr>
              <a:defRPr sz="2400">
                <a:solidFill>
                  <a:srgbClr val="174A7C"/>
                </a:solidFill>
                <a:latin typeface="+mn-lt"/>
                <a:ea typeface="Roboto" panose="02000000000000000000" pitchFamily="2" charset="0"/>
                <a:cs typeface="Arial" panose="020B0604020202020204" pitchFamily="34" charset="0"/>
              </a:defRPr>
            </a:lvl4pPr>
            <a:lvl5pPr>
              <a:defRPr sz="2400">
                <a:solidFill>
                  <a:srgbClr val="174A7C"/>
                </a:solidFill>
                <a:latin typeface="+mn-lt"/>
                <a:ea typeface="Roboto" panose="02000000000000000000" pitchFamily="2"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6274331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cSld name="NCTRC Intro Slide">
    <p:spTree>
      <p:nvGrpSpPr>
        <p:cNvPr id="1" name=""/>
        <p:cNvGrpSpPr/>
        <p:nvPr/>
      </p:nvGrpSpPr>
      <p:grpSpPr>
        <a:xfrm>
          <a:off x="0" y="0"/>
          <a:ext cx="0" cy="0"/>
          <a:chOff x="0" y="0"/>
          <a:chExt cx="0" cy="0"/>
        </a:xfrm>
      </p:grpSpPr>
      <p:sp>
        <p:nvSpPr>
          <p:cNvPr id="36" name="Rectangle 35"/>
          <p:cNvSpPr/>
          <p:nvPr userDrawn="1"/>
        </p:nvSpPr>
        <p:spPr>
          <a:xfrm>
            <a:off x="-5357" y="5010282"/>
            <a:ext cx="1628775" cy="354061"/>
          </a:xfrm>
          <a:prstGeom prst="rect">
            <a:avLst/>
          </a:prstGeom>
          <a:solidFill>
            <a:srgbClr val="0C55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p:cNvSpPr/>
          <p:nvPr userDrawn="1"/>
        </p:nvSpPr>
        <p:spPr>
          <a:xfrm>
            <a:off x="-1" y="1231731"/>
            <a:ext cx="1628775" cy="354061"/>
          </a:xfrm>
          <a:prstGeom prst="rect">
            <a:avLst/>
          </a:prstGeom>
          <a:solidFill>
            <a:srgbClr val="0C55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Picture 2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95812" y="5413368"/>
            <a:ext cx="986424" cy="417997"/>
          </a:xfrm>
          <a:prstGeom prst="rect">
            <a:avLst/>
          </a:prstGeom>
        </p:spPr>
      </p:pic>
      <p:pic>
        <p:nvPicPr>
          <p:cNvPr id="27" name="Picture 2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425167" y="5446302"/>
            <a:ext cx="1082449" cy="385063"/>
          </a:xfrm>
          <a:prstGeom prst="rect">
            <a:avLst/>
          </a:prstGeom>
        </p:spPr>
      </p:pic>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436314" y="1669150"/>
            <a:ext cx="701674" cy="371397"/>
          </a:xfrm>
          <a:prstGeom prst="rect">
            <a:avLst/>
          </a:prstGeom>
        </p:spPr>
      </p:pic>
      <p:pic>
        <p:nvPicPr>
          <p:cNvPr id="11" name="Picture 1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300855" y="1667747"/>
            <a:ext cx="1065125" cy="317272"/>
          </a:xfrm>
          <a:prstGeom prst="rect">
            <a:avLst/>
          </a:prstGeom>
        </p:spPr>
      </p:pic>
      <p:pic>
        <p:nvPicPr>
          <p:cNvPr id="14" name="Picture 13"/>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443773" y="2249144"/>
            <a:ext cx="991663" cy="185739"/>
          </a:xfrm>
          <a:prstGeom prst="rect">
            <a:avLst/>
          </a:prstGeom>
        </p:spPr>
      </p:pic>
      <p:pic>
        <p:nvPicPr>
          <p:cNvPr id="15" name="Picture 14"/>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3295812" y="2164379"/>
            <a:ext cx="995413" cy="303018"/>
          </a:xfrm>
          <a:prstGeom prst="rect">
            <a:avLst/>
          </a:prstGeom>
        </p:spPr>
      </p:pic>
      <p:pic>
        <p:nvPicPr>
          <p:cNvPr id="16" name="Picture 15"/>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443773" y="2609513"/>
            <a:ext cx="876627" cy="429255"/>
          </a:xfrm>
          <a:prstGeom prst="rect">
            <a:avLst/>
          </a:prstGeom>
        </p:spPr>
      </p:pic>
      <p:pic>
        <p:nvPicPr>
          <p:cNvPr id="17" name="Picture 16"/>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3295814" y="2617370"/>
            <a:ext cx="756802" cy="423155"/>
          </a:xfrm>
          <a:prstGeom prst="rect">
            <a:avLst/>
          </a:prstGeom>
        </p:spPr>
      </p:pic>
      <p:pic>
        <p:nvPicPr>
          <p:cNvPr id="18" name="Picture 17"/>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434156" y="3148084"/>
            <a:ext cx="827426" cy="379416"/>
          </a:xfrm>
          <a:prstGeom prst="rect">
            <a:avLst/>
          </a:prstGeom>
        </p:spPr>
      </p:pic>
      <p:pic>
        <p:nvPicPr>
          <p:cNvPr id="19" name="Picture 18"/>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3295813" y="3221903"/>
            <a:ext cx="1249671" cy="262431"/>
          </a:xfrm>
          <a:prstGeom prst="rect">
            <a:avLst/>
          </a:prstGeom>
        </p:spPr>
      </p:pic>
      <p:pic>
        <p:nvPicPr>
          <p:cNvPr id="20" name="Picture 19"/>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434157" y="3760115"/>
            <a:ext cx="916052" cy="269736"/>
          </a:xfrm>
          <a:prstGeom prst="rect">
            <a:avLst/>
          </a:prstGeom>
        </p:spPr>
      </p:pic>
      <p:pic>
        <p:nvPicPr>
          <p:cNvPr id="23" name="Picture 22"/>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301677" y="3553106"/>
            <a:ext cx="766854" cy="564934"/>
          </a:xfrm>
          <a:prstGeom prst="rect">
            <a:avLst/>
          </a:prstGeom>
        </p:spPr>
      </p:pic>
      <p:pic>
        <p:nvPicPr>
          <p:cNvPr id="24" name="Picture 23"/>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434156" y="4266082"/>
            <a:ext cx="1023491" cy="403282"/>
          </a:xfrm>
          <a:prstGeom prst="rect">
            <a:avLst/>
          </a:prstGeom>
        </p:spPr>
      </p:pic>
      <p:pic>
        <p:nvPicPr>
          <p:cNvPr id="28" name="Picture 27"/>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295812" y="4339205"/>
            <a:ext cx="975896" cy="465332"/>
          </a:xfrm>
          <a:prstGeom prst="rect">
            <a:avLst/>
          </a:prstGeom>
        </p:spPr>
      </p:pic>
      <p:pic>
        <p:nvPicPr>
          <p:cNvPr id="30" name="Picture 29"/>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446510" y="23081"/>
            <a:ext cx="4076717" cy="1200326"/>
          </a:xfrm>
          <a:prstGeom prst="rect">
            <a:avLst/>
          </a:prstGeom>
        </p:spPr>
      </p:pic>
      <p:sp>
        <p:nvSpPr>
          <p:cNvPr id="31" name="TextBox 30"/>
          <p:cNvSpPr txBox="1"/>
          <p:nvPr userDrawn="1"/>
        </p:nvSpPr>
        <p:spPr>
          <a:xfrm>
            <a:off x="446511" y="1223407"/>
            <a:ext cx="299360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Regionals</a:t>
            </a:r>
          </a:p>
        </p:txBody>
      </p:sp>
      <p:sp>
        <p:nvSpPr>
          <p:cNvPr id="32" name="TextBox 31"/>
          <p:cNvSpPr txBox="1"/>
          <p:nvPr userDrawn="1"/>
        </p:nvSpPr>
        <p:spPr>
          <a:xfrm>
            <a:off x="456128" y="5008981"/>
            <a:ext cx="299360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Nationals</a:t>
            </a:r>
          </a:p>
        </p:txBody>
      </p:sp>
      <p:sp>
        <p:nvSpPr>
          <p:cNvPr id="37" name="Rectangle 36"/>
          <p:cNvSpPr/>
          <p:nvPr userDrawn="1"/>
        </p:nvSpPr>
        <p:spPr>
          <a:xfrm>
            <a:off x="446511" y="6112041"/>
            <a:ext cx="703832" cy="5905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p:cNvSpPr/>
          <p:nvPr userDrawn="1"/>
        </p:nvSpPr>
        <p:spPr>
          <a:xfrm>
            <a:off x="710149" y="1733474"/>
            <a:ext cx="563143" cy="183121"/>
          </a:xfrm>
          <a:prstGeom prst="rect">
            <a:avLst/>
          </a:prstGeom>
          <a:solidFill>
            <a:srgbClr val="F084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Rectangle 37"/>
          <p:cNvSpPr/>
          <p:nvPr userDrawn="1"/>
        </p:nvSpPr>
        <p:spPr>
          <a:xfrm>
            <a:off x="706630" y="2254816"/>
            <a:ext cx="563143" cy="183121"/>
          </a:xfrm>
          <a:prstGeom prst="rect">
            <a:avLst/>
          </a:prstGeom>
          <a:solidFill>
            <a:srgbClr val="1876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Rectangle 38"/>
          <p:cNvSpPr/>
          <p:nvPr userDrawn="1"/>
        </p:nvSpPr>
        <p:spPr>
          <a:xfrm>
            <a:off x="712042" y="2761872"/>
            <a:ext cx="563143" cy="183121"/>
          </a:xfrm>
          <a:prstGeom prst="rect">
            <a:avLst/>
          </a:prstGeom>
          <a:solidFill>
            <a:srgbClr val="7EC0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Rectangle 39"/>
          <p:cNvSpPr/>
          <p:nvPr userDrawn="1"/>
        </p:nvSpPr>
        <p:spPr>
          <a:xfrm>
            <a:off x="706630" y="3266655"/>
            <a:ext cx="563143" cy="183121"/>
          </a:xfrm>
          <a:prstGeom prst="rect">
            <a:avLst/>
          </a:prstGeom>
          <a:solidFill>
            <a:srgbClr val="62AE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Rectangle 40"/>
          <p:cNvSpPr/>
          <p:nvPr userDrawn="1"/>
        </p:nvSpPr>
        <p:spPr>
          <a:xfrm>
            <a:off x="718107" y="3785960"/>
            <a:ext cx="563143" cy="183121"/>
          </a:xfrm>
          <a:prstGeom prst="rect">
            <a:avLst/>
          </a:prstGeom>
          <a:solidFill>
            <a:srgbClr val="212F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Rectangle 41"/>
          <p:cNvSpPr/>
          <p:nvPr userDrawn="1"/>
        </p:nvSpPr>
        <p:spPr>
          <a:xfrm>
            <a:off x="718107" y="4331477"/>
            <a:ext cx="563143" cy="183121"/>
          </a:xfrm>
          <a:prstGeom prst="rect">
            <a:avLst/>
          </a:prstGeom>
          <a:solidFill>
            <a:srgbClr val="42AD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ectangle 42"/>
          <p:cNvSpPr/>
          <p:nvPr userDrawn="1"/>
        </p:nvSpPr>
        <p:spPr>
          <a:xfrm>
            <a:off x="2581833" y="1730869"/>
            <a:ext cx="563143" cy="183121"/>
          </a:xfrm>
          <a:prstGeom prst="rect">
            <a:avLst/>
          </a:prstGeom>
          <a:solidFill>
            <a:srgbClr val="9FB4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Rectangle 43"/>
          <p:cNvSpPr/>
          <p:nvPr userDrawn="1"/>
        </p:nvSpPr>
        <p:spPr>
          <a:xfrm>
            <a:off x="2578314" y="2252211"/>
            <a:ext cx="563143" cy="183121"/>
          </a:xfrm>
          <a:prstGeom prst="rect">
            <a:avLst/>
          </a:prstGeom>
          <a:solidFill>
            <a:srgbClr val="765E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Rectangle 44"/>
          <p:cNvSpPr/>
          <p:nvPr userDrawn="1"/>
        </p:nvSpPr>
        <p:spPr>
          <a:xfrm>
            <a:off x="2583726" y="2759267"/>
            <a:ext cx="563143" cy="183121"/>
          </a:xfrm>
          <a:prstGeom prst="rect">
            <a:avLst/>
          </a:prstGeom>
          <a:solidFill>
            <a:srgbClr val="1A72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Rectangle 45"/>
          <p:cNvSpPr/>
          <p:nvPr userDrawn="1"/>
        </p:nvSpPr>
        <p:spPr>
          <a:xfrm>
            <a:off x="2578314" y="3264050"/>
            <a:ext cx="563143" cy="183121"/>
          </a:xfrm>
          <a:prstGeom prst="rect">
            <a:avLst/>
          </a:prstGeom>
          <a:solidFill>
            <a:srgbClr val="911A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Rectangle 46"/>
          <p:cNvSpPr/>
          <p:nvPr userDrawn="1"/>
        </p:nvSpPr>
        <p:spPr>
          <a:xfrm>
            <a:off x="2589791" y="3783355"/>
            <a:ext cx="563143" cy="183121"/>
          </a:xfrm>
          <a:prstGeom prst="rect">
            <a:avLst/>
          </a:prstGeom>
          <a:solidFill>
            <a:srgbClr val="A96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Rectangle 47"/>
          <p:cNvSpPr/>
          <p:nvPr userDrawn="1"/>
        </p:nvSpPr>
        <p:spPr>
          <a:xfrm>
            <a:off x="2589791" y="4328872"/>
            <a:ext cx="563143" cy="183121"/>
          </a:xfrm>
          <a:prstGeom prst="rect">
            <a:avLst/>
          </a:prstGeom>
          <a:solidFill>
            <a:srgbClr val="A59B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Rectangle 48"/>
          <p:cNvSpPr/>
          <p:nvPr userDrawn="1"/>
        </p:nvSpPr>
        <p:spPr>
          <a:xfrm>
            <a:off x="709118" y="5531610"/>
            <a:ext cx="563143" cy="183121"/>
          </a:xfrm>
          <a:prstGeom prst="rect">
            <a:avLst/>
          </a:prstGeom>
          <a:solidFill>
            <a:srgbClr val="F478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Rectangle 49"/>
          <p:cNvSpPr/>
          <p:nvPr userDrawn="1"/>
        </p:nvSpPr>
        <p:spPr>
          <a:xfrm>
            <a:off x="2569324" y="5524625"/>
            <a:ext cx="563143" cy="183121"/>
          </a:xfrm>
          <a:prstGeom prst="rect">
            <a:avLst/>
          </a:prstGeom>
          <a:solidFill>
            <a:srgbClr val="3C8B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TextBox 60"/>
          <p:cNvSpPr txBox="1"/>
          <p:nvPr userDrawn="1"/>
        </p:nvSpPr>
        <p:spPr>
          <a:xfrm>
            <a:off x="1436401" y="2447764"/>
            <a:ext cx="629411"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CTRC</a:t>
            </a:r>
          </a:p>
        </p:txBody>
      </p:sp>
      <p:grpSp>
        <p:nvGrpSpPr>
          <p:cNvPr id="2" name="Group 1"/>
          <p:cNvGrpSpPr/>
          <p:nvPr userDrawn="1"/>
        </p:nvGrpSpPr>
        <p:grpSpPr>
          <a:xfrm>
            <a:off x="645521" y="1687711"/>
            <a:ext cx="2674537" cy="4071511"/>
            <a:chOff x="9792" y="1699842"/>
            <a:chExt cx="2674537" cy="4071511"/>
          </a:xfrm>
        </p:grpSpPr>
        <p:sp>
          <p:nvSpPr>
            <p:cNvPr id="35" name="TextBox 34"/>
            <p:cNvSpPr txBox="1"/>
            <p:nvPr userDrawn="1"/>
          </p:nvSpPr>
          <p:spPr>
            <a:xfrm>
              <a:off x="59887" y="1707370"/>
              <a:ext cx="629411"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CTRC</a:t>
              </a:r>
            </a:p>
          </p:txBody>
        </p:sp>
        <p:sp>
          <p:nvSpPr>
            <p:cNvPr id="51" name="TextBox 50"/>
            <p:cNvSpPr txBox="1"/>
            <p:nvPr userDrawn="1"/>
          </p:nvSpPr>
          <p:spPr>
            <a:xfrm>
              <a:off x="38672" y="3755996"/>
              <a:ext cx="759755"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SETRC</a:t>
              </a:r>
            </a:p>
          </p:txBody>
        </p:sp>
        <p:sp>
          <p:nvSpPr>
            <p:cNvPr id="52" name="TextBox 51"/>
            <p:cNvSpPr txBox="1"/>
            <p:nvPr userDrawn="1"/>
          </p:nvSpPr>
          <p:spPr>
            <a:xfrm>
              <a:off x="9792" y="2739818"/>
              <a:ext cx="724879"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NETRC</a:t>
              </a:r>
            </a:p>
          </p:txBody>
        </p:sp>
        <p:sp>
          <p:nvSpPr>
            <p:cNvPr id="53" name="TextBox 52"/>
            <p:cNvSpPr txBox="1"/>
            <p:nvPr userDrawn="1"/>
          </p:nvSpPr>
          <p:spPr>
            <a:xfrm>
              <a:off x="23632" y="3246176"/>
              <a:ext cx="749186"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PBTRC</a:t>
              </a:r>
            </a:p>
          </p:txBody>
        </p:sp>
        <p:sp>
          <p:nvSpPr>
            <p:cNvPr id="54" name="TextBox 53"/>
            <p:cNvSpPr txBox="1"/>
            <p:nvPr userDrawn="1"/>
          </p:nvSpPr>
          <p:spPr>
            <a:xfrm>
              <a:off x="68601" y="5509743"/>
              <a:ext cx="629411"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CCHP</a:t>
              </a:r>
            </a:p>
          </p:txBody>
        </p:sp>
        <p:sp>
          <p:nvSpPr>
            <p:cNvPr id="55" name="TextBox 54"/>
            <p:cNvSpPr txBox="1"/>
            <p:nvPr userDrawn="1"/>
          </p:nvSpPr>
          <p:spPr>
            <a:xfrm>
              <a:off x="72786" y="2230181"/>
              <a:ext cx="629411"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HTRC</a:t>
              </a:r>
            </a:p>
          </p:txBody>
        </p:sp>
        <p:sp>
          <p:nvSpPr>
            <p:cNvPr id="56" name="TextBox 55"/>
            <p:cNvSpPr txBox="1"/>
            <p:nvPr userDrawn="1"/>
          </p:nvSpPr>
          <p:spPr>
            <a:xfrm>
              <a:off x="57097" y="4303131"/>
              <a:ext cx="629411"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TexLa</a:t>
              </a:r>
              <a:endParaRPr kumimoji="0" lang="en-US" sz="11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7" name="TextBox 56"/>
            <p:cNvSpPr txBox="1"/>
            <p:nvPr userDrawn="1"/>
          </p:nvSpPr>
          <p:spPr>
            <a:xfrm>
              <a:off x="1852165" y="1699842"/>
              <a:ext cx="832164"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gpTRAC</a:t>
              </a:r>
              <a:endParaRPr kumimoji="0" lang="en-US" sz="11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8" name="TextBox 57"/>
            <p:cNvSpPr txBox="1"/>
            <p:nvPr userDrawn="1"/>
          </p:nvSpPr>
          <p:spPr>
            <a:xfrm>
              <a:off x="1952931" y="5502758"/>
              <a:ext cx="629411"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TTAC</a:t>
              </a:r>
            </a:p>
          </p:txBody>
        </p:sp>
        <p:sp>
          <p:nvSpPr>
            <p:cNvPr id="59" name="TextBox 58"/>
            <p:cNvSpPr txBox="1"/>
            <p:nvPr userDrawn="1"/>
          </p:nvSpPr>
          <p:spPr>
            <a:xfrm>
              <a:off x="1898030" y="3234444"/>
              <a:ext cx="711001"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SCTRC</a:t>
              </a:r>
            </a:p>
          </p:txBody>
        </p:sp>
        <p:sp>
          <p:nvSpPr>
            <p:cNvPr id="60" name="TextBox 59"/>
            <p:cNvSpPr txBox="1"/>
            <p:nvPr userDrawn="1"/>
          </p:nvSpPr>
          <p:spPr>
            <a:xfrm>
              <a:off x="1898030" y="2735216"/>
              <a:ext cx="73921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NRTRC</a:t>
              </a:r>
            </a:p>
          </p:txBody>
        </p:sp>
        <p:sp>
          <p:nvSpPr>
            <p:cNvPr id="62" name="TextBox 61"/>
            <p:cNvSpPr txBox="1"/>
            <p:nvPr userDrawn="1"/>
          </p:nvSpPr>
          <p:spPr>
            <a:xfrm>
              <a:off x="1890637" y="3755996"/>
              <a:ext cx="757803"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SWTRC</a:t>
              </a:r>
            </a:p>
          </p:txBody>
        </p:sp>
        <p:sp>
          <p:nvSpPr>
            <p:cNvPr id="63" name="TextBox 62"/>
            <p:cNvSpPr txBox="1"/>
            <p:nvPr userDrawn="1"/>
          </p:nvSpPr>
          <p:spPr>
            <a:xfrm>
              <a:off x="1892998" y="4298448"/>
              <a:ext cx="689344"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UMTRC</a:t>
              </a:r>
            </a:p>
          </p:txBody>
        </p:sp>
        <p:sp>
          <p:nvSpPr>
            <p:cNvPr id="64" name="TextBox 63"/>
            <p:cNvSpPr txBox="1"/>
            <p:nvPr userDrawn="1"/>
          </p:nvSpPr>
          <p:spPr>
            <a:xfrm>
              <a:off x="1890637" y="2228587"/>
              <a:ext cx="753997"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MATRC</a:t>
              </a:r>
            </a:p>
          </p:txBody>
        </p:sp>
      </p:grpSp>
      <p:sp>
        <p:nvSpPr>
          <p:cNvPr id="4" name="TextBox 3"/>
          <p:cNvSpPr txBox="1"/>
          <p:nvPr userDrawn="1"/>
        </p:nvSpPr>
        <p:spPr>
          <a:xfrm>
            <a:off x="5579868" y="207744"/>
            <a:ext cx="6451134"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Roboto Light" panose="02000000000000000000" pitchFamily="2" charset="0"/>
                <a:ea typeface="Roboto Light" panose="02000000000000000000" pitchFamily="2" charset="0"/>
                <a:cs typeface="+mn-cs"/>
              </a:rPr>
              <a:t>The National Consortium of Telehealth Resource Centers (NCTRC) consists of 14 Telehealth Resource Centers (TRCs). As a consortium, the TRCs have an unparalleled amount of resources available to help virtual programs across the nation, especially within rural communities. Each TRC is staffed with telehealth experts to who are available to provide guidance and answer questions. As telehealth continues to gain more visibility and recognition in healthcare, the TRCs will remain positioned to provide assistance for all.</a:t>
            </a:r>
          </a:p>
        </p:txBody>
      </p:sp>
      <p:pic>
        <p:nvPicPr>
          <p:cNvPr id="6" name="Picture 5"/>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520897" y="1466424"/>
            <a:ext cx="6501055" cy="4423230"/>
          </a:xfrm>
          <a:prstGeom prst="rect">
            <a:avLst/>
          </a:prstGeom>
        </p:spPr>
      </p:pic>
    </p:spTree>
    <p:extLst>
      <p:ext uri="{BB962C8B-B14F-4D97-AF65-F5344CB8AC3E}">
        <p14:creationId xmlns:p14="http://schemas.microsoft.com/office/powerpoint/2010/main" val="162517666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Standard &amp; Photo - Set 1">
    <p:spTree>
      <p:nvGrpSpPr>
        <p:cNvPr id="1" name=""/>
        <p:cNvGrpSpPr/>
        <p:nvPr/>
      </p:nvGrpSpPr>
      <p:grpSpPr>
        <a:xfrm>
          <a:off x="0" y="0"/>
          <a:ext cx="0" cy="0"/>
          <a:chOff x="0" y="0"/>
          <a:chExt cx="0" cy="0"/>
        </a:xfrm>
      </p:grpSpPr>
      <p:sp>
        <p:nvSpPr>
          <p:cNvPr id="13" name="Rectangle 12"/>
          <p:cNvSpPr/>
          <p:nvPr userDrawn="1"/>
        </p:nvSpPr>
        <p:spPr>
          <a:xfrm>
            <a:off x="0" y="0"/>
            <a:ext cx="12288253" cy="1566863"/>
          </a:xfrm>
          <a:prstGeom prst="rect">
            <a:avLst/>
          </a:prstGeom>
          <a:solidFill>
            <a:srgbClr val="0C55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1343025" y="423068"/>
            <a:ext cx="10506075" cy="720725"/>
          </a:xfrm>
          <a:prstGeom prst="rect">
            <a:avLst/>
          </a:prstGeom>
        </p:spPr>
        <p:txBody>
          <a:bodyPr/>
          <a:lstStyle>
            <a:lvl1pPr>
              <a:defRPr>
                <a:solidFill>
                  <a:schemeClr val="bg1"/>
                </a:solidFill>
                <a:latin typeface="Roboto" panose="02000000000000000000" pitchFamily="2" charset="0"/>
                <a:ea typeface="Roboto" panose="02000000000000000000" pitchFamily="2" charset="0"/>
                <a:cs typeface="Arial" panose="020B0604020202020204" pitchFamily="34" charset="0"/>
              </a:defRPr>
            </a:lvl1pPr>
          </a:lstStyle>
          <a:p>
            <a:r>
              <a:rPr lang="en-US" dirty="0"/>
              <a:t>Click to edit Master title style</a:t>
            </a:r>
          </a:p>
        </p:txBody>
      </p:sp>
      <p:sp>
        <p:nvSpPr>
          <p:cNvPr id="4" name="Content Placeholder 3"/>
          <p:cNvSpPr>
            <a:spLocks noGrp="1"/>
          </p:cNvSpPr>
          <p:nvPr>
            <p:ph sz="half" idx="2"/>
          </p:nvPr>
        </p:nvSpPr>
        <p:spPr>
          <a:xfrm>
            <a:off x="1343025" y="1711325"/>
            <a:ext cx="4714875" cy="4351338"/>
          </a:xfrm>
          <a:prstGeom prst="rect">
            <a:avLst/>
          </a:prstGeom>
        </p:spPr>
        <p:txBody>
          <a:bodyPr/>
          <a:lstStyle>
            <a:lvl1pPr>
              <a:defRPr sz="2400">
                <a:latin typeface="Roboto" panose="02000000000000000000" pitchFamily="2" charset="0"/>
                <a:ea typeface="Roboto" panose="02000000000000000000" pitchFamily="2" charset="0"/>
                <a:cs typeface="Arial" panose="020B0604020202020204" pitchFamily="34" charset="0"/>
              </a:defRPr>
            </a:lvl1pPr>
            <a:lvl2pPr>
              <a:defRPr sz="2400">
                <a:latin typeface="Roboto" panose="02000000000000000000" pitchFamily="2" charset="0"/>
                <a:ea typeface="Roboto" panose="02000000000000000000" pitchFamily="2" charset="0"/>
                <a:cs typeface="Arial" panose="020B0604020202020204" pitchFamily="34" charset="0"/>
              </a:defRPr>
            </a:lvl2pPr>
            <a:lvl3pPr>
              <a:defRPr sz="2400">
                <a:latin typeface="Roboto" panose="02000000000000000000" pitchFamily="2" charset="0"/>
                <a:ea typeface="Roboto" panose="02000000000000000000" pitchFamily="2" charset="0"/>
                <a:cs typeface="Arial" panose="020B0604020202020204" pitchFamily="34" charset="0"/>
              </a:defRPr>
            </a:lvl3pPr>
            <a:lvl4pPr>
              <a:defRPr sz="2400">
                <a:latin typeface="Roboto" panose="02000000000000000000" pitchFamily="2" charset="0"/>
                <a:ea typeface="Roboto" panose="02000000000000000000" pitchFamily="2" charset="0"/>
                <a:cs typeface="Arial" panose="020B0604020202020204" pitchFamily="34" charset="0"/>
              </a:defRPr>
            </a:lvl4pPr>
            <a:lvl5pPr>
              <a:defRPr sz="2400">
                <a:latin typeface="Roboto" panose="02000000000000000000" pitchFamily="2" charset="0"/>
                <a:ea typeface="Roboto" panose="02000000000000000000" pitchFamily="2"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2">
            <a:extLst>
              <a:ext uri="{FF2B5EF4-FFF2-40B4-BE49-F238E27FC236}">
                <a16:creationId xmlns:a16="http://schemas.microsoft.com/office/drawing/2014/main" id="{F0771791-6B4A-454F-9372-296F62762D44}"/>
              </a:ext>
            </a:extLst>
          </p:cNvPr>
          <p:cNvSpPr>
            <a:spLocks noGrp="1"/>
          </p:cNvSpPr>
          <p:nvPr>
            <p:ph type="pic" idx="10"/>
          </p:nvPr>
        </p:nvSpPr>
        <p:spPr>
          <a:xfrm>
            <a:off x="6800372" y="1872615"/>
            <a:ext cx="3671888" cy="4042482"/>
          </a:xfrm>
          <a:prstGeom prst="rect">
            <a:avLst/>
          </a:prstGeom>
          <a:solidFill>
            <a:schemeClr val="bg1">
              <a:lumMod val="95000"/>
            </a:schemeClr>
          </a:solidFill>
        </p:spPr>
        <p:txBody>
          <a:bodyPr/>
          <a:lstStyle>
            <a:lvl1pPr marL="0" indent="0">
              <a:buNone/>
              <a:defRPr sz="320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grpSp>
        <p:nvGrpSpPr>
          <p:cNvPr id="16" name="Group 15"/>
          <p:cNvGrpSpPr/>
          <p:nvPr userDrawn="1"/>
        </p:nvGrpSpPr>
        <p:grpSpPr>
          <a:xfrm>
            <a:off x="781527" y="1566863"/>
            <a:ext cx="0" cy="3114675"/>
            <a:chOff x="600552" y="0"/>
            <a:chExt cx="0" cy="3114675"/>
          </a:xfrm>
        </p:grpSpPr>
        <p:cxnSp>
          <p:nvCxnSpPr>
            <p:cNvPr id="17" name="Straight Connector 16"/>
            <p:cNvCxnSpPr/>
            <p:nvPr userDrawn="1"/>
          </p:nvCxnSpPr>
          <p:spPr>
            <a:xfrm>
              <a:off x="600552" y="0"/>
              <a:ext cx="0" cy="1041400"/>
            </a:xfrm>
            <a:prstGeom prst="line">
              <a:avLst/>
            </a:prstGeom>
            <a:ln w="25400">
              <a:solidFill>
                <a:srgbClr val="DAA019"/>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a:xfrm>
              <a:off x="600552" y="2073275"/>
              <a:ext cx="0" cy="1041400"/>
            </a:xfrm>
            <a:prstGeom prst="line">
              <a:avLst/>
            </a:prstGeom>
            <a:ln w="25400">
              <a:solidFill>
                <a:srgbClr val="EF6A2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a:xfrm>
              <a:off x="600552" y="1041400"/>
              <a:ext cx="0" cy="1041400"/>
            </a:xfrm>
            <a:prstGeom prst="line">
              <a:avLst/>
            </a:prstGeom>
            <a:ln w="25400">
              <a:solidFill>
                <a:srgbClr val="6DBE45"/>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56085356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cSld name="1_Comparative - Set 1">
    <p:spTree>
      <p:nvGrpSpPr>
        <p:cNvPr id="1" name=""/>
        <p:cNvGrpSpPr/>
        <p:nvPr/>
      </p:nvGrpSpPr>
      <p:grpSpPr>
        <a:xfrm>
          <a:off x="0" y="0"/>
          <a:ext cx="0" cy="0"/>
          <a:chOff x="0" y="0"/>
          <a:chExt cx="0" cy="0"/>
        </a:xfrm>
      </p:grpSpPr>
      <p:sp>
        <p:nvSpPr>
          <p:cNvPr id="6" name="Rectangle 5"/>
          <p:cNvSpPr/>
          <p:nvPr userDrawn="1"/>
        </p:nvSpPr>
        <p:spPr>
          <a:xfrm>
            <a:off x="0" y="0"/>
            <a:ext cx="12288253" cy="1242391"/>
          </a:xfrm>
          <a:prstGeom prst="rect">
            <a:avLst/>
          </a:prstGeom>
          <a:solidFill>
            <a:srgbClr val="174A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hasCustomPrompt="1"/>
          </p:nvPr>
        </p:nvSpPr>
        <p:spPr>
          <a:xfrm>
            <a:off x="891089" y="260832"/>
            <a:ext cx="10506074" cy="720725"/>
          </a:xfrm>
          <a:prstGeom prst="rect">
            <a:avLst/>
          </a:prstGeom>
        </p:spPr>
        <p:txBody>
          <a:bodyPr/>
          <a:lstStyle>
            <a:lvl1pPr>
              <a:defRPr b="1">
                <a:solidFill>
                  <a:schemeClr val="bg1"/>
                </a:solidFill>
                <a:latin typeface="+mn-lt"/>
                <a:ea typeface="Roboto" panose="02000000000000000000" pitchFamily="2" charset="0"/>
                <a:cs typeface="Arial" panose="020B0604020202020204" pitchFamily="34" charset="0"/>
              </a:defRPr>
            </a:lvl1pPr>
          </a:lstStyle>
          <a:p>
            <a:r>
              <a:rPr lang="en-US" dirty="0"/>
              <a:t>No bar</a:t>
            </a:r>
          </a:p>
        </p:txBody>
      </p:sp>
      <p:sp>
        <p:nvSpPr>
          <p:cNvPr id="3" name="Content Placeholder 2"/>
          <p:cNvSpPr>
            <a:spLocks noGrp="1"/>
          </p:cNvSpPr>
          <p:nvPr>
            <p:ph sz="half" idx="1"/>
          </p:nvPr>
        </p:nvSpPr>
        <p:spPr>
          <a:xfrm>
            <a:off x="1343026" y="1711325"/>
            <a:ext cx="5438776" cy="4351338"/>
          </a:xfrm>
          <a:prstGeom prst="rect">
            <a:avLst/>
          </a:prstGeom>
        </p:spPr>
        <p:txBody>
          <a:bodyPr/>
          <a:lstStyle>
            <a:lvl1pPr>
              <a:defRPr sz="2400">
                <a:solidFill>
                  <a:srgbClr val="174A7C"/>
                </a:solidFill>
                <a:latin typeface="+mn-lt"/>
                <a:ea typeface="Roboto" panose="02000000000000000000" pitchFamily="2" charset="0"/>
                <a:cs typeface="Arial" panose="020B0604020202020204" pitchFamily="34" charset="0"/>
              </a:defRPr>
            </a:lvl1pPr>
            <a:lvl2pPr>
              <a:defRPr sz="2400">
                <a:solidFill>
                  <a:srgbClr val="174A7C"/>
                </a:solidFill>
                <a:latin typeface="+mn-lt"/>
                <a:ea typeface="Roboto" panose="02000000000000000000" pitchFamily="2" charset="0"/>
                <a:cs typeface="Arial" panose="020B0604020202020204" pitchFamily="34" charset="0"/>
              </a:defRPr>
            </a:lvl2pPr>
            <a:lvl3pPr>
              <a:defRPr sz="2400">
                <a:solidFill>
                  <a:srgbClr val="174A7C"/>
                </a:solidFill>
                <a:latin typeface="+mn-lt"/>
                <a:ea typeface="Roboto" panose="02000000000000000000" pitchFamily="2" charset="0"/>
                <a:cs typeface="Arial" panose="020B0604020202020204" pitchFamily="34" charset="0"/>
              </a:defRPr>
            </a:lvl3pPr>
            <a:lvl4pPr>
              <a:defRPr sz="2400">
                <a:solidFill>
                  <a:srgbClr val="174A7C"/>
                </a:solidFill>
                <a:latin typeface="+mn-lt"/>
                <a:ea typeface="Roboto" panose="02000000000000000000" pitchFamily="2" charset="0"/>
                <a:cs typeface="Arial" panose="020B0604020202020204" pitchFamily="34" charset="0"/>
              </a:defRPr>
            </a:lvl4pPr>
            <a:lvl5pPr>
              <a:defRPr sz="2400">
                <a:solidFill>
                  <a:srgbClr val="174A7C"/>
                </a:solidFill>
                <a:latin typeface="+mn-lt"/>
                <a:ea typeface="Roboto" panose="02000000000000000000" pitchFamily="2"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515101" y="1711325"/>
            <a:ext cx="5438776" cy="4351338"/>
          </a:xfrm>
          <a:prstGeom prst="rect">
            <a:avLst/>
          </a:prstGeom>
        </p:spPr>
        <p:txBody>
          <a:bodyPr/>
          <a:lstStyle>
            <a:lvl1pPr>
              <a:defRPr sz="2400">
                <a:solidFill>
                  <a:srgbClr val="174A7C"/>
                </a:solidFill>
                <a:latin typeface="+mn-lt"/>
                <a:ea typeface="Roboto" panose="02000000000000000000" pitchFamily="2" charset="0"/>
                <a:cs typeface="Arial" panose="020B0604020202020204" pitchFamily="34" charset="0"/>
              </a:defRPr>
            </a:lvl1pPr>
            <a:lvl2pPr>
              <a:defRPr sz="2400">
                <a:solidFill>
                  <a:srgbClr val="174A7C"/>
                </a:solidFill>
                <a:latin typeface="+mn-lt"/>
                <a:ea typeface="Roboto" panose="02000000000000000000" pitchFamily="2" charset="0"/>
                <a:cs typeface="Arial" panose="020B0604020202020204" pitchFamily="34" charset="0"/>
              </a:defRPr>
            </a:lvl2pPr>
            <a:lvl3pPr>
              <a:defRPr sz="2400">
                <a:solidFill>
                  <a:srgbClr val="174A7C"/>
                </a:solidFill>
                <a:latin typeface="+mn-lt"/>
                <a:ea typeface="Roboto" panose="02000000000000000000" pitchFamily="2" charset="0"/>
                <a:cs typeface="Arial" panose="020B0604020202020204" pitchFamily="34" charset="0"/>
              </a:defRPr>
            </a:lvl3pPr>
            <a:lvl4pPr>
              <a:defRPr sz="2400">
                <a:solidFill>
                  <a:srgbClr val="174A7C"/>
                </a:solidFill>
                <a:latin typeface="+mn-lt"/>
                <a:ea typeface="Roboto" panose="02000000000000000000" pitchFamily="2" charset="0"/>
                <a:cs typeface="Arial" panose="020B0604020202020204" pitchFamily="34" charset="0"/>
              </a:defRPr>
            </a:lvl4pPr>
            <a:lvl5pPr>
              <a:defRPr sz="2400">
                <a:solidFill>
                  <a:srgbClr val="174A7C"/>
                </a:solidFill>
                <a:latin typeface="+mn-lt"/>
                <a:ea typeface="Roboto" panose="02000000000000000000" pitchFamily="2"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7270239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cSld name="NCTRC Intro Slide">
    <p:spTree>
      <p:nvGrpSpPr>
        <p:cNvPr id="1" name=""/>
        <p:cNvGrpSpPr/>
        <p:nvPr/>
      </p:nvGrpSpPr>
      <p:grpSpPr>
        <a:xfrm>
          <a:off x="0" y="0"/>
          <a:ext cx="0" cy="0"/>
          <a:chOff x="0" y="0"/>
          <a:chExt cx="0" cy="0"/>
        </a:xfrm>
      </p:grpSpPr>
      <p:sp>
        <p:nvSpPr>
          <p:cNvPr id="36" name="Rectangle 35"/>
          <p:cNvSpPr/>
          <p:nvPr userDrawn="1"/>
        </p:nvSpPr>
        <p:spPr>
          <a:xfrm>
            <a:off x="-5357" y="5010282"/>
            <a:ext cx="1628775" cy="354061"/>
          </a:xfrm>
          <a:prstGeom prst="rect">
            <a:avLst/>
          </a:prstGeom>
          <a:solidFill>
            <a:srgbClr val="0C55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p:cNvSpPr/>
          <p:nvPr userDrawn="1"/>
        </p:nvSpPr>
        <p:spPr>
          <a:xfrm>
            <a:off x="-1" y="1231731"/>
            <a:ext cx="1628775" cy="354061"/>
          </a:xfrm>
          <a:prstGeom prst="rect">
            <a:avLst/>
          </a:prstGeom>
          <a:solidFill>
            <a:srgbClr val="0C55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Picture 2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95812" y="5413368"/>
            <a:ext cx="986424" cy="417997"/>
          </a:xfrm>
          <a:prstGeom prst="rect">
            <a:avLst/>
          </a:prstGeom>
        </p:spPr>
      </p:pic>
      <p:pic>
        <p:nvPicPr>
          <p:cNvPr id="27" name="Picture 2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425167" y="5446302"/>
            <a:ext cx="1082449" cy="385063"/>
          </a:xfrm>
          <a:prstGeom prst="rect">
            <a:avLst/>
          </a:prstGeom>
        </p:spPr>
      </p:pic>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436314" y="1669150"/>
            <a:ext cx="701674" cy="371397"/>
          </a:xfrm>
          <a:prstGeom prst="rect">
            <a:avLst/>
          </a:prstGeom>
        </p:spPr>
      </p:pic>
      <p:pic>
        <p:nvPicPr>
          <p:cNvPr id="11" name="Picture 1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300855" y="1667747"/>
            <a:ext cx="1065125" cy="317272"/>
          </a:xfrm>
          <a:prstGeom prst="rect">
            <a:avLst/>
          </a:prstGeom>
        </p:spPr>
      </p:pic>
      <p:pic>
        <p:nvPicPr>
          <p:cNvPr id="14" name="Picture 13"/>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443773" y="2249144"/>
            <a:ext cx="991663" cy="185739"/>
          </a:xfrm>
          <a:prstGeom prst="rect">
            <a:avLst/>
          </a:prstGeom>
        </p:spPr>
      </p:pic>
      <p:pic>
        <p:nvPicPr>
          <p:cNvPr id="15" name="Picture 14"/>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3295812" y="2164379"/>
            <a:ext cx="995413" cy="303018"/>
          </a:xfrm>
          <a:prstGeom prst="rect">
            <a:avLst/>
          </a:prstGeom>
        </p:spPr>
      </p:pic>
      <p:pic>
        <p:nvPicPr>
          <p:cNvPr id="16" name="Picture 15"/>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443773" y="2609513"/>
            <a:ext cx="876627" cy="429255"/>
          </a:xfrm>
          <a:prstGeom prst="rect">
            <a:avLst/>
          </a:prstGeom>
        </p:spPr>
      </p:pic>
      <p:pic>
        <p:nvPicPr>
          <p:cNvPr id="17" name="Picture 16"/>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3295814" y="2617370"/>
            <a:ext cx="756802" cy="423155"/>
          </a:xfrm>
          <a:prstGeom prst="rect">
            <a:avLst/>
          </a:prstGeom>
        </p:spPr>
      </p:pic>
      <p:pic>
        <p:nvPicPr>
          <p:cNvPr id="18" name="Picture 17"/>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434156" y="3148084"/>
            <a:ext cx="827426" cy="379416"/>
          </a:xfrm>
          <a:prstGeom prst="rect">
            <a:avLst/>
          </a:prstGeom>
        </p:spPr>
      </p:pic>
      <p:pic>
        <p:nvPicPr>
          <p:cNvPr id="19" name="Picture 18"/>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3295813" y="3221903"/>
            <a:ext cx="1249671" cy="262431"/>
          </a:xfrm>
          <a:prstGeom prst="rect">
            <a:avLst/>
          </a:prstGeom>
        </p:spPr>
      </p:pic>
      <p:pic>
        <p:nvPicPr>
          <p:cNvPr id="20" name="Picture 19"/>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434157" y="3760115"/>
            <a:ext cx="916052" cy="269736"/>
          </a:xfrm>
          <a:prstGeom prst="rect">
            <a:avLst/>
          </a:prstGeom>
        </p:spPr>
      </p:pic>
      <p:pic>
        <p:nvPicPr>
          <p:cNvPr id="23" name="Picture 22"/>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301677" y="3553106"/>
            <a:ext cx="766854" cy="564934"/>
          </a:xfrm>
          <a:prstGeom prst="rect">
            <a:avLst/>
          </a:prstGeom>
        </p:spPr>
      </p:pic>
      <p:pic>
        <p:nvPicPr>
          <p:cNvPr id="24" name="Picture 23"/>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434156" y="4266082"/>
            <a:ext cx="1023491" cy="403282"/>
          </a:xfrm>
          <a:prstGeom prst="rect">
            <a:avLst/>
          </a:prstGeom>
        </p:spPr>
      </p:pic>
      <p:pic>
        <p:nvPicPr>
          <p:cNvPr id="28" name="Picture 27"/>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295812" y="4339205"/>
            <a:ext cx="975896" cy="465332"/>
          </a:xfrm>
          <a:prstGeom prst="rect">
            <a:avLst/>
          </a:prstGeom>
        </p:spPr>
      </p:pic>
      <p:pic>
        <p:nvPicPr>
          <p:cNvPr id="30" name="Picture 29"/>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446510" y="23081"/>
            <a:ext cx="4076717" cy="1200326"/>
          </a:xfrm>
          <a:prstGeom prst="rect">
            <a:avLst/>
          </a:prstGeom>
        </p:spPr>
      </p:pic>
      <p:sp>
        <p:nvSpPr>
          <p:cNvPr id="31" name="TextBox 30"/>
          <p:cNvSpPr txBox="1"/>
          <p:nvPr userDrawn="1"/>
        </p:nvSpPr>
        <p:spPr>
          <a:xfrm>
            <a:off x="446511" y="1223407"/>
            <a:ext cx="299360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Regionals</a:t>
            </a:r>
          </a:p>
        </p:txBody>
      </p:sp>
      <p:sp>
        <p:nvSpPr>
          <p:cNvPr id="32" name="TextBox 31"/>
          <p:cNvSpPr txBox="1"/>
          <p:nvPr userDrawn="1"/>
        </p:nvSpPr>
        <p:spPr>
          <a:xfrm>
            <a:off x="456128" y="5008981"/>
            <a:ext cx="299360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Nationals</a:t>
            </a:r>
          </a:p>
        </p:txBody>
      </p:sp>
      <p:sp>
        <p:nvSpPr>
          <p:cNvPr id="37" name="Rectangle 36"/>
          <p:cNvSpPr/>
          <p:nvPr userDrawn="1"/>
        </p:nvSpPr>
        <p:spPr>
          <a:xfrm>
            <a:off x="446511" y="6112041"/>
            <a:ext cx="703832" cy="5905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p:cNvSpPr/>
          <p:nvPr userDrawn="1"/>
        </p:nvSpPr>
        <p:spPr>
          <a:xfrm>
            <a:off x="710149" y="1733474"/>
            <a:ext cx="563143" cy="183121"/>
          </a:xfrm>
          <a:prstGeom prst="rect">
            <a:avLst/>
          </a:prstGeom>
          <a:solidFill>
            <a:srgbClr val="F084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Rectangle 37"/>
          <p:cNvSpPr/>
          <p:nvPr userDrawn="1"/>
        </p:nvSpPr>
        <p:spPr>
          <a:xfrm>
            <a:off x="706630" y="2254816"/>
            <a:ext cx="563143" cy="183121"/>
          </a:xfrm>
          <a:prstGeom prst="rect">
            <a:avLst/>
          </a:prstGeom>
          <a:solidFill>
            <a:srgbClr val="1876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Rectangle 38"/>
          <p:cNvSpPr/>
          <p:nvPr userDrawn="1"/>
        </p:nvSpPr>
        <p:spPr>
          <a:xfrm>
            <a:off x="712042" y="2761872"/>
            <a:ext cx="563143" cy="183121"/>
          </a:xfrm>
          <a:prstGeom prst="rect">
            <a:avLst/>
          </a:prstGeom>
          <a:solidFill>
            <a:srgbClr val="7EC0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Rectangle 39"/>
          <p:cNvSpPr/>
          <p:nvPr userDrawn="1"/>
        </p:nvSpPr>
        <p:spPr>
          <a:xfrm>
            <a:off x="706630" y="3266655"/>
            <a:ext cx="563143" cy="183121"/>
          </a:xfrm>
          <a:prstGeom prst="rect">
            <a:avLst/>
          </a:prstGeom>
          <a:solidFill>
            <a:srgbClr val="62AE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Rectangle 40"/>
          <p:cNvSpPr/>
          <p:nvPr userDrawn="1"/>
        </p:nvSpPr>
        <p:spPr>
          <a:xfrm>
            <a:off x="718107" y="3785960"/>
            <a:ext cx="563143" cy="183121"/>
          </a:xfrm>
          <a:prstGeom prst="rect">
            <a:avLst/>
          </a:prstGeom>
          <a:solidFill>
            <a:srgbClr val="212F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Rectangle 41"/>
          <p:cNvSpPr/>
          <p:nvPr userDrawn="1"/>
        </p:nvSpPr>
        <p:spPr>
          <a:xfrm>
            <a:off x="718107" y="4331477"/>
            <a:ext cx="563143" cy="183121"/>
          </a:xfrm>
          <a:prstGeom prst="rect">
            <a:avLst/>
          </a:prstGeom>
          <a:solidFill>
            <a:srgbClr val="42AD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ectangle 42"/>
          <p:cNvSpPr/>
          <p:nvPr userDrawn="1"/>
        </p:nvSpPr>
        <p:spPr>
          <a:xfrm>
            <a:off x="2581833" y="1730869"/>
            <a:ext cx="563143" cy="183121"/>
          </a:xfrm>
          <a:prstGeom prst="rect">
            <a:avLst/>
          </a:prstGeom>
          <a:solidFill>
            <a:srgbClr val="9FB4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Rectangle 43"/>
          <p:cNvSpPr/>
          <p:nvPr userDrawn="1"/>
        </p:nvSpPr>
        <p:spPr>
          <a:xfrm>
            <a:off x="2578314" y="2252211"/>
            <a:ext cx="563143" cy="183121"/>
          </a:xfrm>
          <a:prstGeom prst="rect">
            <a:avLst/>
          </a:prstGeom>
          <a:solidFill>
            <a:srgbClr val="765E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Rectangle 44"/>
          <p:cNvSpPr/>
          <p:nvPr userDrawn="1"/>
        </p:nvSpPr>
        <p:spPr>
          <a:xfrm>
            <a:off x="2583726" y="2759267"/>
            <a:ext cx="563143" cy="183121"/>
          </a:xfrm>
          <a:prstGeom prst="rect">
            <a:avLst/>
          </a:prstGeom>
          <a:solidFill>
            <a:srgbClr val="1A72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Rectangle 45"/>
          <p:cNvSpPr/>
          <p:nvPr userDrawn="1"/>
        </p:nvSpPr>
        <p:spPr>
          <a:xfrm>
            <a:off x="2578314" y="3264050"/>
            <a:ext cx="563143" cy="183121"/>
          </a:xfrm>
          <a:prstGeom prst="rect">
            <a:avLst/>
          </a:prstGeom>
          <a:solidFill>
            <a:srgbClr val="911A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Rectangle 46"/>
          <p:cNvSpPr/>
          <p:nvPr userDrawn="1"/>
        </p:nvSpPr>
        <p:spPr>
          <a:xfrm>
            <a:off x="2589791" y="3783355"/>
            <a:ext cx="563143" cy="183121"/>
          </a:xfrm>
          <a:prstGeom prst="rect">
            <a:avLst/>
          </a:prstGeom>
          <a:solidFill>
            <a:srgbClr val="A96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Rectangle 47"/>
          <p:cNvSpPr/>
          <p:nvPr userDrawn="1"/>
        </p:nvSpPr>
        <p:spPr>
          <a:xfrm>
            <a:off x="2589791" y="4328872"/>
            <a:ext cx="563143" cy="183121"/>
          </a:xfrm>
          <a:prstGeom prst="rect">
            <a:avLst/>
          </a:prstGeom>
          <a:solidFill>
            <a:srgbClr val="A59B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Rectangle 48"/>
          <p:cNvSpPr/>
          <p:nvPr userDrawn="1"/>
        </p:nvSpPr>
        <p:spPr>
          <a:xfrm>
            <a:off x="709118" y="5531610"/>
            <a:ext cx="563143" cy="183121"/>
          </a:xfrm>
          <a:prstGeom prst="rect">
            <a:avLst/>
          </a:prstGeom>
          <a:solidFill>
            <a:srgbClr val="F478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Rectangle 49"/>
          <p:cNvSpPr/>
          <p:nvPr userDrawn="1"/>
        </p:nvSpPr>
        <p:spPr>
          <a:xfrm>
            <a:off x="2569324" y="5524625"/>
            <a:ext cx="563143" cy="183121"/>
          </a:xfrm>
          <a:prstGeom prst="rect">
            <a:avLst/>
          </a:prstGeom>
          <a:solidFill>
            <a:srgbClr val="3C8B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TextBox 60"/>
          <p:cNvSpPr txBox="1"/>
          <p:nvPr userDrawn="1"/>
        </p:nvSpPr>
        <p:spPr>
          <a:xfrm>
            <a:off x="1436401" y="2447764"/>
            <a:ext cx="629411"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CTRC</a:t>
            </a:r>
          </a:p>
        </p:txBody>
      </p:sp>
      <p:grpSp>
        <p:nvGrpSpPr>
          <p:cNvPr id="2" name="Group 1"/>
          <p:cNvGrpSpPr/>
          <p:nvPr userDrawn="1"/>
        </p:nvGrpSpPr>
        <p:grpSpPr>
          <a:xfrm>
            <a:off x="645521" y="1687711"/>
            <a:ext cx="2674537" cy="4071511"/>
            <a:chOff x="9792" y="1699842"/>
            <a:chExt cx="2674537" cy="4071511"/>
          </a:xfrm>
        </p:grpSpPr>
        <p:sp>
          <p:nvSpPr>
            <p:cNvPr id="35" name="TextBox 34"/>
            <p:cNvSpPr txBox="1"/>
            <p:nvPr userDrawn="1"/>
          </p:nvSpPr>
          <p:spPr>
            <a:xfrm>
              <a:off x="59887" y="1707370"/>
              <a:ext cx="629411"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CTRC</a:t>
              </a:r>
            </a:p>
          </p:txBody>
        </p:sp>
        <p:sp>
          <p:nvSpPr>
            <p:cNvPr id="51" name="TextBox 50"/>
            <p:cNvSpPr txBox="1"/>
            <p:nvPr userDrawn="1"/>
          </p:nvSpPr>
          <p:spPr>
            <a:xfrm>
              <a:off x="38672" y="3755996"/>
              <a:ext cx="759755"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SETRC</a:t>
              </a:r>
            </a:p>
          </p:txBody>
        </p:sp>
        <p:sp>
          <p:nvSpPr>
            <p:cNvPr id="52" name="TextBox 51"/>
            <p:cNvSpPr txBox="1"/>
            <p:nvPr userDrawn="1"/>
          </p:nvSpPr>
          <p:spPr>
            <a:xfrm>
              <a:off x="9792" y="2739818"/>
              <a:ext cx="724879"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NETRC</a:t>
              </a:r>
            </a:p>
          </p:txBody>
        </p:sp>
        <p:sp>
          <p:nvSpPr>
            <p:cNvPr id="53" name="TextBox 52"/>
            <p:cNvSpPr txBox="1"/>
            <p:nvPr userDrawn="1"/>
          </p:nvSpPr>
          <p:spPr>
            <a:xfrm>
              <a:off x="23632" y="3246176"/>
              <a:ext cx="749186"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PBTRC</a:t>
              </a:r>
            </a:p>
          </p:txBody>
        </p:sp>
        <p:sp>
          <p:nvSpPr>
            <p:cNvPr id="54" name="TextBox 53"/>
            <p:cNvSpPr txBox="1"/>
            <p:nvPr userDrawn="1"/>
          </p:nvSpPr>
          <p:spPr>
            <a:xfrm>
              <a:off x="68601" y="5509743"/>
              <a:ext cx="629411"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CCHP</a:t>
              </a:r>
            </a:p>
          </p:txBody>
        </p:sp>
        <p:sp>
          <p:nvSpPr>
            <p:cNvPr id="55" name="TextBox 54"/>
            <p:cNvSpPr txBox="1"/>
            <p:nvPr userDrawn="1"/>
          </p:nvSpPr>
          <p:spPr>
            <a:xfrm>
              <a:off x="72786" y="2230181"/>
              <a:ext cx="629411"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HTRC</a:t>
              </a:r>
            </a:p>
          </p:txBody>
        </p:sp>
        <p:sp>
          <p:nvSpPr>
            <p:cNvPr id="56" name="TextBox 55"/>
            <p:cNvSpPr txBox="1"/>
            <p:nvPr userDrawn="1"/>
          </p:nvSpPr>
          <p:spPr>
            <a:xfrm>
              <a:off x="57097" y="4303131"/>
              <a:ext cx="629411"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TexLa</a:t>
              </a:r>
              <a:endParaRPr kumimoji="0" lang="en-US" sz="11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7" name="TextBox 56"/>
            <p:cNvSpPr txBox="1"/>
            <p:nvPr userDrawn="1"/>
          </p:nvSpPr>
          <p:spPr>
            <a:xfrm>
              <a:off x="1852165" y="1699842"/>
              <a:ext cx="832164"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gpTRAC</a:t>
              </a:r>
              <a:endParaRPr kumimoji="0" lang="en-US" sz="11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8" name="TextBox 57"/>
            <p:cNvSpPr txBox="1"/>
            <p:nvPr userDrawn="1"/>
          </p:nvSpPr>
          <p:spPr>
            <a:xfrm>
              <a:off x="1952931" y="5502758"/>
              <a:ext cx="629411"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TTAC</a:t>
              </a:r>
            </a:p>
          </p:txBody>
        </p:sp>
        <p:sp>
          <p:nvSpPr>
            <p:cNvPr id="59" name="TextBox 58"/>
            <p:cNvSpPr txBox="1"/>
            <p:nvPr userDrawn="1"/>
          </p:nvSpPr>
          <p:spPr>
            <a:xfrm>
              <a:off x="1898030" y="3234444"/>
              <a:ext cx="711001"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SCTRC</a:t>
              </a:r>
            </a:p>
          </p:txBody>
        </p:sp>
        <p:sp>
          <p:nvSpPr>
            <p:cNvPr id="60" name="TextBox 59"/>
            <p:cNvSpPr txBox="1"/>
            <p:nvPr userDrawn="1"/>
          </p:nvSpPr>
          <p:spPr>
            <a:xfrm>
              <a:off x="1898030" y="2735216"/>
              <a:ext cx="73921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NRTRC</a:t>
              </a:r>
            </a:p>
          </p:txBody>
        </p:sp>
        <p:sp>
          <p:nvSpPr>
            <p:cNvPr id="62" name="TextBox 61"/>
            <p:cNvSpPr txBox="1"/>
            <p:nvPr userDrawn="1"/>
          </p:nvSpPr>
          <p:spPr>
            <a:xfrm>
              <a:off x="1890637" y="3755996"/>
              <a:ext cx="757803"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SWTRC</a:t>
              </a:r>
            </a:p>
          </p:txBody>
        </p:sp>
        <p:sp>
          <p:nvSpPr>
            <p:cNvPr id="63" name="TextBox 62"/>
            <p:cNvSpPr txBox="1"/>
            <p:nvPr userDrawn="1"/>
          </p:nvSpPr>
          <p:spPr>
            <a:xfrm>
              <a:off x="1892998" y="4298448"/>
              <a:ext cx="689344"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UMTRC</a:t>
              </a:r>
            </a:p>
          </p:txBody>
        </p:sp>
        <p:sp>
          <p:nvSpPr>
            <p:cNvPr id="64" name="TextBox 63"/>
            <p:cNvSpPr txBox="1"/>
            <p:nvPr userDrawn="1"/>
          </p:nvSpPr>
          <p:spPr>
            <a:xfrm>
              <a:off x="1890637" y="2228587"/>
              <a:ext cx="753997"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MATRC</a:t>
              </a:r>
            </a:p>
          </p:txBody>
        </p:sp>
      </p:grpSp>
      <p:sp>
        <p:nvSpPr>
          <p:cNvPr id="4" name="TextBox 3"/>
          <p:cNvSpPr txBox="1"/>
          <p:nvPr userDrawn="1"/>
        </p:nvSpPr>
        <p:spPr>
          <a:xfrm>
            <a:off x="5579868" y="207744"/>
            <a:ext cx="6451134"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Roboto Light" panose="02000000000000000000" pitchFamily="2" charset="0"/>
                <a:ea typeface="Roboto Light" panose="02000000000000000000" pitchFamily="2" charset="0"/>
                <a:cs typeface="+mn-cs"/>
              </a:rPr>
              <a:t>The National Consortium of Telehealth Resource Centers (NCTRC) consists of 14 Telehealth Resource Centers (TRCs). As a consortium, the TRCs have an unparalleled amount of resources available to help virtual programs across the nation, especially within rural communities. Each TRC is staffed with telehealth experts to who are available to provide guidance and answer questions. As telehealth continues to gain more visibility and recognition in healthcare, the TRCs will remain positioned to provide assistance for all.</a:t>
            </a:r>
          </a:p>
        </p:txBody>
      </p:sp>
      <p:pic>
        <p:nvPicPr>
          <p:cNvPr id="6" name="Picture 5"/>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520897" y="1466424"/>
            <a:ext cx="6501055" cy="4423230"/>
          </a:xfrm>
          <a:prstGeom prst="rect">
            <a:avLst/>
          </a:prstGeom>
        </p:spPr>
      </p:pic>
    </p:spTree>
    <p:extLst>
      <p:ext uri="{BB962C8B-B14F-4D97-AF65-F5344CB8AC3E}">
        <p14:creationId xmlns:p14="http://schemas.microsoft.com/office/powerpoint/2010/main" val="392900072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Standard &amp; Photo - Set 1">
    <p:spTree>
      <p:nvGrpSpPr>
        <p:cNvPr id="1" name=""/>
        <p:cNvGrpSpPr/>
        <p:nvPr/>
      </p:nvGrpSpPr>
      <p:grpSpPr>
        <a:xfrm>
          <a:off x="0" y="0"/>
          <a:ext cx="0" cy="0"/>
          <a:chOff x="0" y="0"/>
          <a:chExt cx="0" cy="0"/>
        </a:xfrm>
      </p:grpSpPr>
      <p:sp>
        <p:nvSpPr>
          <p:cNvPr id="13" name="Rectangle 12"/>
          <p:cNvSpPr/>
          <p:nvPr userDrawn="1"/>
        </p:nvSpPr>
        <p:spPr>
          <a:xfrm>
            <a:off x="0" y="0"/>
            <a:ext cx="12288253" cy="1566863"/>
          </a:xfrm>
          <a:prstGeom prst="rect">
            <a:avLst/>
          </a:prstGeom>
          <a:solidFill>
            <a:srgbClr val="0C55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1343025" y="423068"/>
            <a:ext cx="10506075" cy="720725"/>
          </a:xfrm>
          <a:prstGeom prst="rect">
            <a:avLst/>
          </a:prstGeom>
        </p:spPr>
        <p:txBody>
          <a:bodyPr/>
          <a:lstStyle>
            <a:lvl1pPr>
              <a:defRPr>
                <a:solidFill>
                  <a:schemeClr val="bg1"/>
                </a:solidFill>
                <a:latin typeface="Roboto" panose="02000000000000000000" pitchFamily="2" charset="0"/>
                <a:ea typeface="Roboto" panose="02000000000000000000" pitchFamily="2" charset="0"/>
                <a:cs typeface="Arial" panose="020B0604020202020204" pitchFamily="34" charset="0"/>
              </a:defRPr>
            </a:lvl1pPr>
          </a:lstStyle>
          <a:p>
            <a:r>
              <a:rPr lang="en-US" dirty="0"/>
              <a:t>Click to edit Master title style</a:t>
            </a:r>
          </a:p>
        </p:txBody>
      </p:sp>
      <p:sp>
        <p:nvSpPr>
          <p:cNvPr id="4" name="Content Placeholder 3"/>
          <p:cNvSpPr>
            <a:spLocks noGrp="1"/>
          </p:cNvSpPr>
          <p:nvPr>
            <p:ph sz="half" idx="2"/>
          </p:nvPr>
        </p:nvSpPr>
        <p:spPr>
          <a:xfrm>
            <a:off x="1343025" y="1711325"/>
            <a:ext cx="4714875" cy="4351338"/>
          </a:xfrm>
          <a:prstGeom prst="rect">
            <a:avLst/>
          </a:prstGeom>
        </p:spPr>
        <p:txBody>
          <a:bodyPr/>
          <a:lstStyle>
            <a:lvl1pPr>
              <a:defRPr sz="2400">
                <a:latin typeface="Roboto" panose="02000000000000000000" pitchFamily="2" charset="0"/>
                <a:ea typeface="Roboto" panose="02000000000000000000" pitchFamily="2" charset="0"/>
                <a:cs typeface="Arial" panose="020B0604020202020204" pitchFamily="34" charset="0"/>
              </a:defRPr>
            </a:lvl1pPr>
            <a:lvl2pPr>
              <a:defRPr sz="2400">
                <a:latin typeface="Roboto" panose="02000000000000000000" pitchFamily="2" charset="0"/>
                <a:ea typeface="Roboto" panose="02000000000000000000" pitchFamily="2" charset="0"/>
                <a:cs typeface="Arial" panose="020B0604020202020204" pitchFamily="34" charset="0"/>
              </a:defRPr>
            </a:lvl2pPr>
            <a:lvl3pPr>
              <a:defRPr sz="2400">
                <a:latin typeface="Roboto" panose="02000000000000000000" pitchFamily="2" charset="0"/>
                <a:ea typeface="Roboto" panose="02000000000000000000" pitchFamily="2" charset="0"/>
                <a:cs typeface="Arial" panose="020B0604020202020204" pitchFamily="34" charset="0"/>
              </a:defRPr>
            </a:lvl3pPr>
            <a:lvl4pPr>
              <a:defRPr sz="2400">
                <a:latin typeface="Roboto" panose="02000000000000000000" pitchFamily="2" charset="0"/>
                <a:ea typeface="Roboto" panose="02000000000000000000" pitchFamily="2" charset="0"/>
                <a:cs typeface="Arial" panose="020B0604020202020204" pitchFamily="34" charset="0"/>
              </a:defRPr>
            </a:lvl4pPr>
            <a:lvl5pPr>
              <a:defRPr sz="2400">
                <a:latin typeface="Roboto" panose="02000000000000000000" pitchFamily="2" charset="0"/>
                <a:ea typeface="Roboto" panose="02000000000000000000" pitchFamily="2"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2">
            <a:extLst>
              <a:ext uri="{FF2B5EF4-FFF2-40B4-BE49-F238E27FC236}">
                <a16:creationId xmlns:a16="http://schemas.microsoft.com/office/drawing/2014/main" id="{F0771791-6B4A-454F-9372-296F62762D44}"/>
              </a:ext>
            </a:extLst>
          </p:cNvPr>
          <p:cNvSpPr>
            <a:spLocks noGrp="1"/>
          </p:cNvSpPr>
          <p:nvPr>
            <p:ph type="pic" idx="10"/>
          </p:nvPr>
        </p:nvSpPr>
        <p:spPr>
          <a:xfrm>
            <a:off x="6800372" y="1872615"/>
            <a:ext cx="3671888" cy="4042482"/>
          </a:xfrm>
          <a:prstGeom prst="rect">
            <a:avLst/>
          </a:prstGeom>
          <a:solidFill>
            <a:schemeClr val="bg1">
              <a:lumMod val="95000"/>
            </a:schemeClr>
          </a:solidFill>
        </p:spPr>
        <p:txBody>
          <a:bodyPr/>
          <a:lstStyle>
            <a:lvl1pPr marL="0" indent="0">
              <a:buNone/>
              <a:defRPr sz="320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grpSp>
        <p:nvGrpSpPr>
          <p:cNvPr id="16" name="Group 15"/>
          <p:cNvGrpSpPr/>
          <p:nvPr userDrawn="1"/>
        </p:nvGrpSpPr>
        <p:grpSpPr>
          <a:xfrm>
            <a:off x="781527" y="1566863"/>
            <a:ext cx="0" cy="3114675"/>
            <a:chOff x="600552" y="0"/>
            <a:chExt cx="0" cy="3114675"/>
          </a:xfrm>
        </p:grpSpPr>
        <p:cxnSp>
          <p:nvCxnSpPr>
            <p:cNvPr id="17" name="Straight Connector 16"/>
            <p:cNvCxnSpPr/>
            <p:nvPr userDrawn="1"/>
          </p:nvCxnSpPr>
          <p:spPr>
            <a:xfrm>
              <a:off x="600552" y="0"/>
              <a:ext cx="0" cy="1041400"/>
            </a:xfrm>
            <a:prstGeom prst="line">
              <a:avLst/>
            </a:prstGeom>
            <a:ln w="25400">
              <a:solidFill>
                <a:srgbClr val="DAA019"/>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a:xfrm>
              <a:off x="600552" y="2073275"/>
              <a:ext cx="0" cy="1041400"/>
            </a:xfrm>
            <a:prstGeom prst="line">
              <a:avLst/>
            </a:prstGeom>
            <a:ln w="25400">
              <a:solidFill>
                <a:srgbClr val="EF6A2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a:xfrm>
              <a:off x="600552" y="1041400"/>
              <a:ext cx="0" cy="1041400"/>
            </a:xfrm>
            <a:prstGeom prst="line">
              <a:avLst/>
            </a:prstGeom>
            <a:ln w="25400">
              <a:solidFill>
                <a:srgbClr val="6DBE45"/>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30995733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cSld name="1_Comparative - Set 1">
    <p:spTree>
      <p:nvGrpSpPr>
        <p:cNvPr id="1" name=""/>
        <p:cNvGrpSpPr/>
        <p:nvPr/>
      </p:nvGrpSpPr>
      <p:grpSpPr>
        <a:xfrm>
          <a:off x="0" y="0"/>
          <a:ext cx="0" cy="0"/>
          <a:chOff x="0" y="0"/>
          <a:chExt cx="0" cy="0"/>
        </a:xfrm>
      </p:grpSpPr>
      <p:sp>
        <p:nvSpPr>
          <p:cNvPr id="6" name="Rectangle 5"/>
          <p:cNvSpPr/>
          <p:nvPr userDrawn="1"/>
        </p:nvSpPr>
        <p:spPr>
          <a:xfrm>
            <a:off x="0" y="0"/>
            <a:ext cx="12288253" cy="1242391"/>
          </a:xfrm>
          <a:prstGeom prst="rect">
            <a:avLst/>
          </a:prstGeom>
          <a:solidFill>
            <a:srgbClr val="174A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hasCustomPrompt="1"/>
          </p:nvPr>
        </p:nvSpPr>
        <p:spPr>
          <a:xfrm>
            <a:off x="891089" y="260832"/>
            <a:ext cx="10506074" cy="720725"/>
          </a:xfrm>
          <a:prstGeom prst="rect">
            <a:avLst/>
          </a:prstGeom>
        </p:spPr>
        <p:txBody>
          <a:bodyPr/>
          <a:lstStyle>
            <a:lvl1pPr>
              <a:defRPr b="1">
                <a:solidFill>
                  <a:schemeClr val="bg1"/>
                </a:solidFill>
                <a:latin typeface="+mn-lt"/>
                <a:ea typeface="Roboto" panose="02000000000000000000" pitchFamily="2" charset="0"/>
                <a:cs typeface="Arial" panose="020B0604020202020204" pitchFamily="34" charset="0"/>
              </a:defRPr>
            </a:lvl1pPr>
          </a:lstStyle>
          <a:p>
            <a:r>
              <a:rPr lang="en-US" dirty="0"/>
              <a:t>No bar</a:t>
            </a:r>
          </a:p>
        </p:txBody>
      </p:sp>
      <p:sp>
        <p:nvSpPr>
          <p:cNvPr id="3" name="Content Placeholder 2"/>
          <p:cNvSpPr>
            <a:spLocks noGrp="1"/>
          </p:cNvSpPr>
          <p:nvPr>
            <p:ph sz="half" idx="1"/>
          </p:nvPr>
        </p:nvSpPr>
        <p:spPr>
          <a:xfrm>
            <a:off x="1343026" y="1711325"/>
            <a:ext cx="5438776" cy="4351338"/>
          </a:xfrm>
          <a:prstGeom prst="rect">
            <a:avLst/>
          </a:prstGeom>
        </p:spPr>
        <p:txBody>
          <a:bodyPr/>
          <a:lstStyle>
            <a:lvl1pPr>
              <a:defRPr sz="2400">
                <a:solidFill>
                  <a:srgbClr val="174A7C"/>
                </a:solidFill>
                <a:latin typeface="+mn-lt"/>
                <a:ea typeface="Roboto" panose="02000000000000000000" pitchFamily="2" charset="0"/>
                <a:cs typeface="Arial" panose="020B0604020202020204" pitchFamily="34" charset="0"/>
              </a:defRPr>
            </a:lvl1pPr>
            <a:lvl2pPr>
              <a:defRPr sz="2400">
                <a:solidFill>
                  <a:srgbClr val="174A7C"/>
                </a:solidFill>
                <a:latin typeface="+mn-lt"/>
                <a:ea typeface="Roboto" panose="02000000000000000000" pitchFamily="2" charset="0"/>
                <a:cs typeface="Arial" panose="020B0604020202020204" pitchFamily="34" charset="0"/>
              </a:defRPr>
            </a:lvl2pPr>
            <a:lvl3pPr>
              <a:defRPr sz="2400">
                <a:solidFill>
                  <a:srgbClr val="174A7C"/>
                </a:solidFill>
                <a:latin typeface="+mn-lt"/>
                <a:ea typeface="Roboto" panose="02000000000000000000" pitchFamily="2" charset="0"/>
                <a:cs typeface="Arial" panose="020B0604020202020204" pitchFamily="34" charset="0"/>
              </a:defRPr>
            </a:lvl3pPr>
            <a:lvl4pPr>
              <a:defRPr sz="2400">
                <a:solidFill>
                  <a:srgbClr val="174A7C"/>
                </a:solidFill>
                <a:latin typeface="+mn-lt"/>
                <a:ea typeface="Roboto" panose="02000000000000000000" pitchFamily="2" charset="0"/>
                <a:cs typeface="Arial" panose="020B0604020202020204" pitchFamily="34" charset="0"/>
              </a:defRPr>
            </a:lvl4pPr>
            <a:lvl5pPr>
              <a:defRPr sz="2400">
                <a:solidFill>
                  <a:srgbClr val="174A7C"/>
                </a:solidFill>
                <a:latin typeface="+mn-lt"/>
                <a:ea typeface="Roboto" panose="02000000000000000000" pitchFamily="2"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515101" y="1711325"/>
            <a:ext cx="5438776" cy="4351338"/>
          </a:xfrm>
          <a:prstGeom prst="rect">
            <a:avLst/>
          </a:prstGeom>
        </p:spPr>
        <p:txBody>
          <a:bodyPr/>
          <a:lstStyle>
            <a:lvl1pPr>
              <a:defRPr sz="2400">
                <a:solidFill>
                  <a:srgbClr val="174A7C"/>
                </a:solidFill>
                <a:latin typeface="+mn-lt"/>
                <a:ea typeface="Roboto" panose="02000000000000000000" pitchFamily="2" charset="0"/>
                <a:cs typeface="Arial" panose="020B0604020202020204" pitchFamily="34" charset="0"/>
              </a:defRPr>
            </a:lvl1pPr>
            <a:lvl2pPr>
              <a:defRPr sz="2400">
                <a:solidFill>
                  <a:srgbClr val="174A7C"/>
                </a:solidFill>
                <a:latin typeface="+mn-lt"/>
                <a:ea typeface="Roboto" panose="02000000000000000000" pitchFamily="2" charset="0"/>
                <a:cs typeface="Arial" panose="020B0604020202020204" pitchFamily="34" charset="0"/>
              </a:defRPr>
            </a:lvl2pPr>
            <a:lvl3pPr>
              <a:defRPr sz="2400">
                <a:solidFill>
                  <a:srgbClr val="174A7C"/>
                </a:solidFill>
                <a:latin typeface="+mn-lt"/>
                <a:ea typeface="Roboto" panose="02000000000000000000" pitchFamily="2" charset="0"/>
                <a:cs typeface="Arial" panose="020B0604020202020204" pitchFamily="34" charset="0"/>
              </a:defRPr>
            </a:lvl3pPr>
            <a:lvl4pPr>
              <a:defRPr sz="2400">
                <a:solidFill>
                  <a:srgbClr val="174A7C"/>
                </a:solidFill>
                <a:latin typeface="+mn-lt"/>
                <a:ea typeface="Roboto" panose="02000000000000000000" pitchFamily="2" charset="0"/>
                <a:cs typeface="Arial" panose="020B0604020202020204" pitchFamily="34" charset="0"/>
              </a:defRPr>
            </a:lvl4pPr>
            <a:lvl5pPr>
              <a:defRPr sz="2400">
                <a:solidFill>
                  <a:srgbClr val="174A7C"/>
                </a:solidFill>
                <a:latin typeface="+mn-lt"/>
                <a:ea typeface="Roboto" panose="02000000000000000000" pitchFamily="2"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251718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Standard - Set 1">
    <p:spTree>
      <p:nvGrpSpPr>
        <p:cNvPr id="1" name=""/>
        <p:cNvGrpSpPr/>
        <p:nvPr/>
      </p:nvGrpSpPr>
      <p:grpSpPr>
        <a:xfrm>
          <a:off x="0" y="0"/>
          <a:ext cx="0" cy="0"/>
          <a:chOff x="0" y="0"/>
          <a:chExt cx="0" cy="0"/>
        </a:xfrm>
      </p:grpSpPr>
      <p:sp>
        <p:nvSpPr>
          <p:cNvPr id="13" name="Rectangle 12"/>
          <p:cNvSpPr/>
          <p:nvPr userDrawn="1"/>
        </p:nvSpPr>
        <p:spPr>
          <a:xfrm>
            <a:off x="0" y="4"/>
            <a:ext cx="12288253" cy="1566863"/>
          </a:xfrm>
          <a:prstGeom prst="rect">
            <a:avLst/>
          </a:prstGeom>
          <a:solidFill>
            <a:srgbClr val="0C55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2" name="Title 1"/>
          <p:cNvSpPr>
            <a:spLocks noGrp="1"/>
          </p:cNvSpPr>
          <p:nvPr>
            <p:ph type="title"/>
          </p:nvPr>
        </p:nvSpPr>
        <p:spPr>
          <a:xfrm>
            <a:off x="1343025" y="423072"/>
            <a:ext cx="10506075" cy="720725"/>
          </a:xfrm>
          <a:prstGeom prst="rect">
            <a:avLst/>
          </a:prstGeom>
        </p:spPr>
        <p:txBody>
          <a:bodyPr/>
          <a:lstStyle>
            <a:lvl1pPr>
              <a:defRPr>
                <a:solidFill>
                  <a:schemeClr val="bg1"/>
                </a:solidFill>
                <a:latin typeface="Arial" panose="020B0604020202020204" pitchFamily="34" charset="0"/>
                <a:ea typeface="Roboto" panose="02000000000000000000" pitchFamily="2" charset="0"/>
                <a:cs typeface="Arial" panose="020B0604020202020204" pitchFamily="34" charset="0"/>
              </a:defRPr>
            </a:lvl1pPr>
          </a:lstStyle>
          <a:p>
            <a:r>
              <a:rPr lang="en-US" dirty="0"/>
              <a:t>Click to edit Master title style</a:t>
            </a:r>
          </a:p>
        </p:txBody>
      </p:sp>
      <p:sp>
        <p:nvSpPr>
          <p:cNvPr id="4" name="Content Placeholder 3"/>
          <p:cNvSpPr>
            <a:spLocks noGrp="1"/>
          </p:cNvSpPr>
          <p:nvPr>
            <p:ph sz="half" idx="2"/>
          </p:nvPr>
        </p:nvSpPr>
        <p:spPr>
          <a:xfrm>
            <a:off x="1343027" y="1711325"/>
            <a:ext cx="10839452" cy="4351338"/>
          </a:xfrm>
          <a:prstGeom prst="rect">
            <a:avLst/>
          </a:prstGeom>
        </p:spPr>
        <p:txBody>
          <a:bodyPr/>
          <a:lstStyle>
            <a:lvl1pPr>
              <a:defRPr sz="2400">
                <a:latin typeface="Arial" panose="020B0604020202020204" pitchFamily="34" charset="0"/>
                <a:ea typeface="Roboto" panose="02000000000000000000" pitchFamily="2" charset="0"/>
                <a:cs typeface="Arial" panose="020B0604020202020204" pitchFamily="34" charset="0"/>
              </a:defRPr>
            </a:lvl1pPr>
            <a:lvl2pPr>
              <a:defRPr sz="2400">
                <a:latin typeface="Arial" panose="020B0604020202020204" pitchFamily="34" charset="0"/>
                <a:ea typeface="Roboto" panose="02000000000000000000" pitchFamily="2" charset="0"/>
                <a:cs typeface="Arial" panose="020B0604020202020204" pitchFamily="34" charset="0"/>
              </a:defRPr>
            </a:lvl2pPr>
            <a:lvl3pPr>
              <a:defRPr sz="2400">
                <a:latin typeface="Arial" panose="020B0604020202020204" pitchFamily="34" charset="0"/>
                <a:ea typeface="Roboto" panose="02000000000000000000" pitchFamily="2" charset="0"/>
                <a:cs typeface="Arial" panose="020B0604020202020204" pitchFamily="34" charset="0"/>
              </a:defRPr>
            </a:lvl3pPr>
            <a:lvl4pPr>
              <a:defRPr sz="2400">
                <a:latin typeface="Arial" panose="020B0604020202020204" pitchFamily="34" charset="0"/>
                <a:ea typeface="Roboto" panose="02000000000000000000" pitchFamily="2" charset="0"/>
                <a:cs typeface="Arial" panose="020B0604020202020204" pitchFamily="34" charset="0"/>
              </a:defRPr>
            </a:lvl4pPr>
            <a:lvl5pPr>
              <a:defRPr sz="2400">
                <a:latin typeface="Arial" panose="020B0604020202020204" pitchFamily="34" charset="0"/>
                <a:ea typeface="Roboto" panose="02000000000000000000" pitchFamily="2"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1" name="Group 10"/>
          <p:cNvGrpSpPr/>
          <p:nvPr userDrawn="1"/>
        </p:nvGrpSpPr>
        <p:grpSpPr>
          <a:xfrm>
            <a:off x="781527" y="1566867"/>
            <a:ext cx="0" cy="3114675"/>
            <a:chOff x="600552" y="0"/>
            <a:chExt cx="0" cy="3114675"/>
          </a:xfrm>
        </p:grpSpPr>
        <p:cxnSp>
          <p:nvCxnSpPr>
            <p:cNvPr id="12" name="Straight Connector 11"/>
            <p:cNvCxnSpPr/>
            <p:nvPr userDrawn="1"/>
          </p:nvCxnSpPr>
          <p:spPr>
            <a:xfrm>
              <a:off x="600552" y="0"/>
              <a:ext cx="0" cy="1041400"/>
            </a:xfrm>
            <a:prstGeom prst="line">
              <a:avLst/>
            </a:prstGeom>
            <a:ln w="25400">
              <a:solidFill>
                <a:srgbClr val="DAA019"/>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600552" y="2073275"/>
              <a:ext cx="0" cy="1041400"/>
            </a:xfrm>
            <a:prstGeom prst="line">
              <a:avLst/>
            </a:prstGeom>
            <a:ln w="25400">
              <a:solidFill>
                <a:srgbClr val="EF6A2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600552" y="1041400"/>
              <a:ext cx="0" cy="1041400"/>
            </a:xfrm>
            <a:prstGeom prst="line">
              <a:avLst/>
            </a:prstGeom>
            <a:ln w="25400">
              <a:solidFill>
                <a:srgbClr val="6DBE45"/>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3618023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792FD1-0DBF-F744-97DF-8419F87D8A5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467FD33-8125-EE4C-9137-AA29DEBE59C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6917D40-3545-0348-B2F7-0854E5E9FE3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F606238-0778-254F-AD3A-12184644F85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11/19/20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2C69EE11-029A-A243-B07B-7B544507FF7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EC4BADE8-E850-9C44-9F61-B502004BB0C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7FF719-442D-9B43-9B2F-EBDE91C7F9E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160498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EC5F7-7919-C143-81CA-9632E132064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A09F414-8F41-4D4A-96F7-4A53D98B3AA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030426-6A2C-7C4F-BC28-863DBFB2855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F606238-0778-254F-AD3A-12184644F85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11/19/20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E3C5E3FA-74A9-AF49-8489-76E1AD98334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449543D1-2C37-6D43-9E8A-F19C652F069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7FF719-442D-9B43-9B2F-EBDE91C7F9E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896242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F82A18-B97E-3443-933E-1D8B0696A62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5A50532-D647-3F4F-B875-9471E1AB798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5F613C9-8C95-9E49-8103-5C5CB012DC2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F606238-0778-254F-AD3A-12184644F85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11/19/20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DAC52074-CA87-3943-9BB9-845BF66A8AB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9831C806-18DE-B54A-8BE0-B8971873EE3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7FF719-442D-9B43-9B2F-EBDE91C7F9E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397108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42EBDC-BC30-A04F-BA34-A8ACF0F3D1A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DEA1FB-AFEE-E241-8D52-43DC9E42F15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91B3FF8-999E-E94E-98AE-F71D51025C0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F867C4E-84CC-8C40-9A75-27A921FD4F8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F606238-0778-254F-AD3A-12184644F85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11/19/20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5791113F-AA01-8140-AFEE-D282BFF5B12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DAA6F20F-60AD-6D44-A3AE-359DFEFF0E7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7FF719-442D-9B43-9B2F-EBDE91C7F9E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298855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826BDA-C471-8C4E-B41C-E8918658573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A2BF16C-CFCD-B243-B9CF-9A4CF4267A7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4D87132-6729-F04C-8564-A8110E7CFA5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AC9160F-F805-9C4D-8AC9-285F39105F9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D132F43-D127-3746-96BF-58ED49F1482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984F5DE-D467-9947-9770-74FD7F1B73E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F606238-0778-254F-AD3A-12184644F85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11/19/20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8965065B-C5EF-6845-96BC-5629C55C368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CB863F79-EEC2-0949-AE7A-B902569CA6F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7FF719-442D-9B43-9B2F-EBDE91C7F9E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118630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EEA1FD-508F-FE46-9C82-446D18B5111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942D168-5CE6-274B-8993-E6DBF5F16EF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F606238-0778-254F-AD3A-12184644F85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11/19/20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52D9BF66-94B1-D344-A46C-F0FB00E1B59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D97D3618-781F-5F40-BECE-58EA983F59A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7FF719-442D-9B43-9B2F-EBDE91C7F9E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414743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97FA364-C2A9-C54A-8569-91F1591F813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F606238-0778-254F-AD3A-12184644F85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11/19/20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C725BA9B-7A62-D249-AEC1-A0A7324E69B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BE81F759-F20D-644E-ADE5-C16E7BED6C3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7FF719-442D-9B43-9B2F-EBDE91C7F9E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166030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8C7BCC-1947-F144-B757-3F4DC45F836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EC994B8-6CD3-5045-B710-41FA92CBDA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C01766F-2EA7-3444-AFFE-401E75D50F7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4929133-BE5D-CD45-BBFC-C0A21BD10B3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F606238-0778-254F-AD3A-12184644F85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11/19/20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2F6FD8D5-A97D-A04C-BD18-9372ED4D655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5D728B78-6C5A-7044-873C-6BB0A1EA23B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7FF719-442D-9B43-9B2F-EBDE91C7F9E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502064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E2021F-D36C-884B-ACB0-D61831792B2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DCE0A91-20DF-CD41-8224-E713D260BBC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C9E0B90-ED0F-194F-ACBF-8B79E8C9FF7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A5A0B17-AA93-BA4B-8F54-12DFF3244D9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F606238-0778-254F-AD3A-12184644F85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11/19/20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06081B16-0144-2C44-819C-83174B214A0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59444BDC-AC45-E848-B48B-0BE3F1F8AFB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7FF719-442D-9B43-9B2F-EBDE91C7F9E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75221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D8D7A1-8ACB-B646-809F-E59903E4880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8BCEA59-7F46-AF45-8F2B-52BFFF20081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7894D0C-315F-F344-858F-29A30E1F98E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F606238-0778-254F-AD3A-12184644F85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11/19/20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589F61AB-F0A8-0846-B2F4-57989318E5D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2933CC38-FCE3-8749-8541-9733F25E349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7FF719-442D-9B43-9B2F-EBDE91C7F9E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24561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Comparative - Set 1">
    <p:spTree>
      <p:nvGrpSpPr>
        <p:cNvPr id="1" name=""/>
        <p:cNvGrpSpPr/>
        <p:nvPr/>
      </p:nvGrpSpPr>
      <p:grpSpPr>
        <a:xfrm>
          <a:off x="0" y="0"/>
          <a:ext cx="0" cy="0"/>
          <a:chOff x="0" y="0"/>
          <a:chExt cx="0" cy="0"/>
        </a:xfrm>
      </p:grpSpPr>
      <p:sp>
        <p:nvSpPr>
          <p:cNvPr id="13" name="Rectangle 12"/>
          <p:cNvSpPr/>
          <p:nvPr userDrawn="1"/>
        </p:nvSpPr>
        <p:spPr>
          <a:xfrm>
            <a:off x="0" y="4"/>
            <a:ext cx="12288253" cy="1566863"/>
          </a:xfrm>
          <a:prstGeom prst="rect">
            <a:avLst/>
          </a:prstGeom>
          <a:solidFill>
            <a:srgbClr val="0C55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2" name="Title 1"/>
          <p:cNvSpPr>
            <a:spLocks noGrp="1"/>
          </p:cNvSpPr>
          <p:nvPr>
            <p:ph type="title"/>
          </p:nvPr>
        </p:nvSpPr>
        <p:spPr>
          <a:xfrm>
            <a:off x="1343025" y="423072"/>
            <a:ext cx="10506075" cy="720725"/>
          </a:xfrm>
          <a:prstGeom prst="rect">
            <a:avLst/>
          </a:prstGeom>
        </p:spPr>
        <p:txBody>
          <a:bodyPr/>
          <a:lstStyle>
            <a:lvl1pPr>
              <a:defRPr>
                <a:solidFill>
                  <a:schemeClr val="bg1"/>
                </a:solidFill>
                <a:latin typeface="Arial" panose="020B0604020202020204" pitchFamily="34" charset="0"/>
                <a:ea typeface="Roboto" panose="02000000000000000000" pitchFamily="2"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1343025" y="1711325"/>
            <a:ext cx="5438776" cy="4351338"/>
          </a:xfrm>
          <a:prstGeom prst="rect">
            <a:avLst/>
          </a:prstGeom>
        </p:spPr>
        <p:txBody>
          <a:bodyPr/>
          <a:lstStyle>
            <a:lvl1pPr>
              <a:defRPr sz="2400">
                <a:latin typeface="Arial" panose="020B0604020202020204" pitchFamily="34" charset="0"/>
                <a:ea typeface="Roboto" panose="02000000000000000000" pitchFamily="2" charset="0"/>
                <a:cs typeface="Arial" panose="020B0604020202020204" pitchFamily="34" charset="0"/>
              </a:defRPr>
            </a:lvl1pPr>
            <a:lvl2pPr>
              <a:defRPr sz="2400">
                <a:latin typeface="Arial" panose="020B0604020202020204" pitchFamily="34" charset="0"/>
                <a:ea typeface="Roboto" panose="02000000000000000000" pitchFamily="2" charset="0"/>
                <a:cs typeface="Arial" panose="020B0604020202020204" pitchFamily="34" charset="0"/>
              </a:defRPr>
            </a:lvl2pPr>
            <a:lvl3pPr>
              <a:defRPr sz="2400">
                <a:latin typeface="Arial" panose="020B0604020202020204" pitchFamily="34" charset="0"/>
                <a:ea typeface="Roboto" panose="02000000000000000000" pitchFamily="2" charset="0"/>
                <a:cs typeface="Arial" panose="020B0604020202020204" pitchFamily="34" charset="0"/>
              </a:defRPr>
            </a:lvl3pPr>
            <a:lvl4pPr>
              <a:defRPr sz="2400">
                <a:latin typeface="Arial" panose="020B0604020202020204" pitchFamily="34" charset="0"/>
                <a:ea typeface="Roboto" panose="02000000000000000000" pitchFamily="2" charset="0"/>
                <a:cs typeface="Arial" panose="020B0604020202020204" pitchFamily="34" charset="0"/>
              </a:defRPr>
            </a:lvl4pPr>
            <a:lvl5pPr>
              <a:defRPr sz="2400">
                <a:latin typeface="Arial" panose="020B0604020202020204" pitchFamily="34" charset="0"/>
                <a:ea typeface="Roboto" panose="02000000000000000000" pitchFamily="2"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515101" y="1711325"/>
            <a:ext cx="5438776" cy="4351338"/>
          </a:xfrm>
          <a:prstGeom prst="rect">
            <a:avLst/>
          </a:prstGeom>
        </p:spPr>
        <p:txBody>
          <a:bodyPr/>
          <a:lstStyle>
            <a:lvl1pPr>
              <a:defRPr sz="2400">
                <a:latin typeface="Arial" panose="020B0604020202020204" pitchFamily="34" charset="0"/>
                <a:ea typeface="Roboto" panose="02000000000000000000" pitchFamily="2" charset="0"/>
                <a:cs typeface="Arial" panose="020B0604020202020204" pitchFamily="34" charset="0"/>
              </a:defRPr>
            </a:lvl1pPr>
            <a:lvl2pPr>
              <a:defRPr sz="2400">
                <a:latin typeface="Arial" panose="020B0604020202020204" pitchFamily="34" charset="0"/>
                <a:ea typeface="Roboto" panose="02000000000000000000" pitchFamily="2" charset="0"/>
                <a:cs typeface="Arial" panose="020B0604020202020204" pitchFamily="34" charset="0"/>
              </a:defRPr>
            </a:lvl2pPr>
            <a:lvl3pPr>
              <a:defRPr sz="2400">
                <a:latin typeface="Arial" panose="020B0604020202020204" pitchFamily="34" charset="0"/>
                <a:ea typeface="Roboto" panose="02000000000000000000" pitchFamily="2" charset="0"/>
                <a:cs typeface="Arial" panose="020B0604020202020204" pitchFamily="34" charset="0"/>
              </a:defRPr>
            </a:lvl3pPr>
            <a:lvl4pPr>
              <a:defRPr sz="2400">
                <a:latin typeface="Arial" panose="020B0604020202020204" pitchFamily="34" charset="0"/>
                <a:ea typeface="Roboto" panose="02000000000000000000" pitchFamily="2" charset="0"/>
                <a:cs typeface="Arial" panose="020B0604020202020204" pitchFamily="34" charset="0"/>
              </a:defRPr>
            </a:lvl4pPr>
            <a:lvl5pPr>
              <a:defRPr sz="2400">
                <a:latin typeface="Arial" panose="020B0604020202020204" pitchFamily="34" charset="0"/>
                <a:ea typeface="Roboto" panose="02000000000000000000" pitchFamily="2"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27" name="Group 26"/>
          <p:cNvGrpSpPr/>
          <p:nvPr userDrawn="1"/>
        </p:nvGrpSpPr>
        <p:grpSpPr>
          <a:xfrm>
            <a:off x="781527" y="1566867"/>
            <a:ext cx="0" cy="3114675"/>
            <a:chOff x="600552" y="0"/>
            <a:chExt cx="0" cy="3114675"/>
          </a:xfrm>
        </p:grpSpPr>
        <p:cxnSp>
          <p:nvCxnSpPr>
            <p:cNvPr id="28" name="Straight Connector 27"/>
            <p:cNvCxnSpPr/>
            <p:nvPr userDrawn="1"/>
          </p:nvCxnSpPr>
          <p:spPr>
            <a:xfrm>
              <a:off x="600552" y="0"/>
              <a:ext cx="0" cy="1041400"/>
            </a:xfrm>
            <a:prstGeom prst="line">
              <a:avLst/>
            </a:prstGeom>
            <a:ln w="25400">
              <a:solidFill>
                <a:srgbClr val="DAA019"/>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userDrawn="1"/>
          </p:nvCxnSpPr>
          <p:spPr>
            <a:xfrm>
              <a:off x="600552" y="2073275"/>
              <a:ext cx="0" cy="1041400"/>
            </a:xfrm>
            <a:prstGeom prst="line">
              <a:avLst/>
            </a:prstGeom>
            <a:ln w="25400">
              <a:solidFill>
                <a:srgbClr val="EF6A22"/>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userDrawn="1"/>
          </p:nvCxnSpPr>
          <p:spPr>
            <a:xfrm>
              <a:off x="600552" y="1041400"/>
              <a:ext cx="0" cy="1041400"/>
            </a:xfrm>
            <a:prstGeom prst="line">
              <a:avLst/>
            </a:prstGeom>
            <a:ln w="25400">
              <a:solidFill>
                <a:srgbClr val="6DBE45"/>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730043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E3ED06D-B227-2848-891A-5445064CD51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6F227E3-2793-AE44-B20E-549476219F2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538509-8C9F-4343-B18C-EE850B77E6D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F606238-0778-254F-AD3A-12184644F85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11/19/20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1A893B3D-15B8-D84B-8952-F9D0A10B93B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600A44B1-5078-A845-9501-B156F708EFC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7FF719-442D-9B43-9B2F-EBDE91C7F9E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930404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Blank - Set 1">
    <p:spTree>
      <p:nvGrpSpPr>
        <p:cNvPr id="1" name=""/>
        <p:cNvGrpSpPr/>
        <p:nvPr/>
      </p:nvGrpSpPr>
      <p:grpSpPr>
        <a:xfrm>
          <a:off x="0" y="0"/>
          <a:ext cx="0" cy="0"/>
          <a:chOff x="0" y="0"/>
          <a:chExt cx="0" cy="0"/>
        </a:xfrm>
      </p:grpSpPr>
      <p:sp>
        <p:nvSpPr>
          <p:cNvPr id="13" name="Rectangle 12"/>
          <p:cNvSpPr/>
          <p:nvPr userDrawn="1"/>
        </p:nvSpPr>
        <p:spPr>
          <a:xfrm>
            <a:off x="0" y="0"/>
            <a:ext cx="12288253" cy="1242391"/>
          </a:xfrm>
          <a:prstGeom prst="rect">
            <a:avLst/>
          </a:prstGeom>
          <a:solidFill>
            <a:srgbClr val="174A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781527" y="260832"/>
            <a:ext cx="10506075" cy="720725"/>
          </a:xfrm>
          <a:prstGeom prst="rect">
            <a:avLst/>
          </a:prstGeom>
        </p:spPr>
        <p:txBody>
          <a:bodyPr/>
          <a:lstStyle>
            <a:lvl1pPr>
              <a:defRPr b="1">
                <a:solidFill>
                  <a:schemeClr val="bg1"/>
                </a:solidFill>
                <a:latin typeface="+mn-lt"/>
                <a:ea typeface="Roboto" panose="02000000000000000000" pitchFamily="2" charset="0"/>
                <a:cs typeface="Arial" panose="020B0604020202020204" pitchFamily="34" charset="0"/>
              </a:defRPr>
            </a:lvl1pPr>
          </a:lstStyle>
          <a:p>
            <a:r>
              <a:rPr lang="en-US" dirty="0"/>
              <a:t>Click to edit Master title style</a:t>
            </a:r>
          </a:p>
        </p:txBody>
      </p:sp>
      <p:grpSp>
        <p:nvGrpSpPr>
          <p:cNvPr id="11" name="Group 10"/>
          <p:cNvGrpSpPr/>
          <p:nvPr userDrawn="1"/>
        </p:nvGrpSpPr>
        <p:grpSpPr>
          <a:xfrm>
            <a:off x="781527" y="1242391"/>
            <a:ext cx="122934" cy="3439147"/>
            <a:chOff x="600552" y="0"/>
            <a:chExt cx="0" cy="3114675"/>
          </a:xfrm>
        </p:grpSpPr>
        <p:cxnSp>
          <p:nvCxnSpPr>
            <p:cNvPr id="12" name="Straight Connector 11"/>
            <p:cNvCxnSpPr/>
            <p:nvPr userDrawn="1"/>
          </p:nvCxnSpPr>
          <p:spPr>
            <a:xfrm>
              <a:off x="600552" y="0"/>
              <a:ext cx="0" cy="1041400"/>
            </a:xfrm>
            <a:prstGeom prst="line">
              <a:avLst/>
            </a:prstGeom>
            <a:ln w="25400">
              <a:solidFill>
                <a:srgbClr val="DAA019"/>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600552" y="2073275"/>
              <a:ext cx="0" cy="1041400"/>
            </a:xfrm>
            <a:prstGeom prst="line">
              <a:avLst/>
            </a:prstGeom>
            <a:ln w="25400">
              <a:solidFill>
                <a:srgbClr val="EF6A2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600552" y="1041400"/>
              <a:ext cx="0" cy="1041400"/>
            </a:xfrm>
            <a:prstGeom prst="line">
              <a:avLst/>
            </a:prstGeom>
            <a:ln w="25400">
              <a:solidFill>
                <a:srgbClr val="6DBE45"/>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13919232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Blank - Set 3">
    <p:spTree>
      <p:nvGrpSpPr>
        <p:cNvPr id="1" name=""/>
        <p:cNvGrpSpPr/>
        <p:nvPr/>
      </p:nvGrpSpPr>
      <p:grpSpPr>
        <a:xfrm>
          <a:off x="0" y="0"/>
          <a:ext cx="0" cy="0"/>
          <a:chOff x="0" y="0"/>
          <a:chExt cx="0" cy="0"/>
        </a:xfrm>
      </p:grpSpPr>
      <p:sp>
        <p:nvSpPr>
          <p:cNvPr id="2" name="Title 1"/>
          <p:cNvSpPr>
            <a:spLocks noGrp="1"/>
          </p:cNvSpPr>
          <p:nvPr>
            <p:ph type="title"/>
          </p:nvPr>
        </p:nvSpPr>
        <p:spPr>
          <a:xfrm>
            <a:off x="323851" y="457203"/>
            <a:ext cx="11353800" cy="895351"/>
          </a:xfrm>
          <a:prstGeom prst="rect">
            <a:avLst/>
          </a:prstGeom>
        </p:spPr>
        <p:txBody>
          <a:bodyPr anchor="b"/>
          <a:lstStyle>
            <a:lvl1pPr>
              <a:defRPr sz="4400">
                <a:solidFill>
                  <a:srgbClr val="0C5587"/>
                </a:solidFill>
                <a:latin typeface="Arial" panose="020B0604020202020204" pitchFamily="34" charset="0"/>
                <a:ea typeface="Roboto" panose="02000000000000000000" pitchFamily="2"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201110666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Standard &amp; Photo - Set 1">
    <p:spTree>
      <p:nvGrpSpPr>
        <p:cNvPr id="1" name=""/>
        <p:cNvGrpSpPr/>
        <p:nvPr/>
      </p:nvGrpSpPr>
      <p:grpSpPr>
        <a:xfrm>
          <a:off x="0" y="0"/>
          <a:ext cx="0" cy="0"/>
          <a:chOff x="0" y="0"/>
          <a:chExt cx="0" cy="0"/>
        </a:xfrm>
      </p:grpSpPr>
      <p:sp>
        <p:nvSpPr>
          <p:cNvPr id="13" name="Rectangle 12"/>
          <p:cNvSpPr/>
          <p:nvPr userDrawn="1"/>
        </p:nvSpPr>
        <p:spPr>
          <a:xfrm>
            <a:off x="0" y="0"/>
            <a:ext cx="12288253" cy="1566863"/>
          </a:xfrm>
          <a:prstGeom prst="rect">
            <a:avLst/>
          </a:prstGeom>
          <a:solidFill>
            <a:srgbClr val="0C55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1343025" y="423068"/>
            <a:ext cx="10506075" cy="720725"/>
          </a:xfrm>
          <a:prstGeom prst="rect">
            <a:avLst/>
          </a:prstGeom>
        </p:spPr>
        <p:txBody>
          <a:bodyPr/>
          <a:lstStyle>
            <a:lvl1pPr>
              <a:defRPr>
                <a:solidFill>
                  <a:schemeClr val="bg1"/>
                </a:solidFill>
                <a:latin typeface="Roboto" panose="02000000000000000000" pitchFamily="2" charset="0"/>
                <a:ea typeface="Roboto" panose="02000000000000000000" pitchFamily="2" charset="0"/>
                <a:cs typeface="Arial" panose="020B0604020202020204" pitchFamily="34" charset="0"/>
              </a:defRPr>
            </a:lvl1pPr>
          </a:lstStyle>
          <a:p>
            <a:r>
              <a:rPr lang="en-US" dirty="0"/>
              <a:t>Click to edit Master title style</a:t>
            </a:r>
          </a:p>
        </p:txBody>
      </p:sp>
      <p:sp>
        <p:nvSpPr>
          <p:cNvPr id="4" name="Content Placeholder 3"/>
          <p:cNvSpPr>
            <a:spLocks noGrp="1"/>
          </p:cNvSpPr>
          <p:nvPr>
            <p:ph sz="half" idx="2"/>
          </p:nvPr>
        </p:nvSpPr>
        <p:spPr>
          <a:xfrm>
            <a:off x="1343025" y="1711325"/>
            <a:ext cx="4714875" cy="4351338"/>
          </a:xfrm>
          <a:prstGeom prst="rect">
            <a:avLst/>
          </a:prstGeom>
        </p:spPr>
        <p:txBody>
          <a:bodyPr/>
          <a:lstStyle>
            <a:lvl1pPr>
              <a:defRPr sz="2400">
                <a:latin typeface="Roboto" panose="02000000000000000000" pitchFamily="2" charset="0"/>
                <a:ea typeface="Roboto" panose="02000000000000000000" pitchFamily="2" charset="0"/>
                <a:cs typeface="Arial" panose="020B0604020202020204" pitchFamily="34" charset="0"/>
              </a:defRPr>
            </a:lvl1pPr>
            <a:lvl2pPr>
              <a:defRPr sz="2400">
                <a:latin typeface="Roboto" panose="02000000000000000000" pitchFamily="2" charset="0"/>
                <a:ea typeface="Roboto" panose="02000000000000000000" pitchFamily="2" charset="0"/>
                <a:cs typeface="Arial" panose="020B0604020202020204" pitchFamily="34" charset="0"/>
              </a:defRPr>
            </a:lvl2pPr>
            <a:lvl3pPr>
              <a:defRPr sz="2400">
                <a:latin typeface="Roboto" panose="02000000000000000000" pitchFamily="2" charset="0"/>
                <a:ea typeface="Roboto" panose="02000000000000000000" pitchFamily="2" charset="0"/>
                <a:cs typeface="Arial" panose="020B0604020202020204" pitchFamily="34" charset="0"/>
              </a:defRPr>
            </a:lvl3pPr>
            <a:lvl4pPr>
              <a:defRPr sz="2400">
                <a:latin typeface="Roboto" panose="02000000000000000000" pitchFamily="2" charset="0"/>
                <a:ea typeface="Roboto" panose="02000000000000000000" pitchFamily="2" charset="0"/>
                <a:cs typeface="Arial" panose="020B0604020202020204" pitchFamily="34" charset="0"/>
              </a:defRPr>
            </a:lvl4pPr>
            <a:lvl5pPr>
              <a:defRPr sz="2400">
                <a:latin typeface="Roboto" panose="02000000000000000000" pitchFamily="2" charset="0"/>
                <a:ea typeface="Roboto" panose="02000000000000000000" pitchFamily="2"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2">
            <a:extLst>
              <a:ext uri="{FF2B5EF4-FFF2-40B4-BE49-F238E27FC236}">
                <a16:creationId xmlns:a16="http://schemas.microsoft.com/office/drawing/2014/main" id="{F0771791-6B4A-454F-9372-296F62762D44}"/>
              </a:ext>
            </a:extLst>
          </p:cNvPr>
          <p:cNvSpPr>
            <a:spLocks noGrp="1"/>
          </p:cNvSpPr>
          <p:nvPr>
            <p:ph type="pic" idx="10"/>
          </p:nvPr>
        </p:nvSpPr>
        <p:spPr>
          <a:xfrm>
            <a:off x="6800372" y="1872615"/>
            <a:ext cx="3671888" cy="4042482"/>
          </a:xfrm>
          <a:prstGeom prst="rect">
            <a:avLst/>
          </a:prstGeom>
          <a:solidFill>
            <a:schemeClr val="bg1">
              <a:lumMod val="95000"/>
            </a:schemeClr>
          </a:solidFill>
        </p:spPr>
        <p:txBody>
          <a:bodyPr/>
          <a:lstStyle>
            <a:lvl1pPr marL="0" indent="0">
              <a:buNone/>
              <a:defRPr sz="320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grpSp>
        <p:nvGrpSpPr>
          <p:cNvPr id="16" name="Group 15"/>
          <p:cNvGrpSpPr/>
          <p:nvPr userDrawn="1"/>
        </p:nvGrpSpPr>
        <p:grpSpPr>
          <a:xfrm>
            <a:off x="781527" y="1566863"/>
            <a:ext cx="0" cy="3114675"/>
            <a:chOff x="600552" y="0"/>
            <a:chExt cx="0" cy="3114675"/>
          </a:xfrm>
        </p:grpSpPr>
        <p:cxnSp>
          <p:nvCxnSpPr>
            <p:cNvPr id="17" name="Straight Connector 16"/>
            <p:cNvCxnSpPr/>
            <p:nvPr userDrawn="1"/>
          </p:nvCxnSpPr>
          <p:spPr>
            <a:xfrm>
              <a:off x="600552" y="0"/>
              <a:ext cx="0" cy="1041400"/>
            </a:xfrm>
            <a:prstGeom prst="line">
              <a:avLst/>
            </a:prstGeom>
            <a:ln w="25400">
              <a:solidFill>
                <a:srgbClr val="DAA019"/>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a:xfrm>
              <a:off x="600552" y="2073275"/>
              <a:ext cx="0" cy="1041400"/>
            </a:xfrm>
            <a:prstGeom prst="line">
              <a:avLst/>
            </a:prstGeom>
            <a:ln w="25400">
              <a:solidFill>
                <a:srgbClr val="EF6A2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a:xfrm>
              <a:off x="600552" y="1041400"/>
              <a:ext cx="0" cy="1041400"/>
            </a:xfrm>
            <a:prstGeom prst="line">
              <a:avLst/>
            </a:prstGeom>
            <a:ln w="25400">
              <a:solidFill>
                <a:srgbClr val="6DBE45"/>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94540231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1_Standard - Set 1">
    <p:spTree>
      <p:nvGrpSpPr>
        <p:cNvPr id="1" name=""/>
        <p:cNvGrpSpPr/>
        <p:nvPr/>
      </p:nvGrpSpPr>
      <p:grpSpPr>
        <a:xfrm>
          <a:off x="0" y="0"/>
          <a:ext cx="0" cy="0"/>
          <a:chOff x="0" y="0"/>
          <a:chExt cx="0" cy="0"/>
        </a:xfrm>
      </p:grpSpPr>
      <p:sp>
        <p:nvSpPr>
          <p:cNvPr id="9" name="Rectangle 8"/>
          <p:cNvSpPr/>
          <p:nvPr userDrawn="1"/>
        </p:nvSpPr>
        <p:spPr>
          <a:xfrm>
            <a:off x="0" y="10516"/>
            <a:ext cx="12288253" cy="1242391"/>
          </a:xfrm>
          <a:prstGeom prst="rect">
            <a:avLst/>
          </a:prstGeom>
          <a:solidFill>
            <a:srgbClr val="174A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794835" y="260832"/>
            <a:ext cx="10506075" cy="720725"/>
          </a:xfrm>
          <a:prstGeom prst="rect">
            <a:avLst/>
          </a:prstGeom>
        </p:spPr>
        <p:txBody>
          <a:bodyPr/>
          <a:lstStyle>
            <a:lvl1pPr>
              <a:defRPr b="1">
                <a:solidFill>
                  <a:schemeClr val="bg1"/>
                </a:solidFill>
                <a:latin typeface="+mn-lt"/>
                <a:ea typeface="Roboto" panose="02000000000000000000" pitchFamily="2" charset="0"/>
                <a:cs typeface="Arial" panose="020B0604020202020204" pitchFamily="34" charset="0"/>
              </a:defRPr>
            </a:lvl1pPr>
          </a:lstStyle>
          <a:p>
            <a:r>
              <a:rPr lang="en-US" dirty="0"/>
              <a:t>Click to edit Master title style</a:t>
            </a:r>
          </a:p>
        </p:txBody>
      </p:sp>
      <p:sp>
        <p:nvSpPr>
          <p:cNvPr id="4" name="Content Placeholder 3"/>
          <p:cNvSpPr>
            <a:spLocks noGrp="1"/>
          </p:cNvSpPr>
          <p:nvPr>
            <p:ph sz="half" idx="2"/>
          </p:nvPr>
        </p:nvSpPr>
        <p:spPr>
          <a:xfrm>
            <a:off x="1343025" y="1711325"/>
            <a:ext cx="10839452" cy="4351338"/>
          </a:xfrm>
          <a:prstGeom prst="rect">
            <a:avLst/>
          </a:prstGeom>
        </p:spPr>
        <p:txBody>
          <a:bodyPr/>
          <a:lstStyle>
            <a:lvl1pPr>
              <a:defRPr sz="2400">
                <a:solidFill>
                  <a:srgbClr val="174A7C"/>
                </a:solidFill>
                <a:latin typeface="+mn-lt"/>
                <a:ea typeface="Roboto" panose="02000000000000000000" pitchFamily="2" charset="0"/>
                <a:cs typeface="Arial" panose="020B0604020202020204" pitchFamily="34" charset="0"/>
              </a:defRPr>
            </a:lvl1pPr>
            <a:lvl2pPr>
              <a:defRPr sz="2400">
                <a:solidFill>
                  <a:srgbClr val="174A7C"/>
                </a:solidFill>
                <a:latin typeface="+mn-lt"/>
                <a:ea typeface="Roboto" panose="02000000000000000000" pitchFamily="2" charset="0"/>
                <a:cs typeface="Arial" panose="020B0604020202020204" pitchFamily="34" charset="0"/>
              </a:defRPr>
            </a:lvl2pPr>
            <a:lvl3pPr>
              <a:defRPr sz="2400">
                <a:solidFill>
                  <a:srgbClr val="174A7C"/>
                </a:solidFill>
                <a:latin typeface="+mn-lt"/>
                <a:ea typeface="Roboto" panose="02000000000000000000" pitchFamily="2" charset="0"/>
                <a:cs typeface="Arial" panose="020B0604020202020204" pitchFamily="34" charset="0"/>
              </a:defRPr>
            </a:lvl3pPr>
            <a:lvl4pPr>
              <a:defRPr sz="2400">
                <a:solidFill>
                  <a:srgbClr val="174A7C"/>
                </a:solidFill>
                <a:latin typeface="+mn-lt"/>
                <a:ea typeface="Roboto" panose="02000000000000000000" pitchFamily="2" charset="0"/>
                <a:cs typeface="Arial" panose="020B0604020202020204" pitchFamily="34" charset="0"/>
              </a:defRPr>
            </a:lvl4pPr>
            <a:lvl5pPr>
              <a:defRPr sz="2400">
                <a:solidFill>
                  <a:srgbClr val="174A7C"/>
                </a:solidFill>
                <a:latin typeface="+mn-lt"/>
                <a:ea typeface="Roboto" panose="02000000000000000000" pitchFamily="2"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1" name="Group 10"/>
          <p:cNvGrpSpPr/>
          <p:nvPr userDrawn="1"/>
        </p:nvGrpSpPr>
        <p:grpSpPr>
          <a:xfrm>
            <a:off x="781526" y="1242389"/>
            <a:ext cx="234474" cy="3439149"/>
            <a:chOff x="600552" y="0"/>
            <a:chExt cx="0" cy="3114675"/>
          </a:xfrm>
        </p:grpSpPr>
        <p:cxnSp>
          <p:nvCxnSpPr>
            <p:cNvPr id="12" name="Straight Connector 11"/>
            <p:cNvCxnSpPr/>
            <p:nvPr userDrawn="1"/>
          </p:nvCxnSpPr>
          <p:spPr>
            <a:xfrm>
              <a:off x="600552" y="0"/>
              <a:ext cx="0" cy="1041400"/>
            </a:xfrm>
            <a:prstGeom prst="line">
              <a:avLst/>
            </a:prstGeom>
            <a:ln w="25400">
              <a:solidFill>
                <a:srgbClr val="DAA019"/>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600552" y="2073275"/>
              <a:ext cx="0" cy="1041400"/>
            </a:xfrm>
            <a:prstGeom prst="line">
              <a:avLst/>
            </a:prstGeom>
            <a:ln w="25400">
              <a:solidFill>
                <a:srgbClr val="EF6A2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600552" y="1041400"/>
              <a:ext cx="0" cy="1041400"/>
            </a:xfrm>
            <a:prstGeom prst="line">
              <a:avLst/>
            </a:prstGeom>
            <a:ln w="25400">
              <a:solidFill>
                <a:srgbClr val="6DBE45"/>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8756171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slideLayout" Target="../slideLayouts/slideLayout36.xml"/><Relationship Id="rId26" Type="http://schemas.openxmlformats.org/officeDocument/2006/relationships/image" Target="../media/image22.png"/><Relationship Id="rId3" Type="http://schemas.openxmlformats.org/officeDocument/2006/relationships/slideLayout" Target="../slideLayouts/slideLayout21.xml"/><Relationship Id="rId21" Type="http://schemas.openxmlformats.org/officeDocument/2006/relationships/slideLayout" Target="../slideLayouts/slideLayout39.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5" Type="http://schemas.openxmlformats.org/officeDocument/2006/relationships/theme" Target="../theme/theme2.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20" Type="http://schemas.openxmlformats.org/officeDocument/2006/relationships/slideLayout" Target="../slideLayouts/slideLayout38.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24" Type="http://schemas.openxmlformats.org/officeDocument/2006/relationships/slideLayout" Target="../slideLayouts/slideLayout42.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23" Type="http://schemas.openxmlformats.org/officeDocument/2006/relationships/slideLayout" Target="../slideLayouts/slideLayout41.xml"/><Relationship Id="rId28" Type="http://schemas.openxmlformats.org/officeDocument/2006/relationships/image" Target="../media/image23.png"/><Relationship Id="rId10" Type="http://schemas.openxmlformats.org/officeDocument/2006/relationships/slideLayout" Target="../slideLayouts/slideLayout28.xml"/><Relationship Id="rId19" Type="http://schemas.openxmlformats.org/officeDocument/2006/relationships/slideLayout" Target="../slideLayouts/slideLayout37.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 Id="rId22" Type="http://schemas.openxmlformats.org/officeDocument/2006/relationships/slideLayout" Target="../slideLayouts/slideLayout40.xml"/><Relationship Id="rId27" Type="http://schemas.openxmlformats.org/officeDocument/2006/relationships/hyperlink" Target="https://netrc.org/" TargetMode="Externa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18" Type="http://schemas.openxmlformats.org/officeDocument/2006/relationships/slideLayout" Target="../slideLayouts/slideLayout60.xml"/><Relationship Id="rId3" Type="http://schemas.openxmlformats.org/officeDocument/2006/relationships/slideLayout" Target="../slideLayouts/slideLayout45.xml"/><Relationship Id="rId21" Type="http://schemas.openxmlformats.org/officeDocument/2006/relationships/slideLayout" Target="../slideLayouts/slideLayout63.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17" Type="http://schemas.openxmlformats.org/officeDocument/2006/relationships/slideLayout" Target="../slideLayouts/slideLayout59.xml"/><Relationship Id="rId2" Type="http://schemas.openxmlformats.org/officeDocument/2006/relationships/slideLayout" Target="../slideLayouts/slideLayout44.xml"/><Relationship Id="rId16" Type="http://schemas.openxmlformats.org/officeDocument/2006/relationships/slideLayout" Target="../slideLayouts/slideLayout58.xml"/><Relationship Id="rId20" Type="http://schemas.openxmlformats.org/officeDocument/2006/relationships/slideLayout" Target="../slideLayouts/slideLayout62.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24" Type="http://schemas.openxmlformats.org/officeDocument/2006/relationships/theme" Target="../theme/theme3.xml"/><Relationship Id="rId5" Type="http://schemas.openxmlformats.org/officeDocument/2006/relationships/slideLayout" Target="../slideLayouts/slideLayout47.xml"/><Relationship Id="rId15" Type="http://schemas.openxmlformats.org/officeDocument/2006/relationships/slideLayout" Target="../slideLayouts/slideLayout57.xml"/><Relationship Id="rId23" Type="http://schemas.openxmlformats.org/officeDocument/2006/relationships/slideLayout" Target="../slideLayouts/slideLayout65.xml"/><Relationship Id="rId10" Type="http://schemas.openxmlformats.org/officeDocument/2006/relationships/slideLayout" Target="../slideLayouts/slideLayout52.xml"/><Relationship Id="rId19" Type="http://schemas.openxmlformats.org/officeDocument/2006/relationships/slideLayout" Target="../slideLayouts/slideLayout61.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 Id="rId22" Type="http://schemas.openxmlformats.org/officeDocument/2006/relationships/slideLayout" Target="../slideLayouts/slideLayout64.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67.xml"/><Relationship Id="rId1" Type="http://schemas.openxmlformats.org/officeDocument/2006/relationships/slideLayout" Target="../slideLayouts/slideLayout66.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70.xml"/><Relationship Id="rId2" Type="http://schemas.openxmlformats.org/officeDocument/2006/relationships/slideLayout" Target="../slideLayouts/slideLayout69.xml"/><Relationship Id="rId1" Type="http://schemas.openxmlformats.org/officeDocument/2006/relationships/slideLayout" Target="../slideLayouts/slideLayout68.xml"/><Relationship Id="rId5" Type="http://schemas.openxmlformats.org/officeDocument/2006/relationships/image" Target="../media/image22.png"/><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73.xml"/><Relationship Id="rId2" Type="http://schemas.openxmlformats.org/officeDocument/2006/relationships/slideLayout" Target="../slideLayouts/slideLayout72.xml"/><Relationship Id="rId1" Type="http://schemas.openxmlformats.org/officeDocument/2006/relationships/slideLayout" Target="../slideLayouts/slideLayout71.xml"/><Relationship Id="rId5" Type="http://schemas.openxmlformats.org/officeDocument/2006/relationships/image" Target="../media/image22.png"/><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76.xml"/><Relationship Id="rId2" Type="http://schemas.openxmlformats.org/officeDocument/2006/relationships/slideLayout" Target="../slideLayouts/slideLayout75.xml"/><Relationship Id="rId1" Type="http://schemas.openxmlformats.org/officeDocument/2006/relationships/slideLayout" Target="../slideLayouts/slideLayout74.xml"/><Relationship Id="rId5" Type="http://schemas.openxmlformats.org/officeDocument/2006/relationships/image" Target="../media/image22.png"/><Relationship Id="rId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79.xml"/><Relationship Id="rId2" Type="http://schemas.openxmlformats.org/officeDocument/2006/relationships/slideLayout" Target="../slideLayouts/slideLayout78.xml"/><Relationship Id="rId1" Type="http://schemas.openxmlformats.org/officeDocument/2006/relationships/slideLayout" Target="../slideLayouts/slideLayout77.xml"/><Relationship Id="rId5" Type="http://schemas.openxmlformats.org/officeDocument/2006/relationships/image" Target="../media/image22.png"/><Relationship Id="rId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slideLayout" Target="../slideLayouts/slideLayout92.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slideLayout" Target="../slideLayouts/slideLayout91.xml"/><Relationship Id="rId2" Type="http://schemas.openxmlformats.org/officeDocument/2006/relationships/slideLayout" Target="../slideLayouts/slideLayout81.xml"/><Relationship Id="rId16" Type="http://schemas.openxmlformats.org/officeDocument/2006/relationships/theme" Target="../theme/theme9.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5" Type="http://schemas.openxmlformats.org/officeDocument/2006/relationships/slideLayout" Target="../slideLayouts/slideLayout9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 Id="rId14" Type="http://schemas.openxmlformats.org/officeDocument/2006/relationships/slideLayout" Target="../slideLayouts/slideLayout9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40FAAFB-31ED-7348-8C91-067AEE5A8DCE}"/>
              </a:ext>
            </a:extLst>
          </p:cNvPr>
          <p:cNvPicPr>
            <a:picLocks noChangeAspect="1"/>
          </p:cNvPicPr>
          <p:nvPr userDrawn="1"/>
        </p:nvPicPr>
        <p:blipFill>
          <a:blip r:embed="rId20" cstate="screen">
            <a:extLst>
              <a:ext uri="{28A0092B-C50C-407E-A947-70E740481C1C}">
                <a14:useLocalDpi xmlns:a14="http://schemas.microsoft.com/office/drawing/2010/main"/>
              </a:ext>
            </a:extLst>
          </a:blip>
          <a:stretch>
            <a:fillRect/>
          </a:stretch>
        </p:blipFill>
        <p:spPr>
          <a:xfrm>
            <a:off x="423688" y="6141255"/>
            <a:ext cx="740459" cy="559494"/>
          </a:xfrm>
          <a:prstGeom prst="rect">
            <a:avLst/>
          </a:prstGeom>
        </p:spPr>
      </p:pic>
      <p:sp>
        <p:nvSpPr>
          <p:cNvPr id="8" name="Title 1">
            <a:extLst>
              <a:ext uri="{FF2B5EF4-FFF2-40B4-BE49-F238E27FC236}">
                <a16:creationId xmlns:a16="http://schemas.microsoft.com/office/drawing/2014/main" id="{F8A51C4B-8F60-E047-B767-F262E23C0E5C}"/>
              </a:ext>
            </a:extLst>
          </p:cNvPr>
          <p:cNvSpPr txBox="1">
            <a:spLocks/>
          </p:cNvSpPr>
          <p:nvPr userDrawn="1"/>
        </p:nvSpPr>
        <p:spPr>
          <a:xfrm>
            <a:off x="8755583" y="6262505"/>
            <a:ext cx="3228332" cy="31699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b="0" i="0" kern="1200">
                <a:solidFill>
                  <a:schemeClr val="bg1"/>
                </a:solidFill>
                <a:latin typeface="Gibson Light" panose="02000000000000000000" pitchFamily="2" charset="77"/>
                <a:ea typeface="+mj-ea"/>
                <a:cs typeface="+mj-cs"/>
              </a:defRPr>
            </a:lvl1pPr>
          </a:lstStyle>
          <a:p>
            <a:pPr algn="r"/>
            <a:fld id="{3A10251A-7818-2840-96FB-1EA917552BBA}" type="slidenum">
              <a:rPr lang="en-US" sz="1200" smtClean="0">
                <a:solidFill>
                  <a:srgbClr val="0C5587"/>
                </a:solidFill>
                <a:latin typeface="Roboto" panose="02000000000000000000" pitchFamily="2" charset="0"/>
                <a:ea typeface="Roboto" panose="02000000000000000000" pitchFamily="2" charset="0"/>
                <a:cs typeface="Arial" panose="020B0604020202020204" pitchFamily="34" charset="0"/>
              </a:rPr>
              <a:pPr algn="r"/>
              <a:t>‹#›</a:t>
            </a:fld>
            <a:r>
              <a:rPr lang="en-US" sz="1100" dirty="0">
                <a:solidFill>
                  <a:srgbClr val="0C5587"/>
                </a:solidFill>
                <a:latin typeface="Proxima Nova Light" pitchFamily="50" charset="0"/>
                <a:cs typeface="Arial" panose="020B0604020202020204" pitchFamily="34" charset="0"/>
              </a:rPr>
              <a:t> </a:t>
            </a:r>
          </a:p>
        </p:txBody>
      </p:sp>
      <p:sp>
        <p:nvSpPr>
          <p:cNvPr id="9" name="Title 1">
            <a:extLst>
              <a:ext uri="{FF2B5EF4-FFF2-40B4-BE49-F238E27FC236}">
                <a16:creationId xmlns:a16="http://schemas.microsoft.com/office/drawing/2014/main" id="{862BB9D1-F621-D141-9813-E082BA958C6C}"/>
              </a:ext>
            </a:extLst>
          </p:cNvPr>
          <p:cNvSpPr txBox="1">
            <a:spLocks/>
          </p:cNvSpPr>
          <p:nvPr userDrawn="1"/>
        </p:nvSpPr>
        <p:spPr>
          <a:xfrm>
            <a:off x="3368752" y="6423474"/>
            <a:ext cx="5452977" cy="299017"/>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2800" b="0" i="0" kern="1200">
                <a:solidFill>
                  <a:schemeClr val="accent6"/>
                </a:solidFill>
                <a:latin typeface="Proxima Nova Light" panose="02000506030000020004" pitchFamily="2" charset="0"/>
                <a:ea typeface="+mj-ea"/>
                <a:cs typeface="+mj-cs"/>
              </a:defRPr>
            </a:lvl1pPr>
          </a:lstStyle>
          <a:p>
            <a:pPr algn="ctr"/>
            <a:endParaRPr lang="en-US" sz="1200" dirty="0">
              <a:solidFill>
                <a:srgbClr val="0C5587"/>
              </a:solidFill>
              <a:latin typeface="Proxima Nova Light" pitchFamily="50" charset="0"/>
              <a:cs typeface="Arial" panose="020B0604020202020204" pitchFamily="34" charset="0"/>
            </a:endParaRPr>
          </a:p>
        </p:txBody>
      </p:sp>
      <p:cxnSp>
        <p:nvCxnSpPr>
          <p:cNvPr id="10" name="Straight Connector 9">
            <a:extLst>
              <a:ext uri="{FF2B5EF4-FFF2-40B4-BE49-F238E27FC236}">
                <a16:creationId xmlns:a16="http://schemas.microsoft.com/office/drawing/2014/main" id="{83D71AC4-7692-F44D-B38E-BF4438F63321}"/>
              </a:ext>
            </a:extLst>
          </p:cNvPr>
          <p:cNvCxnSpPr>
            <a:cxnSpLocks/>
          </p:cNvCxnSpPr>
          <p:nvPr userDrawn="1"/>
        </p:nvCxnSpPr>
        <p:spPr>
          <a:xfrm flipH="1">
            <a:off x="313663" y="5976605"/>
            <a:ext cx="11563151" cy="11854"/>
          </a:xfrm>
          <a:prstGeom prst="line">
            <a:avLst/>
          </a:prstGeom>
          <a:ln>
            <a:solidFill>
              <a:srgbClr val="0C5587"/>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userDrawn="1"/>
        </p:nvSpPr>
        <p:spPr>
          <a:xfrm>
            <a:off x="3563384" y="6282505"/>
            <a:ext cx="5065237" cy="276999"/>
          </a:xfrm>
          <a:prstGeom prst="rect">
            <a:avLst/>
          </a:prstGeom>
          <a:noFill/>
        </p:spPr>
        <p:txBody>
          <a:bodyPr wrap="square" rtlCol="0">
            <a:spAutoFit/>
          </a:bodyPr>
          <a:lstStyle/>
          <a:p>
            <a:pPr algn="ctr"/>
            <a:r>
              <a:rPr lang="en-US" sz="1200" dirty="0">
                <a:solidFill>
                  <a:srgbClr val="0C5587"/>
                </a:solidFill>
                <a:latin typeface="Arial" panose="020B0604020202020204" pitchFamily="34" charset="0"/>
                <a:ea typeface="Roboto" panose="02000000000000000000" pitchFamily="2" charset="0"/>
                <a:cs typeface="Arial" panose="020B0604020202020204" pitchFamily="34" charset="0"/>
              </a:rPr>
              <a:t>Copyright 2020 © National Consortium of Telehealth Resource Centers</a:t>
            </a:r>
          </a:p>
        </p:txBody>
      </p:sp>
    </p:spTree>
    <p:extLst>
      <p:ext uri="{BB962C8B-B14F-4D97-AF65-F5344CB8AC3E}">
        <p14:creationId xmlns:p14="http://schemas.microsoft.com/office/powerpoint/2010/main" val="271583982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8" r:id="rId17"/>
    <p:sldLayoutId id="2147483679" r:id="rId18"/>
  </p:sldLayoutIdLst>
  <p:hf hdr="0" ft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40FAAFB-31ED-7348-8C91-067AEE5A8DCE}"/>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1994369" y="6162993"/>
            <a:ext cx="740459" cy="559494"/>
          </a:xfrm>
          <a:prstGeom prst="rect">
            <a:avLst/>
          </a:prstGeom>
        </p:spPr>
      </p:pic>
      <p:sp>
        <p:nvSpPr>
          <p:cNvPr id="8" name="Title 1">
            <a:hlinkClick r:id="rId27"/>
            <a:extLst>
              <a:ext uri="{FF2B5EF4-FFF2-40B4-BE49-F238E27FC236}">
                <a16:creationId xmlns:a16="http://schemas.microsoft.com/office/drawing/2014/main" id="{F8A51C4B-8F60-E047-B767-F262E23C0E5C}"/>
              </a:ext>
            </a:extLst>
          </p:cNvPr>
          <p:cNvSpPr txBox="1">
            <a:spLocks/>
          </p:cNvSpPr>
          <p:nvPr userDrawn="1"/>
        </p:nvSpPr>
        <p:spPr>
          <a:xfrm>
            <a:off x="10134600" y="6234488"/>
            <a:ext cx="1742212" cy="41650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b="0" i="0" kern="1200">
                <a:solidFill>
                  <a:schemeClr val="bg1"/>
                </a:solidFill>
                <a:latin typeface="Gibson Light" panose="02000000000000000000" pitchFamily="2" charset="77"/>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en-US" sz="1600" b="0" i="0" u="none" strike="noStrike" kern="1200" cap="none" spc="0" normalizeH="0" baseline="0" noProof="0" dirty="0">
                <a:ln>
                  <a:noFill/>
                </a:ln>
                <a:solidFill>
                  <a:srgbClr val="174A7C"/>
                </a:solidFill>
                <a:effectLst/>
                <a:uLnTx/>
                <a:uFillTx/>
                <a:latin typeface="Calibri" panose="020F0502020204030204"/>
                <a:ea typeface="+mj-ea"/>
                <a:cs typeface="Arial" panose="020B0604020202020204" pitchFamily="34" charset="0"/>
              </a:rPr>
              <a:t>www.</a:t>
            </a:r>
            <a:r>
              <a:rPr kumimoji="0" lang="en-US" sz="2000" b="0" i="0" u="none" strike="noStrike" kern="1200" cap="none" spc="0" normalizeH="0" baseline="0" noProof="0" dirty="0">
                <a:ln>
                  <a:noFill/>
                </a:ln>
                <a:solidFill>
                  <a:srgbClr val="174A7C"/>
                </a:solidFill>
                <a:effectLst/>
                <a:uLnTx/>
                <a:uFillTx/>
                <a:latin typeface="Calibri" panose="020F0502020204030204"/>
                <a:ea typeface="+mj-ea"/>
                <a:cs typeface="Arial" panose="020B0604020202020204" pitchFamily="34" charset="0"/>
              </a:rPr>
              <a:t>NETRC</a:t>
            </a:r>
            <a:r>
              <a:rPr kumimoji="0" lang="en-US" sz="1600" b="0" i="0" u="none" strike="noStrike" kern="1200" cap="none" spc="0" normalizeH="0" baseline="0" noProof="0" dirty="0">
                <a:ln>
                  <a:noFill/>
                </a:ln>
                <a:solidFill>
                  <a:srgbClr val="174A7C"/>
                </a:solidFill>
                <a:effectLst/>
                <a:uLnTx/>
                <a:uFillTx/>
                <a:latin typeface="Calibri" panose="020F0502020204030204"/>
                <a:ea typeface="+mj-ea"/>
                <a:cs typeface="Arial" panose="020B0604020202020204" pitchFamily="34" charset="0"/>
              </a:rPr>
              <a:t>.org</a:t>
            </a:r>
          </a:p>
        </p:txBody>
      </p:sp>
      <p:sp>
        <p:nvSpPr>
          <p:cNvPr id="9" name="Title 1">
            <a:extLst>
              <a:ext uri="{FF2B5EF4-FFF2-40B4-BE49-F238E27FC236}">
                <a16:creationId xmlns:a16="http://schemas.microsoft.com/office/drawing/2014/main" id="{862BB9D1-F621-D141-9813-E082BA958C6C}"/>
              </a:ext>
            </a:extLst>
          </p:cNvPr>
          <p:cNvSpPr txBox="1">
            <a:spLocks/>
          </p:cNvSpPr>
          <p:nvPr userDrawn="1"/>
        </p:nvSpPr>
        <p:spPr>
          <a:xfrm>
            <a:off x="3368749" y="6423470"/>
            <a:ext cx="5452977" cy="299017"/>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2800" b="0" i="0" kern="1200">
                <a:solidFill>
                  <a:schemeClr val="accent6"/>
                </a:solidFill>
                <a:latin typeface="Proxima Nova Light" panose="02000506030000020004" pitchFamily="2"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1200" b="0" i="0" u="none" strike="noStrike" kern="1200" cap="none" spc="0" normalizeH="0" baseline="0" noProof="0" dirty="0">
              <a:ln>
                <a:noFill/>
              </a:ln>
              <a:solidFill>
                <a:srgbClr val="0C5587"/>
              </a:solidFill>
              <a:effectLst/>
              <a:uLnTx/>
              <a:uFillTx/>
              <a:latin typeface="Proxima Nova Light" pitchFamily="50" charset="0"/>
              <a:ea typeface="+mj-ea"/>
              <a:cs typeface="Arial" panose="020B0604020202020204" pitchFamily="34" charset="0"/>
            </a:endParaRPr>
          </a:p>
        </p:txBody>
      </p:sp>
      <p:cxnSp>
        <p:nvCxnSpPr>
          <p:cNvPr id="10" name="Straight Connector 9">
            <a:extLst>
              <a:ext uri="{FF2B5EF4-FFF2-40B4-BE49-F238E27FC236}">
                <a16:creationId xmlns:a16="http://schemas.microsoft.com/office/drawing/2014/main" id="{83D71AC4-7692-F44D-B38E-BF4438F63321}"/>
              </a:ext>
            </a:extLst>
          </p:cNvPr>
          <p:cNvCxnSpPr>
            <a:cxnSpLocks/>
          </p:cNvCxnSpPr>
          <p:nvPr userDrawn="1"/>
        </p:nvCxnSpPr>
        <p:spPr>
          <a:xfrm flipH="1">
            <a:off x="313662" y="5976605"/>
            <a:ext cx="11563150" cy="11854"/>
          </a:xfrm>
          <a:prstGeom prst="line">
            <a:avLst/>
          </a:prstGeom>
          <a:ln>
            <a:solidFill>
              <a:srgbClr val="174A7C"/>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289223" y="6053272"/>
            <a:ext cx="1512039" cy="740396"/>
          </a:xfrm>
          <a:prstGeom prst="rect">
            <a:avLst/>
          </a:prstGeom>
        </p:spPr>
      </p:pic>
    </p:spTree>
    <p:extLst>
      <p:ext uri="{BB962C8B-B14F-4D97-AF65-F5344CB8AC3E}">
        <p14:creationId xmlns:p14="http://schemas.microsoft.com/office/powerpoint/2010/main" val="4012117625"/>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 id="2147483694" r:id="rId13"/>
    <p:sldLayoutId id="2147483695" r:id="rId14"/>
    <p:sldLayoutId id="2147483696" r:id="rId15"/>
    <p:sldLayoutId id="2147483697" r:id="rId16"/>
    <p:sldLayoutId id="2147483698" r:id="rId17"/>
    <p:sldLayoutId id="2147483699" r:id="rId18"/>
    <p:sldLayoutId id="2147483700" r:id="rId19"/>
    <p:sldLayoutId id="2147483701" r:id="rId20"/>
    <p:sldLayoutId id="2147483702" r:id="rId21"/>
    <p:sldLayoutId id="2147483703" r:id="rId22"/>
    <p:sldLayoutId id="2147483704" r:id="rId23"/>
    <p:sldLayoutId id="2147483705" r:id="rId2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862BB9D1-F621-D141-9813-E082BA958C6C}"/>
              </a:ext>
            </a:extLst>
          </p:cNvPr>
          <p:cNvSpPr txBox="1">
            <a:spLocks/>
          </p:cNvSpPr>
          <p:nvPr userDrawn="1"/>
        </p:nvSpPr>
        <p:spPr>
          <a:xfrm>
            <a:off x="3368749" y="6423470"/>
            <a:ext cx="5452977" cy="299017"/>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2800" b="0" i="0" kern="1200">
                <a:solidFill>
                  <a:schemeClr val="accent6"/>
                </a:solidFill>
                <a:latin typeface="Proxima Nova Light" panose="02000506030000020004" pitchFamily="2"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1200" b="0" i="0" u="none" strike="noStrike" kern="1200" cap="none" spc="0" normalizeH="0" baseline="0" noProof="0" dirty="0">
              <a:ln>
                <a:noFill/>
              </a:ln>
              <a:solidFill>
                <a:srgbClr val="0C5587"/>
              </a:solidFill>
              <a:effectLst/>
              <a:uLnTx/>
              <a:uFillTx/>
              <a:latin typeface="Proxima Nova Light" pitchFamily="50" charset="0"/>
              <a:ea typeface="+mj-ea"/>
              <a:cs typeface="Arial" panose="020B0604020202020204" pitchFamily="34" charset="0"/>
            </a:endParaRPr>
          </a:p>
        </p:txBody>
      </p:sp>
      <p:cxnSp>
        <p:nvCxnSpPr>
          <p:cNvPr id="10" name="Straight Connector 9">
            <a:extLst>
              <a:ext uri="{FF2B5EF4-FFF2-40B4-BE49-F238E27FC236}">
                <a16:creationId xmlns:a16="http://schemas.microsoft.com/office/drawing/2014/main" id="{83D71AC4-7692-F44D-B38E-BF4438F63321}"/>
              </a:ext>
            </a:extLst>
          </p:cNvPr>
          <p:cNvCxnSpPr>
            <a:cxnSpLocks/>
          </p:cNvCxnSpPr>
          <p:nvPr userDrawn="1"/>
        </p:nvCxnSpPr>
        <p:spPr>
          <a:xfrm flipH="1">
            <a:off x="313662" y="6423470"/>
            <a:ext cx="11563150" cy="11854"/>
          </a:xfrm>
          <a:prstGeom prst="line">
            <a:avLst/>
          </a:prstGeom>
          <a:ln>
            <a:solidFill>
              <a:srgbClr val="174A7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0209975"/>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 id="2147483719" r:id="rId13"/>
    <p:sldLayoutId id="2147483720" r:id="rId14"/>
    <p:sldLayoutId id="2147483721" r:id="rId15"/>
    <p:sldLayoutId id="2147483722" r:id="rId16"/>
    <p:sldLayoutId id="2147483723" r:id="rId17"/>
    <p:sldLayoutId id="2147483724" r:id="rId18"/>
    <p:sldLayoutId id="2147483725" r:id="rId19"/>
    <p:sldLayoutId id="2147483726" r:id="rId20"/>
    <p:sldLayoutId id="2147483727" r:id="rId21"/>
    <p:sldLayoutId id="2147483728" r:id="rId22"/>
    <p:sldLayoutId id="2147483729" r:id="rId2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35567" y="365126"/>
            <a:ext cx="10320867" cy="905070"/>
          </a:xfrm>
          <a:prstGeom prst="rect">
            <a:avLst/>
          </a:prstGeom>
        </p:spPr>
        <p:txBody>
          <a:bodyPr vert="horz" lIns="91440" tIns="45720" rIns="91440" bIns="45720" rtlCol="0" anchor="ctr">
            <a:normAutofit/>
          </a:bodyPr>
          <a:lstStyle/>
          <a:p>
            <a:r>
              <a:rPr lang="en-US" altLang="ja-JP" dirty="0"/>
              <a:t>Master Title</a:t>
            </a:r>
            <a:endParaRPr lang="en-US" dirty="0"/>
          </a:p>
        </p:txBody>
      </p:sp>
      <p:sp>
        <p:nvSpPr>
          <p:cNvPr id="3" name="Text Placeholder 2"/>
          <p:cNvSpPr>
            <a:spLocks noGrp="1"/>
          </p:cNvSpPr>
          <p:nvPr>
            <p:ph type="body" idx="1"/>
          </p:nvPr>
        </p:nvSpPr>
        <p:spPr>
          <a:xfrm>
            <a:off x="935567" y="1414153"/>
            <a:ext cx="10320867" cy="4488025"/>
          </a:xfrm>
          <a:prstGeom prst="rect">
            <a:avLst/>
          </a:prstGeom>
        </p:spPr>
        <p:txBody>
          <a:bodyPr vert="horz" lIns="91440" tIns="45720" rIns="91440" bIns="45720" rtlCol="0">
            <a:normAutofit/>
          </a:bodyPr>
          <a:lstStyle/>
          <a:p>
            <a:pPr lvl="0"/>
            <a:r>
              <a:rPr lang="en-US" dirty="0"/>
              <a:t>Master Text</a:t>
            </a:r>
          </a:p>
        </p:txBody>
      </p:sp>
      <p:sp>
        <p:nvSpPr>
          <p:cNvPr id="5" name="Footer Placeholder 4"/>
          <p:cNvSpPr>
            <a:spLocks noGrp="1"/>
          </p:cNvSpPr>
          <p:nvPr>
            <p:ph type="ftr" sz="quarter" idx="3"/>
          </p:nvPr>
        </p:nvSpPr>
        <p:spPr>
          <a:xfrm>
            <a:off x="7446433" y="6411940"/>
            <a:ext cx="4521200" cy="365125"/>
          </a:xfrm>
          <a:prstGeom prst="rect">
            <a:avLst/>
          </a:prstGeom>
        </p:spPr>
        <p:txBody>
          <a:bodyPr vert="horz" lIns="91440" tIns="45720" rIns="91440" bIns="45720" rtlCol="0" anchor="ctr"/>
          <a:lstStyle>
            <a:lvl1pPr algn="r">
              <a:defRPr sz="933">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933" b="0" i="0" u="none" strike="noStrike" kern="1200" cap="none" spc="0" normalizeH="0" baseline="0" noProof="0">
                <a:ln>
                  <a:noFill/>
                </a:ln>
                <a:solidFill>
                  <a:srgbClr val="3C3C3C">
                    <a:tint val="75000"/>
                  </a:srgbClr>
                </a:solidFill>
                <a:effectLst/>
                <a:uLnTx/>
                <a:uFillTx/>
                <a:latin typeface="Gidole"/>
                <a:cs typeface="+mn-cs"/>
              </a:rPr>
              <a:t>The Power of PowerPoint - thepopp.com</a:t>
            </a:r>
            <a:endParaRPr kumimoji="1" lang="ja-JP" altLang="en-US" sz="933" b="0" i="0" u="none" strike="noStrike" kern="1200" cap="none" spc="0" normalizeH="0" baseline="0" noProof="0" dirty="0">
              <a:ln>
                <a:noFill/>
              </a:ln>
              <a:solidFill>
                <a:srgbClr val="3C3C3C">
                  <a:tint val="75000"/>
                </a:srgbClr>
              </a:solidFill>
              <a:effectLst/>
              <a:uLnTx/>
              <a:uFillTx/>
              <a:latin typeface="Gidole"/>
              <a:cs typeface="+mn-cs"/>
            </a:endParaRPr>
          </a:p>
        </p:txBody>
      </p:sp>
      <p:sp>
        <p:nvSpPr>
          <p:cNvPr id="6" name="Slide Number Placeholder 5"/>
          <p:cNvSpPr>
            <a:spLocks noGrp="1"/>
          </p:cNvSpPr>
          <p:nvPr>
            <p:ph type="sldNum" sz="quarter" idx="4"/>
          </p:nvPr>
        </p:nvSpPr>
        <p:spPr>
          <a:xfrm>
            <a:off x="10176934" y="5919158"/>
            <a:ext cx="1807633" cy="675343"/>
          </a:xfrm>
          <a:prstGeom prst="rect">
            <a:avLst/>
          </a:prstGeom>
        </p:spPr>
        <p:txBody>
          <a:bodyPr vert="horz" lIns="91440" tIns="45720" rIns="91440" bIns="45720" rtlCol="0" anchor="b"/>
          <a:lstStyle>
            <a:lvl1pPr algn="r">
              <a:defRPr sz="4000">
                <a:solidFill>
                  <a:schemeClr val="tx2">
                    <a:lumMod val="20000"/>
                    <a:lumOff val="80000"/>
                  </a:schemeClr>
                </a:solidFill>
                <a:latin typeface="+mj-l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54AD89C-DF1E-4948-B597-5DD47B34A9CA}" type="slidenum">
              <a:rPr kumimoji="1" lang="ja-JP" altLang="en-US" sz="4000" b="0" i="0" u="none" strike="noStrike" kern="1200" cap="none" spc="0" normalizeH="0" baseline="0" noProof="0" smtClean="0">
                <a:ln>
                  <a:noFill/>
                </a:ln>
                <a:solidFill>
                  <a:srgbClr val="575454">
                    <a:lumMod val="20000"/>
                    <a:lumOff val="80000"/>
                  </a:srgbClr>
                </a:solidFill>
                <a:effectLst/>
                <a:uLnTx/>
                <a:uFillTx/>
                <a:latin typeface="Coo Hew"/>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4000" b="0" i="0" u="none" strike="noStrike" kern="1200" cap="none" spc="0" normalizeH="0" baseline="0" noProof="0" dirty="0">
              <a:ln>
                <a:noFill/>
              </a:ln>
              <a:solidFill>
                <a:srgbClr val="575454">
                  <a:lumMod val="20000"/>
                  <a:lumOff val="80000"/>
                </a:srgbClr>
              </a:solidFill>
              <a:effectLst/>
              <a:uLnTx/>
              <a:uFillTx/>
              <a:latin typeface="Coo Hew"/>
              <a:cs typeface="+mn-cs"/>
            </a:endParaRPr>
          </a:p>
        </p:txBody>
      </p:sp>
    </p:spTree>
    <p:extLst>
      <p:ext uri="{BB962C8B-B14F-4D97-AF65-F5344CB8AC3E}">
        <p14:creationId xmlns:p14="http://schemas.microsoft.com/office/powerpoint/2010/main" val="375641282"/>
      </p:ext>
    </p:extLst>
  </p:cSld>
  <p:clrMap bg1="lt1" tx1="dk1" bg2="lt2" tx2="dk2" accent1="accent1" accent2="accent2" accent3="accent3" accent4="accent4" accent5="accent5" accent6="accent6" hlink="hlink" folHlink="folHlink"/>
  <p:sldLayoutIdLst>
    <p:sldLayoutId id="2147483760" r:id="rId1"/>
    <p:sldLayoutId id="2147483761" r:id="rId2"/>
  </p:sldLayoutIdLst>
  <p:hf hdr="0" dt="0"/>
  <p:txStyles>
    <p:titleStyle>
      <a:lvl1pPr algn="l" defTabSz="914324" rtl="0" eaLnBrk="1" latinLnBrk="0" hangingPunct="1">
        <a:lnSpc>
          <a:spcPct val="90000"/>
        </a:lnSpc>
        <a:spcBef>
          <a:spcPct val="0"/>
        </a:spcBef>
        <a:buNone/>
        <a:defRPr kumimoji="1" sz="3600" kern="1200" baseline="0">
          <a:solidFill>
            <a:schemeClr val="tx1"/>
          </a:solidFill>
          <a:latin typeface="+mj-lt"/>
          <a:ea typeface="+mj-ea"/>
          <a:cs typeface="+mj-cs"/>
        </a:defRPr>
      </a:lvl1pPr>
    </p:titleStyle>
    <p:bodyStyle>
      <a:lvl1pPr marL="0" indent="0" algn="l" defTabSz="914324" rtl="0" eaLnBrk="1" latinLnBrk="0" hangingPunct="1">
        <a:lnSpc>
          <a:spcPct val="160000"/>
        </a:lnSpc>
        <a:spcBef>
          <a:spcPts val="0"/>
        </a:spcBef>
        <a:buFont typeface="Arial" panose="020B0604020202020204" pitchFamily="34" charset="0"/>
        <a:buNone/>
        <a:defRPr kumimoji="1" sz="1067" kern="1200" baseline="0">
          <a:solidFill>
            <a:schemeClr val="tx2"/>
          </a:solidFill>
          <a:latin typeface="+mn-lt"/>
          <a:ea typeface="+mn-ea"/>
          <a:cs typeface="+mn-cs"/>
        </a:defRPr>
      </a:lvl1pPr>
      <a:lvl2pPr marL="685743" indent="-228581" algn="l" defTabSz="914324"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2904" indent="-228581" algn="l" defTabSz="914324"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067" indent="-228581" algn="l" defTabSz="91432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229" indent="-228581" algn="l" defTabSz="91432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390" indent="-228581" algn="l" defTabSz="91432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553" indent="-228581" algn="l" defTabSz="91432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8714" indent="-228581" algn="l" defTabSz="91432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5876" indent="-228581" algn="l" defTabSz="91432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324" rtl="0" eaLnBrk="1" latinLnBrk="0" hangingPunct="1">
        <a:defRPr kumimoji="1" sz="1800" kern="1200">
          <a:solidFill>
            <a:schemeClr val="tx1"/>
          </a:solidFill>
          <a:latin typeface="+mn-lt"/>
          <a:ea typeface="+mn-ea"/>
          <a:cs typeface="+mn-cs"/>
        </a:defRPr>
      </a:lvl1pPr>
      <a:lvl2pPr marL="457162" algn="l" defTabSz="914324" rtl="0" eaLnBrk="1" latinLnBrk="0" hangingPunct="1">
        <a:defRPr kumimoji="1" sz="1800" kern="1200">
          <a:solidFill>
            <a:schemeClr val="tx1"/>
          </a:solidFill>
          <a:latin typeface="+mn-lt"/>
          <a:ea typeface="+mn-ea"/>
          <a:cs typeface="+mn-cs"/>
        </a:defRPr>
      </a:lvl2pPr>
      <a:lvl3pPr marL="914324" algn="l" defTabSz="914324" rtl="0" eaLnBrk="1" latinLnBrk="0" hangingPunct="1">
        <a:defRPr kumimoji="1" sz="1800" kern="1200">
          <a:solidFill>
            <a:schemeClr val="tx1"/>
          </a:solidFill>
          <a:latin typeface="+mn-lt"/>
          <a:ea typeface="+mn-ea"/>
          <a:cs typeface="+mn-cs"/>
        </a:defRPr>
      </a:lvl3pPr>
      <a:lvl4pPr marL="1371486" algn="l" defTabSz="914324" rtl="0" eaLnBrk="1" latinLnBrk="0" hangingPunct="1">
        <a:defRPr kumimoji="1" sz="1800" kern="1200">
          <a:solidFill>
            <a:schemeClr val="tx1"/>
          </a:solidFill>
          <a:latin typeface="+mn-lt"/>
          <a:ea typeface="+mn-ea"/>
          <a:cs typeface="+mn-cs"/>
        </a:defRPr>
      </a:lvl4pPr>
      <a:lvl5pPr marL="1828647" algn="l" defTabSz="914324" rtl="0" eaLnBrk="1" latinLnBrk="0" hangingPunct="1">
        <a:defRPr kumimoji="1" sz="1800" kern="1200">
          <a:solidFill>
            <a:schemeClr val="tx1"/>
          </a:solidFill>
          <a:latin typeface="+mn-lt"/>
          <a:ea typeface="+mn-ea"/>
          <a:cs typeface="+mn-cs"/>
        </a:defRPr>
      </a:lvl5pPr>
      <a:lvl6pPr marL="2285810" algn="l" defTabSz="914324" rtl="0" eaLnBrk="1" latinLnBrk="0" hangingPunct="1">
        <a:defRPr kumimoji="1" sz="1800" kern="1200">
          <a:solidFill>
            <a:schemeClr val="tx1"/>
          </a:solidFill>
          <a:latin typeface="+mn-lt"/>
          <a:ea typeface="+mn-ea"/>
          <a:cs typeface="+mn-cs"/>
        </a:defRPr>
      </a:lvl6pPr>
      <a:lvl7pPr marL="2742971" algn="l" defTabSz="914324" rtl="0" eaLnBrk="1" latinLnBrk="0" hangingPunct="1">
        <a:defRPr kumimoji="1" sz="1800" kern="1200">
          <a:solidFill>
            <a:schemeClr val="tx1"/>
          </a:solidFill>
          <a:latin typeface="+mn-lt"/>
          <a:ea typeface="+mn-ea"/>
          <a:cs typeface="+mn-cs"/>
        </a:defRPr>
      </a:lvl7pPr>
      <a:lvl8pPr marL="3200133" algn="l" defTabSz="914324" rtl="0" eaLnBrk="1" latinLnBrk="0" hangingPunct="1">
        <a:defRPr kumimoji="1" sz="1800" kern="1200">
          <a:solidFill>
            <a:schemeClr val="tx1"/>
          </a:solidFill>
          <a:latin typeface="+mn-lt"/>
          <a:ea typeface="+mn-ea"/>
          <a:cs typeface="+mn-cs"/>
        </a:defRPr>
      </a:lvl8pPr>
      <a:lvl9pPr marL="3657295" algn="l" defTabSz="914324" rtl="0" eaLnBrk="1" latinLnBrk="0" hangingPunct="1">
        <a:defRPr kumimoji="1"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239">
          <p15:clr>
            <a:srgbClr val="F26B43"/>
          </p15:clr>
        </p15:guide>
        <p15:guide id="2" pos="5760">
          <p15:clr>
            <a:srgbClr val="F26B43"/>
          </p15:clr>
        </p15:guide>
        <p15:guide id="3" orient="horz" pos="881">
          <p15:clr>
            <a:srgbClr val="F26B43"/>
          </p15:clr>
        </p15:guide>
        <p15:guide id="4" orient="horz" pos="5598">
          <p15:clr>
            <a:srgbClr val="F26B43"/>
          </p15:clr>
        </p15:guide>
        <p15:guide id="5" pos="1224">
          <p15:clr>
            <a:srgbClr val="F26B43"/>
          </p15:clr>
        </p15:guide>
        <p15:guide id="6" pos="10296">
          <p15:clr>
            <a:srgbClr val="F26B43"/>
          </p15:clr>
        </p15:guide>
        <p15:guide id="7" pos="9616">
          <p15:clr>
            <a:srgbClr val="F26B43"/>
          </p15:clr>
        </p15:guide>
        <p15:guide id="8" pos="1904">
          <p15:clr>
            <a:srgbClr val="F26B43"/>
          </p15:clr>
        </p15:guide>
        <p15:guide id="9" pos="884">
          <p15:clr>
            <a:srgbClr val="F26B43"/>
          </p15:clr>
        </p15:guide>
        <p15:guide id="10" pos="10636">
          <p15:clr>
            <a:srgbClr val="F26B43"/>
          </p15:clr>
        </p15:guide>
        <p15:guide id="11" orient="horz" pos="2060">
          <p15:clr>
            <a:srgbClr val="F26B43"/>
          </p15:clr>
        </p15:guide>
        <p15:guide id="12" orient="horz" pos="4419">
          <p15:clr>
            <a:srgbClr val="F26B43"/>
          </p15:clr>
        </p15:guide>
        <p15:guide id="13" pos="7030">
          <p15:clr>
            <a:srgbClr val="F26B43"/>
          </p15:clr>
        </p15:guide>
        <p15:guide id="14" pos="4490">
          <p15:clr>
            <a:srgbClr val="F26B43"/>
          </p15:clr>
        </p15:guide>
        <p15:guide id="15" pos="4104">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40FAAFB-31ED-7348-8C91-067AEE5A8DCE}"/>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23686" y="6141255"/>
            <a:ext cx="740459" cy="559494"/>
          </a:xfrm>
          <a:prstGeom prst="rect">
            <a:avLst/>
          </a:prstGeom>
        </p:spPr>
      </p:pic>
      <p:sp>
        <p:nvSpPr>
          <p:cNvPr id="8" name="Title 1">
            <a:extLst>
              <a:ext uri="{FF2B5EF4-FFF2-40B4-BE49-F238E27FC236}">
                <a16:creationId xmlns:a16="http://schemas.microsoft.com/office/drawing/2014/main" id="{F8A51C4B-8F60-E047-B767-F262E23C0E5C}"/>
              </a:ext>
            </a:extLst>
          </p:cNvPr>
          <p:cNvSpPr txBox="1">
            <a:spLocks/>
          </p:cNvSpPr>
          <p:nvPr userDrawn="1"/>
        </p:nvSpPr>
        <p:spPr>
          <a:xfrm>
            <a:off x="8755583" y="6262505"/>
            <a:ext cx="3228332" cy="31699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b="0" i="0" kern="1200">
                <a:solidFill>
                  <a:schemeClr val="bg1"/>
                </a:solidFill>
                <a:latin typeface="Gibson Light" panose="02000000000000000000" pitchFamily="2" charset="77"/>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fld id="{3A10251A-7818-2840-96FB-1EA917552BBA}" type="slidenum">
              <a:rPr kumimoji="0" lang="en-US" sz="1200" b="0" i="0" u="none" strike="noStrike" kern="1200" cap="none" spc="0" normalizeH="0" baseline="0" noProof="0" smtClean="0">
                <a:ln>
                  <a:noFill/>
                </a:ln>
                <a:solidFill>
                  <a:srgbClr val="0C5587"/>
                </a:solidFill>
                <a:effectLst/>
                <a:uLnTx/>
                <a:uFillTx/>
                <a:latin typeface="Roboto" panose="02000000000000000000" pitchFamily="2" charset="0"/>
                <a:ea typeface="Roboto" panose="02000000000000000000" pitchFamily="2" charset="0"/>
                <a:cs typeface="Arial" panose="020B0604020202020204" pitchFamily="34" charset="0"/>
              </a:rPr>
              <a:pPr marL="0" marR="0" lvl="0" indent="0" algn="r" defTabSz="914400" rtl="0" eaLnBrk="1" fontAlgn="auto" latinLnBrk="0" hangingPunct="1">
                <a:lnSpc>
                  <a:spcPct val="90000"/>
                </a:lnSpc>
                <a:spcBef>
                  <a:spcPct val="0"/>
                </a:spcBef>
                <a:spcAft>
                  <a:spcPts val="0"/>
                </a:spcAft>
                <a:buClrTx/>
                <a:buSzTx/>
                <a:buFontTx/>
                <a:buNone/>
                <a:tabLst/>
                <a:defRPr/>
              </a:pPr>
              <a:t>‹#›</a:t>
            </a:fld>
            <a:r>
              <a:rPr kumimoji="0" lang="en-US" sz="1100" b="0" i="0" u="none" strike="noStrike" kern="1200" cap="none" spc="0" normalizeH="0" baseline="0" noProof="0" dirty="0">
                <a:ln>
                  <a:noFill/>
                </a:ln>
                <a:solidFill>
                  <a:srgbClr val="0C5587"/>
                </a:solidFill>
                <a:effectLst/>
                <a:uLnTx/>
                <a:uFillTx/>
                <a:latin typeface="Proxima Nova Light" pitchFamily="50" charset="0"/>
                <a:ea typeface="+mj-ea"/>
                <a:cs typeface="Arial" panose="020B0604020202020204" pitchFamily="34" charset="0"/>
              </a:rPr>
              <a:t> </a:t>
            </a:r>
          </a:p>
        </p:txBody>
      </p:sp>
      <p:sp>
        <p:nvSpPr>
          <p:cNvPr id="9" name="Title 1">
            <a:extLst>
              <a:ext uri="{FF2B5EF4-FFF2-40B4-BE49-F238E27FC236}">
                <a16:creationId xmlns:a16="http://schemas.microsoft.com/office/drawing/2014/main" id="{862BB9D1-F621-D141-9813-E082BA958C6C}"/>
              </a:ext>
            </a:extLst>
          </p:cNvPr>
          <p:cNvSpPr txBox="1">
            <a:spLocks/>
          </p:cNvSpPr>
          <p:nvPr userDrawn="1"/>
        </p:nvSpPr>
        <p:spPr>
          <a:xfrm>
            <a:off x="3368749" y="6423470"/>
            <a:ext cx="5452977" cy="299017"/>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2800" b="0" i="0" kern="1200">
                <a:solidFill>
                  <a:schemeClr val="accent6"/>
                </a:solidFill>
                <a:latin typeface="Proxima Nova Light" panose="02000506030000020004" pitchFamily="2"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1200" b="0" i="0" u="none" strike="noStrike" kern="1200" cap="none" spc="0" normalizeH="0" baseline="0" noProof="0" dirty="0">
              <a:ln>
                <a:noFill/>
              </a:ln>
              <a:solidFill>
                <a:srgbClr val="0C5587"/>
              </a:solidFill>
              <a:effectLst/>
              <a:uLnTx/>
              <a:uFillTx/>
              <a:latin typeface="Proxima Nova Light" pitchFamily="50" charset="0"/>
              <a:ea typeface="+mj-ea"/>
              <a:cs typeface="Arial" panose="020B0604020202020204" pitchFamily="34" charset="0"/>
            </a:endParaRPr>
          </a:p>
        </p:txBody>
      </p:sp>
      <p:cxnSp>
        <p:nvCxnSpPr>
          <p:cNvPr id="10" name="Straight Connector 9">
            <a:extLst>
              <a:ext uri="{FF2B5EF4-FFF2-40B4-BE49-F238E27FC236}">
                <a16:creationId xmlns:a16="http://schemas.microsoft.com/office/drawing/2014/main" id="{83D71AC4-7692-F44D-B38E-BF4438F63321}"/>
              </a:ext>
            </a:extLst>
          </p:cNvPr>
          <p:cNvCxnSpPr>
            <a:cxnSpLocks/>
          </p:cNvCxnSpPr>
          <p:nvPr userDrawn="1"/>
        </p:nvCxnSpPr>
        <p:spPr>
          <a:xfrm flipH="1">
            <a:off x="313662" y="5976605"/>
            <a:ext cx="11563150" cy="11854"/>
          </a:xfrm>
          <a:prstGeom prst="line">
            <a:avLst/>
          </a:prstGeom>
          <a:ln>
            <a:solidFill>
              <a:srgbClr val="0C5587"/>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userDrawn="1"/>
        </p:nvSpPr>
        <p:spPr>
          <a:xfrm>
            <a:off x="3563382" y="6282502"/>
            <a:ext cx="5065237"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C5587"/>
                </a:solidFill>
                <a:effectLst/>
                <a:uLnTx/>
                <a:uFillTx/>
                <a:latin typeface="Roboto" panose="02000000000000000000" pitchFamily="2" charset="0"/>
                <a:ea typeface="Roboto" panose="02000000000000000000" pitchFamily="2" charset="0"/>
                <a:cs typeface="Arial" panose="020B0604020202020204" pitchFamily="34" charset="0"/>
              </a:rPr>
              <a:t>Copyright 2020 © National Consortium of Telehealth Resource Centers</a:t>
            </a:r>
          </a:p>
        </p:txBody>
      </p:sp>
    </p:spTree>
    <p:extLst>
      <p:ext uri="{BB962C8B-B14F-4D97-AF65-F5344CB8AC3E}">
        <p14:creationId xmlns:p14="http://schemas.microsoft.com/office/powerpoint/2010/main" val="1372220412"/>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40FAAFB-31ED-7348-8C91-067AEE5A8DCE}"/>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23686" y="6141255"/>
            <a:ext cx="740459" cy="559494"/>
          </a:xfrm>
          <a:prstGeom prst="rect">
            <a:avLst/>
          </a:prstGeom>
        </p:spPr>
      </p:pic>
      <p:sp>
        <p:nvSpPr>
          <p:cNvPr id="8" name="Title 1">
            <a:extLst>
              <a:ext uri="{FF2B5EF4-FFF2-40B4-BE49-F238E27FC236}">
                <a16:creationId xmlns:a16="http://schemas.microsoft.com/office/drawing/2014/main" id="{F8A51C4B-8F60-E047-B767-F262E23C0E5C}"/>
              </a:ext>
            </a:extLst>
          </p:cNvPr>
          <p:cNvSpPr txBox="1">
            <a:spLocks/>
          </p:cNvSpPr>
          <p:nvPr userDrawn="1"/>
        </p:nvSpPr>
        <p:spPr>
          <a:xfrm>
            <a:off x="8755583" y="6262505"/>
            <a:ext cx="3228332" cy="31699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b="0" i="0" kern="1200">
                <a:solidFill>
                  <a:schemeClr val="bg1"/>
                </a:solidFill>
                <a:latin typeface="Gibson Light" panose="02000000000000000000" pitchFamily="2" charset="77"/>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fld id="{3A10251A-7818-2840-96FB-1EA917552BBA}" type="slidenum">
              <a:rPr kumimoji="0" lang="en-US" sz="1200" b="0" i="0" u="none" strike="noStrike" kern="1200" cap="none" spc="0" normalizeH="0" baseline="0" noProof="0" smtClean="0">
                <a:ln>
                  <a:noFill/>
                </a:ln>
                <a:solidFill>
                  <a:srgbClr val="0C5587"/>
                </a:solidFill>
                <a:effectLst/>
                <a:uLnTx/>
                <a:uFillTx/>
                <a:latin typeface="Roboto" panose="02000000000000000000" pitchFamily="2" charset="0"/>
                <a:ea typeface="Roboto" panose="02000000000000000000" pitchFamily="2" charset="0"/>
                <a:cs typeface="Arial" panose="020B0604020202020204" pitchFamily="34" charset="0"/>
              </a:rPr>
              <a:pPr marL="0" marR="0" lvl="0" indent="0" algn="r" defTabSz="914400" rtl="0" eaLnBrk="1" fontAlgn="auto" latinLnBrk="0" hangingPunct="1">
                <a:lnSpc>
                  <a:spcPct val="90000"/>
                </a:lnSpc>
                <a:spcBef>
                  <a:spcPct val="0"/>
                </a:spcBef>
                <a:spcAft>
                  <a:spcPts val="0"/>
                </a:spcAft>
                <a:buClrTx/>
                <a:buSzTx/>
                <a:buFontTx/>
                <a:buNone/>
                <a:tabLst/>
                <a:defRPr/>
              </a:pPr>
              <a:t>‹#›</a:t>
            </a:fld>
            <a:r>
              <a:rPr kumimoji="0" lang="en-US" sz="1100" b="0" i="0" u="none" strike="noStrike" kern="1200" cap="none" spc="0" normalizeH="0" baseline="0" noProof="0" dirty="0">
                <a:ln>
                  <a:noFill/>
                </a:ln>
                <a:solidFill>
                  <a:srgbClr val="0C5587"/>
                </a:solidFill>
                <a:effectLst/>
                <a:uLnTx/>
                <a:uFillTx/>
                <a:latin typeface="Proxima Nova Light" pitchFamily="50" charset="0"/>
                <a:ea typeface="+mj-ea"/>
                <a:cs typeface="Arial" panose="020B0604020202020204" pitchFamily="34" charset="0"/>
              </a:rPr>
              <a:t> </a:t>
            </a:r>
          </a:p>
        </p:txBody>
      </p:sp>
      <p:sp>
        <p:nvSpPr>
          <p:cNvPr id="9" name="Title 1">
            <a:extLst>
              <a:ext uri="{FF2B5EF4-FFF2-40B4-BE49-F238E27FC236}">
                <a16:creationId xmlns:a16="http://schemas.microsoft.com/office/drawing/2014/main" id="{862BB9D1-F621-D141-9813-E082BA958C6C}"/>
              </a:ext>
            </a:extLst>
          </p:cNvPr>
          <p:cNvSpPr txBox="1">
            <a:spLocks/>
          </p:cNvSpPr>
          <p:nvPr userDrawn="1"/>
        </p:nvSpPr>
        <p:spPr>
          <a:xfrm>
            <a:off x="3368749" y="6423470"/>
            <a:ext cx="5452977" cy="299017"/>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2800" b="0" i="0" kern="1200">
                <a:solidFill>
                  <a:schemeClr val="accent6"/>
                </a:solidFill>
                <a:latin typeface="Proxima Nova Light" panose="02000506030000020004" pitchFamily="2"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1200" b="0" i="0" u="none" strike="noStrike" kern="1200" cap="none" spc="0" normalizeH="0" baseline="0" noProof="0" dirty="0">
              <a:ln>
                <a:noFill/>
              </a:ln>
              <a:solidFill>
                <a:srgbClr val="0C5587"/>
              </a:solidFill>
              <a:effectLst/>
              <a:uLnTx/>
              <a:uFillTx/>
              <a:latin typeface="Proxima Nova Light" pitchFamily="50" charset="0"/>
              <a:ea typeface="+mj-ea"/>
              <a:cs typeface="Arial" panose="020B0604020202020204" pitchFamily="34" charset="0"/>
            </a:endParaRPr>
          </a:p>
        </p:txBody>
      </p:sp>
      <p:cxnSp>
        <p:nvCxnSpPr>
          <p:cNvPr id="10" name="Straight Connector 9">
            <a:extLst>
              <a:ext uri="{FF2B5EF4-FFF2-40B4-BE49-F238E27FC236}">
                <a16:creationId xmlns:a16="http://schemas.microsoft.com/office/drawing/2014/main" id="{83D71AC4-7692-F44D-B38E-BF4438F63321}"/>
              </a:ext>
            </a:extLst>
          </p:cNvPr>
          <p:cNvCxnSpPr>
            <a:cxnSpLocks/>
          </p:cNvCxnSpPr>
          <p:nvPr userDrawn="1"/>
        </p:nvCxnSpPr>
        <p:spPr>
          <a:xfrm flipH="1">
            <a:off x="313662" y="5976605"/>
            <a:ext cx="11563150" cy="11854"/>
          </a:xfrm>
          <a:prstGeom prst="line">
            <a:avLst/>
          </a:prstGeom>
          <a:ln>
            <a:solidFill>
              <a:srgbClr val="0C5587"/>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userDrawn="1"/>
        </p:nvSpPr>
        <p:spPr>
          <a:xfrm>
            <a:off x="3563382" y="6282502"/>
            <a:ext cx="5065237"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C5587"/>
                </a:solidFill>
                <a:effectLst/>
                <a:uLnTx/>
                <a:uFillTx/>
                <a:latin typeface="Roboto" panose="02000000000000000000" pitchFamily="2" charset="0"/>
                <a:ea typeface="Roboto" panose="02000000000000000000" pitchFamily="2" charset="0"/>
                <a:cs typeface="Arial" panose="020B0604020202020204" pitchFamily="34" charset="0"/>
              </a:rPr>
              <a:t>Copyright 2020 © National Consortium of Telehealth Resource Centers</a:t>
            </a:r>
          </a:p>
        </p:txBody>
      </p:sp>
    </p:spTree>
    <p:extLst>
      <p:ext uri="{BB962C8B-B14F-4D97-AF65-F5344CB8AC3E}">
        <p14:creationId xmlns:p14="http://schemas.microsoft.com/office/powerpoint/2010/main" val="1115931081"/>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40FAAFB-31ED-7348-8C91-067AEE5A8DCE}"/>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23686" y="6141255"/>
            <a:ext cx="740459" cy="559494"/>
          </a:xfrm>
          <a:prstGeom prst="rect">
            <a:avLst/>
          </a:prstGeom>
        </p:spPr>
      </p:pic>
      <p:sp>
        <p:nvSpPr>
          <p:cNvPr id="8" name="Title 1">
            <a:extLst>
              <a:ext uri="{FF2B5EF4-FFF2-40B4-BE49-F238E27FC236}">
                <a16:creationId xmlns:a16="http://schemas.microsoft.com/office/drawing/2014/main" id="{F8A51C4B-8F60-E047-B767-F262E23C0E5C}"/>
              </a:ext>
            </a:extLst>
          </p:cNvPr>
          <p:cNvSpPr txBox="1">
            <a:spLocks/>
          </p:cNvSpPr>
          <p:nvPr userDrawn="1"/>
        </p:nvSpPr>
        <p:spPr>
          <a:xfrm>
            <a:off x="8755583" y="6262505"/>
            <a:ext cx="3228332" cy="31699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b="0" i="0" kern="1200">
                <a:solidFill>
                  <a:schemeClr val="bg1"/>
                </a:solidFill>
                <a:latin typeface="Gibson Light" panose="02000000000000000000" pitchFamily="2" charset="77"/>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fld id="{3A10251A-7818-2840-96FB-1EA917552BBA}" type="slidenum">
              <a:rPr kumimoji="0" lang="en-US" sz="1200" b="0" i="0" u="none" strike="noStrike" kern="1200" cap="none" spc="0" normalizeH="0" baseline="0" noProof="0" smtClean="0">
                <a:ln>
                  <a:noFill/>
                </a:ln>
                <a:solidFill>
                  <a:srgbClr val="0C5587"/>
                </a:solidFill>
                <a:effectLst/>
                <a:uLnTx/>
                <a:uFillTx/>
                <a:latin typeface="Roboto" panose="02000000000000000000" pitchFamily="2" charset="0"/>
                <a:ea typeface="Roboto" panose="02000000000000000000" pitchFamily="2" charset="0"/>
                <a:cs typeface="Arial" panose="020B0604020202020204" pitchFamily="34" charset="0"/>
              </a:rPr>
              <a:pPr marL="0" marR="0" lvl="0" indent="0" algn="r" defTabSz="914400" rtl="0" eaLnBrk="1" fontAlgn="auto" latinLnBrk="0" hangingPunct="1">
                <a:lnSpc>
                  <a:spcPct val="90000"/>
                </a:lnSpc>
                <a:spcBef>
                  <a:spcPct val="0"/>
                </a:spcBef>
                <a:spcAft>
                  <a:spcPts val="0"/>
                </a:spcAft>
                <a:buClrTx/>
                <a:buSzTx/>
                <a:buFontTx/>
                <a:buNone/>
                <a:tabLst/>
                <a:defRPr/>
              </a:pPr>
              <a:t>‹#›</a:t>
            </a:fld>
            <a:r>
              <a:rPr kumimoji="0" lang="en-US" sz="1100" b="0" i="0" u="none" strike="noStrike" kern="1200" cap="none" spc="0" normalizeH="0" baseline="0" noProof="0" dirty="0">
                <a:ln>
                  <a:noFill/>
                </a:ln>
                <a:solidFill>
                  <a:srgbClr val="0C5587"/>
                </a:solidFill>
                <a:effectLst/>
                <a:uLnTx/>
                <a:uFillTx/>
                <a:latin typeface="Proxima Nova Light" pitchFamily="50" charset="0"/>
                <a:ea typeface="+mj-ea"/>
                <a:cs typeface="Arial" panose="020B0604020202020204" pitchFamily="34" charset="0"/>
              </a:rPr>
              <a:t> </a:t>
            </a:r>
          </a:p>
        </p:txBody>
      </p:sp>
      <p:sp>
        <p:nvSpPr>
          <p:cNvPr id="9" name="Title 1">
            <a:extLst>
              <a:ext uri="{FF2B5EF4-FFF2-40B4-BE49-F238E27FC236}">
                <a16:creationId xmlns:a16="http://schemas.microsoft.com/office/drawing/2014/main" id="{862BB9D1-F621-D141-9813-E082BA958C6C}"/>
              </a:ext>
            </a:extLst>
          </p:cNvPr>
          <p:cNvSpPr txBox="1">
            <a:spLocks/>
          </p:cNvSpPr>
          <p:nvPr userDrawn="1"/>
        </p:nvSpPr>
        <p:spPr>
          <a:xfrm>
            <a:off x="3368749" y="6423470"/>
            <a:ext cx="5452977" cy="299017"/>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2800" b="0" i="0" kern="1200">
                <a:solidFill>
                  <a:schemeClr val="accent6"/>
                </a:solidFill>
                <a:latin typeface="Proxima Nova Light" panose="02000506030000020004" pitchFamily="2"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1200" b="0" i="0" u="none" strike="noStrike" kern="1200" cap="none" spc="0" normalizeH="0" baseline="0" noProof="0" dirty="0">
              <a:ln>
                <a:noFill/>
              </a:ln>
              <a:solidFill>
                <a:srgbClr val="0C5587"/>
              </a:solidFill>
              <a:effectLst/>
              <a:uLnTx/>
              <a:uFillTx/>
              <a:latin typeface="Proxima Nova Light" pitchFamily="50" charset="0"/>
              <a:ea typeface="+mj-ea"/>
              <a:cs typeface="Arial" panose="020B0604020202020204" pitchFamily="34" charset="0"/>
            </a:endParaRPr>
          </a:p>
        </p:txBody>
      </p:sp>
      <p:cxnSp>
        <p:nvCxnSpPr>
          <p:cNvPr id="10" name="Straight Connector 9">
            <a:extLst>
              <a:ext uri="{FF2B5EF4-FFF2-40B4-BE49-F238E27FC236}">
                <a16:creationId xmlns:a16="http://schemas.microsoft.com/office/drawing/2014/main" id="{83D71AC4-7692-F44D-B38E-BF4438F63321}"/>
              </a:ext>
            </a:extLst>
          </p:cNvPr>
          <p:cNvCxnSpPr>
            <a:cxnSpLocks/>
          </p:cNvCxnSpPr>
          <p:nvPr userDrawn="1"/>
        </p:nvCxnSpPr>
        <p:spPr>
          <a:xfrm flipH="1">
            <a:off x="313662" y="5976605"/>
            <a:ext cx="11563150" cy="11854"/>
          </a:xfrm>
          <a:prstGeom prst="line">
            <a:avLst/>
          </a:prstGeom>
          <a:ln>
            <a:solidFill>
              <a:srgbClr val="0C5587"/>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userDrawn="1"/>
        </p:nvSpPr>
        <p:spPr>
          <a:xfrm>
            <a:off x="3563382" y="6282502"/>
            <a:ext cx="5065237"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C5587"/>
                </a:solidFill>
                <a:effectLst/>
                <a:uLnTx/>
                <a:uFillTx/>
                <a:latin typeface="Roboto" panose="02000000000000000000" pitchFamily="2" charset="0"/>
                <a:ea typeface="Roboto" panose="02000000000000000000" pitchFamily="2" charset="0"/>
                <a:cs typeface="Arial" panose="020B0604020202020204" pitchFamily="34" charset="0"/>
              </a:rPr>
              <a:t>Copyright 2020 © National Consortium of Telehealth Resource Centers</a:t>
            </a:r>
          </a:p>
        </p:txBody>
      </p:sp>
    </p:spTree>
    <p:extLst>
      <p:ext uri="{BB962C8B-B14F-4D97-AF65-F5344CB8AC3E}">
        <p14:creationId xmlns:p14="http://schemas.microsoft.com/office/powerpoint/2010/main" val="3333816522"/>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40FAAFB-31ED-7348-8C91-067AEE5A8DCE}"/>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23686" y="6141255"/>
            <a:ext cx="740459" cy="559494"/>
          </a:xfrm>
          <a:prstGeom prst="rect">
            <a:avLst/>
          </a:prstGeom>
        </p:spPr>
      </p:pic>
      <p:sp>
        <p:nvSpPr>
          <p:cNvPr id="8" name="Title 1">
            <a:extLst>
              <a:ext uri="{FF2B5EF4-FFF2-40B4-BE49-F238E27FC236}">
                <a16:creationId xmlns:a16="http://schemas.microsoft.com/office/drawing/2014/main" id="{F8A51C4B-8F60-E047-B767-F262E23C0E5C}"/>
              </a:ext>
            </a:extLst>
          </p:cNvPr>
          <p:cNvSpPr txBox="1">
            <a:spLocks/>
          </p:cNvSpPr>
          <p:nvPr userDrawn="1"/>
        </p:nvSpPr>
        <p:spPr>
          <a:xfrm>
            <a:off x="8755583" y="6262505"/>
            <a:ext cx="3228332" cy="31699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b="0" i="0" kern="1200">
                <a:solidFill>
                  <a:schemeClr val="bg1"/>
                </a:solidFill>
                <a:latin typeface="Gibson Light" panose="02000000000000000000" pitchFamily="2" charset="77"/>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fld id="{3A10251A-7818-2840-96FB-1EA917552BBA}" type="slidenum">
              <a:rPr kumimoji="0" lang="en-US" sz="1200" b="0" i="0" u="none" strike="noStrike" kern="1200" cap="none" spc="0" normalizeH="0" baseline="0" noProof="0" smtClean="0">
                <a:ln>
                  <a:noFill/>
                </a:ln>
                <a:solidFill>
                  <a:srgbClr val="0C5587"/>
                </a:solidFill>
                <a:effectLst/>
                <a:uLnTx/>
                <a:uFillTx/>
                <a:latin typeface="Roboto" panose="02000000000000000000" pitchFamily="2" charset="0"/>
                <a:ea typeface="Roboto" panose="02000000000000000000" pitchFamily="2" charset="0"/>
                <a:cs typeface="Arial" panose="020B0604020202020204" pitchFamily="34" charset="0"/>
              </a:rPr>
              <a:pPr marL="0" marR="0" lvl="0" indent="0" algn="r" defTabSz="914400" rtl="0" eaLnBrk="1" fontAlgn="auto" latinLnBrk="0" hangingPunct="1">
                <a:lnSpc>
                  <a:spcPct val="90000"/>
                </a:lnSpc>
                <a:spcBef>
                  <a:spcPct val="0"/>
                </a:spcBef>
                <a:spcAft>
                  <a:spcPts val="0"/>
                </a:spcAft>
                <a:buClrTx/>
                <a:buSzTx/>
                <a:buFontTx/>
                <a:buNone/>
                <a:tabLst/>
                <a:defRPr/>
              </a:pPr>
              <a:t>‹#›</a:t>
            </a:fld>
            <a:r>
              <a:rPr kumimoji="0" lang="en-US" sz="1100" b="0" i="0" u="none" strike="noStrike" kern="1200" cap="none" spc="0" normalizeH="0" baseline="0" noProof="0" dirty="0">
                <a:ln>
                  <a:noFill/>
                </a:ln>
                <a:solidFill>
                  <a:srgbClr val="0C5587"/>
                </a:solidFill>
                <a:effectLst/>
                <a:uLnTx/>
                <a:uFillTx/>
                <a:latin typeface="Proxima Nova Light" pitchFamily="50" charset="0"/>
                <a:ea typeface="+mj-ea"/>
                <a:cs typeface="Arial" panose="020B0604020202020204" pitchFamily="34" charset="0"/>
              </a:rPr>
              <a:t> </a:t>
            </a:r>
          </a:p>
        </p:txBody>
      </p:sp>
      <p:sp>
        <p:nvSpPr>
          <p:cNvPr id="9" name="Title 1">
            <a:extLst>
              <a:ext uri="{FF2B5EF4-FFF2-40B4-BE49-F238E27FC236}">
                <a16:creationId xmlns:a16="http://schemas.microsoft.com/office/drawing/2014/main" id="{862BB9D1-F621-D141-9813-E082BA958C6C}"/>
              </a:ext>
            </a:extLst>
          </p:cNvPr>
          <p:cNvSpPr txBox="1">
            <a:spLocks/>
          </p:cNvSpPr>
          <p:nvPr userDrawn="1"/>
        </p:nvSpPr>
        <p:spPr>
          <a:xfrm>
            <a:off x="3368749" y="6423470"/>
            <a:ext cx="5452977" cy="299017"/>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2800" b="0" i="0" kern="1200">
                <a:solidFill>
                  <a:schemeClr val="accent6"/>
                </a:solidFill>
                <a:latin typeface="Proxima Nova Light" panose="02000506030000020004" pitchFamily="2"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1200" b="0" i="0" u="none" strike="noStrike" kern="1200" cap="none" spc="0" normalizeH="0" baseline="0" noProof="0" dirty="0">
              <a:ln>
                <a:noFill/>
              </a:ln>
              <a:solidFill>
                <a:srgbClr val="0C5587"/>
              </a:solidFill>
              <a:effectLst/>
              <a:uLnTx/>
              <a:uFillTx/>
              <a:latin typeface="Proxima Nova Light" pitchFamily="50" charset="0"/>
              <a:ea typeface="+mj-ea"/>
              <a:cs typeface="Arial" panose="020B0604020202020204" pitchFamily="34" charset="0"/>
            </a:endParaRPr>
          </a:p>
        </p:txBody>
      </p:sp>
      <p:cxnSp>
        <p:nvCxnSpPr>
          <p:cNvPr id="10" name="Straight Connector 9">
            <a:extLst>
              <a:ext uri="{FF2B5EF4-FFF2-40B4-BE49-F238E27FC236}">
                <a16:creationId xmlns:a16="http://schemas.microsoft.com/office/drawing/2014/main" id="{83D71AC4-7692-F44D-B38E-BF4438F63321}"/>
              </a:ext>
            </a:extLst>
          </p:cNvPr>
          <p:cNvCxnSpPr>
            <a:cxnSpLocks/>
          </p:cNvCxnSpPr>
          <p:nvPr userDrawn="1"/>
        </p:nvCxnSpPr>
        <p:spPr>
          <a:xfrm flipH="1">
            <a:off x="313662" y="5976605"/>
            <a:ext cx="11563150" cy="11854"/>
          </a:xfrm>
          <a:prstGeom prst="line">
            <a:avLst/>
          </a:prstGeom>
          <a:ln>
            <a:solidFill>
              <a:srgbClr val="0C5587"/>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userDrawn="1"/>
        </p:nvSpPr>
        <p:spPr>
          <a:xfrm>
            <a:off x="3563382" y="6282502"/>
            <a:ext cx="5065237"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C5587"/>
                </a:solidFill>
                <a:effectLst/>
                <a:uLnTx/>
                <a:uFillTx/>
                <a:latin typeface="Roboto" panose="02000000000000000000" pitchFamily="2" charset="0"/>
                <a:ea typeface="Roboto" panose="02000000000000000000" pitchFamily="2" charset="0"/>
                <a:cs typeface="Arial" panose="020B0604020202020204" pitchFamily="34" charset="0"/>
              </a:rPr>
              <a:t>Copyright 2020 © National Consortium of Telehealth Resource Centers</a:t>
            </a:r>
          </a:p>
        </p:txBody>
      </p:sp>
    </p:spTree>
    <p:extLst>
      <p:ext uri="{BB962C8B-B14F-4D97-AF65-F5344CB8AC3E}">
        <p14:creationId xmlns:p14="http://schemas.microsoft.com/office/powerpoint/2010/main" val="2878186787"/>
      </p:ext>
    </p:extLst>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BC6EDA1-82D7-3E4E-80C3-917E58159F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9F13BE7-4FE4-C342-AD7A-61AC9ACA8E6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5BE802-38BB-2344-AD31-3E97743951D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F606238-0778-254F-AD3A-12184644F85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11/19/20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27F82ACC-5A26-BC49-B811-743EC8FF80A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DA64D5A0-CF7D-6847-AF5B-B687D9A7D9B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47FF719-442D-9B43-9B2F-EBDE91C7F9E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6801783"/>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 id="2147483794" r:id="rId12"/>
    <p:sldLayoutId id="2147483795" r:id="rId13"/>
    <p:sldLayoutId id="2147483796" r:id="rId14"/>
    <p:sldLayoutId id="2147483797"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9.xml"/></Relationships>
</file>

<file path=ppt/slides/_rels/slide1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8.xml"/><Relationship Id="rId1" Type="http://schemas.openxmlformats.org/officeDocument/2006/relationships/slideLayout" Target="../slideLayouts/slideLayout79.xml"/><Relationship Id="rId5" Type="http://schemas.openxmlformats.org/officeDocument/2006/relationships/hyperlink" Target="https://www.medicaid.gov/medicaid/benefits/downloads/medicaid-chip-telehealth-toolkit.pdf" TargetMode="External"/><Relationship Id="rId4" Type="http://schemas.openxmlformats.org/officeDocument/2006/relationships/hyperlink" Target="https://www.cms.gov/Medicare/Medicare-General-Information/Telehealth/Telehealth-Codes" TargetMode="Externa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9.xml"/></Relationships>
</file>

<file path=ppt/slides/_rels/slide1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0.xml"/><Relationship Id="rId1" Type="http://schemas.openxmlformats.org/officeDocument/2006/relationships/slideLayout" Target="../slideLayouts/slideLayout7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2.xml"/><Relationship Id="rId1" Type="http://schemas.openxmlformats.org/officeDocument/2006/relationships/slideLayout" Target="../slideLayouts/slideLayout7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3.xml"/><Relationship Id="rId1" Type="http://schemas.openxmlformats.org/officeDocument/2006/relationships/slideLayout" Target="../slideLayouts/slideLayout73.xml"/></Relationships>
</file>

<file path=ppt/slides/_rels/slide21.xml.rels><?xml version="1.0" encoding="UTF-8" standalone="yes"?>
<Relationships xmlns="http://schemas.openxmlformats.org/package/2006/relationships"><Relationship Id="rId8" Type="http://schemas.openxmlformats.org/officeDocument/2006/relationships/hyperlink" Target="https://www.telehealthresourcecenter.org/event/nctrc-webinar-telehealth-and-covid-19/" TargetMode="External"/><Relationship Id="rId13" Type="http://schemas.openxmlformats.org/officeDocument/2006/relationships/hyperlink" Target="http://www.health-law.com/newsroom-news-166.html" TargetMode="External"/><Relationship Id="rId3" Type="http://schemas.openxmlformats.org/officeDocument/2006/relationships/hyperlink" Target="http://netrc.org/resource-library/" TargetMode="External"/><Relationship Id="rId7" Type="http://schemas.openxmlformats.org/officeDocument/2006/relationships/hyperlink" Target="https://netrc.org/work-group/resources/COVID-19%20and%20Telehealth/Telehealth-and-COVID-19-FINAL.pdf" TargetMode="External"/><Relationship Id="rId12" Type="http://schemas.openxmlformats.org/officeDocument/2006/relationships/hyperlink" Target="https://netrc.org/work-group/resources/COVID-19%20and%20Telehealth/AMA-physicians-guide-covid-19.pdf" TargetMode="External"/><Relationship Id="rId17" Type="http://schemas.openxmlformats.org/officeDocument/2006/relationships/image" Target="../media/image67.png"/><Relationship Id="rId2" Type="http://schemas.openxmlformats.org/officeDocument/2006/relationships/notesSlide" Target="../notesSlides/notesSlide14.xml"/><Relationship Id="rId16" Type="http://schemas.openxmlformats.org/officeDocument/2006/relationships/image" Target="../media/image66.png"/><Relationship Id="rId1" Type="http://schemas.openxmlformats.org/officeDocument/2006/relationships/slideLayout" Target="../slideLayouts/slideLayout76.xml"/><Relationship Id="rId6" Type="http://schemas.openxmlformats.org/officeDocument/2006/relationships/hyperlink" Target="https://www.telehealthresourcecenter.org/" TargetMode="External"/><Relationship Id="rId11" Type="http://schemas.openxmlformats.org/officeDocument/2006/relationships/hyperlink" Target="https://nrtrc.org/content/blog-post-files/Telehealth-Quick-Start-Guide.pdf" TargetMode="External"/><Relationship Id="rId5" Type="http://schemas.openxmlformats.org/officeDocument/2006/relationships/hyperlink" Target="1)https:/www.netrc.org/docs/COVID-19-Epidemic-Telehealth-Toolkit-NETRC-March-2020.pdf" TargetMode="External"/><Relationship Id="rId15" Type="http://schemas.openxmlformats.org/officeDocument/2006/relationships/image" Target="../media/image65.png"/><Relationship Id="rId10" Type="http://schemas.openxmlformats.org/officeDocument/2006/relationships/hyperlink" Target="https://www.matrc.org/matrc-telehealth-resources-for-covid-19/" TargetMode="External"/><Relationship Id="rId4" Type="http://schemas.openxmlformats.org/officeDocument/2006/relationships/hyperlink" Target="https://www.telehealthtrain.org/" TargetMode="External"/><Relationship Id="rId9" Type="http://schemas.openxmlformats.org/officeDocument/2006/relationships/hyperlink" Target="https://www.cms.gov/files/document/general-telemedicine-toolkit.pdf" TargetMode="External"/><Relationship Id="rId14" Type="http://schemas.openxmlformats.org/officeDocument/2006/relationships/image" Target="../media/image64.png"/></Relationships>
</file>

<file path=ppt/slides/_rels/slide22.xml.rels><?xml version="1.0" encoding="UTF-8" standalone="yes"?>
<Relationships xmlns="http://schemas.openxmlformats.org/package/2006/relationships"><Relationship Id="rId8" Type="http://schemas.openxmlformats.org/officeDocument/2006/relationships/hyperlink" Target="https://www.deadiversion.usdoj.gov/coronavirus.html" TargetMode="External"/><Relationship Id="rId13" Type="http://schemas.openxmlformats.org/officeDocument/2006/relationships/hyperlink" Target="https://www.fsmb.org/siteassets/advocacy/pdf/states-waiving-licensure-requirements-for-telehealth-in-response-to-covid-19.pdf" TargetMode="External"/><Relationship Id="rId3" Type="http://schemas.openxmlformats.org/officeDocument/2006/relationships/hyperlink" Target="https://www.cms.gov/files/document/summary-covid-19-emergency-declaration-waivers.pdf" TargetMode="External"/><Relationship Id="rId7" Type="http://schemas.openxmlformats.org/officeDocument/2006/relationships/hyperlink" Target="https://www.hhs.gov/sites/default/files/telehealth-faqs-508.pdf" TargetMode="External"/><Relationship Id="rId12" Type="http://schemas.openxmlformats.org/officeDocument/2006/relationships/hyperlink" Target="http://www.fsmb.org/siteassets/advocacy/key-issues/telemedicine_policies_by_state.pdf" TargetMode="External"/><Relationship Id="rId2" Type="http://schemas.openxmlformats.org/officeDocument/2006/relationships/notesSlide" Target="../notesSlides/notesSlide15.xml"/><Relationship Id="rId1" Type="http://schemas.openxmlformats.org/officeDocument/2006/relationships/slideLayout" Target="../slideLayouts/slideLayout76.xml"/><Relationship Id="rId6" Type="http://schemas.openxmlformats.org/officeDocument/2006/relationships/hyperlink" Target="https://www.cms.gov/Medicare/Medicare-General-Information/Telehealth/Telehealth-Codes" TargetMode="External"/><Relationship Id="rId11" Type="http://schemas.openxmlformats.org/officeDocument/2006/relationships/hyperlink" Target="https://www.cchpca.org/sites/default/files/2020-01/Billing%20Guide%20for%20Telehealth%20Encounters_FINAL.pdf" TargetMode="External"/><Relationship Id="rId5" Type="http://schemas.openxmlformats.org/officeDocument/2006/relationships/hyperlink" Target="https://www.cms.gov/Outreach-and-Education/Medicare-Learning-Network-MLN/MLNProducts/Downloads/TelehealthSrvcsfctsht.pdf" TargetMode="External"/><Relationship Id="rId10" Type="http://schemas.openxmlformats.org/officeDocument/2006/relationships/hyperlink" Target="https://www.cchpca.org/resources/covid-19-telehealth-coverage-policies" TargetMode="External"/><Relationship Id="rId4" Type="http://schemas.openxmlformats.org/officeDocument/2006/relationships/hyperlink" Target="https://www.cms.gov/newsroom/fact-sheets/medicare-telemedicine-health-care-provider-fact-sheet" TargetMode="External"/><Relationship Id="rId9" Type="http://schemas.openxmlformats.org/officeDocument/2006/relationships/hyperlink" Target="https://www.samhsa.gov/coronavirus" TargetMode="External"/></Relationships>
</file>

<file path=ppt/slides/_rels/slide23.xml.rels><?xml version="1.0" encoding="UTF-8" standalone="yes"?>
<Relationships xmlns="http://schemas.openxmlformats.org/package/2006/relationships"><Relationship Id="rId8" Type="http://schemas.openxmlformats.org/officeDocument/2006/relationships/hyperlink" Target="http://bit.ly/provideretiquette" TargetMode="External"/><Relationship Id="rId13" Type="http://schemas.openxmlformats.org/officeDocument/2006/relationships/hyperlink" Target="https://telehealth.hhs.gov/patients/" TargetMode="External"/><Relationship Id="rId3" Type="http://schemas.openxmlformats.org/officeDocument/2006/relationships/hyperlink" Target="https://www.fcc.gov/general/lifeline-program-low-income-consumers" TargetMode="External"/><Relationship Id="rId7" Type="http://schemas.openxmlformats.org/officeDocument/2006/relationships/hyperlink" Target="http://bit.ly/providerbestpractice" TargetMode="External"/><Relationship Id="rId12" Type="http://schemas.openxmlformats.org/officeDocument/2006/relationships/image" Target="../media/image68.png"/><Relationship Id="rId2" Type="http://schemas.openxmlformats.org/officeDocument/2006/relationships/notesSlide" Target="../notesSlides/notesSlide16.xml"/><Relationship Id="rId1" Type="http://schemas.openxmlformats.org/officeDocument/2006/relationships/slideLayout" Target="../slideLayouts/slideLayout76.xml"/><Relationship Id="rId6" Type="http://schemas.openxmlformats.org/officeDocument/2006/relationships/hyperlink" Target="https://goodwillnne.org/stores/goodtech/" TargetMode="External"/><Relationship Id="rId11" Type="http://schemas.openxmlformats.org/officeDocument/2006/relationships/hyperlink" Target="https://cdn.embedly.com/widgets/media.html?src=https://www.youtube.com/embed/XEcdpvhl_n0?feature%3Doembed&amp;display_name=YouTube&amp;url=https://www.youtube.com/watch?v%3DXEcdpvhl_n0&amp;image=https://i.ytimg.com/vi/XEcdpvhl_n0/hqdefault.jpg&amp;key=40cb30655a7f4a46adaaf18efb05db21&amp;type=text/html&amp;schema=youtube" TargetMode="External"/><Relationship Id="rId5" Type="http://schemas.openxmlformats.org/officeDocument/2006/relationships/hyperlink" Target="https://www.giveitgetit.org/get-it/" TargetMode="External"/><Relationship Id="rId15" Type="http://schemas.openxmlformats.org/officeDocument/2006/relationships/image" Target="../media/image69.png"/><Relationship Id="rId10" Type="http://schemas.openxmlformats.org/officeDocument/2006/relationships/hyperlink" Target="http://bit.ly/tipsfortelehealth" TargetMode="External"/><Relationship Id="rId4" Type="http://schemas.openxmlformats.org/officeDocument/2006/relationships/hyperlink" Target="https://digitalequitycenter.org/resources/affordable-equipment/" TargetMode="External"/><Relationship Id="rId9" Type="http://schemas.openxmlformats.org/officeDocument/2006/relationships/hyperlink" Target="http://bit.ly/telehealthexpectations" TargetMode="External"/><Relationship Id="rId14" Type="http://schemas.openxmlformats.org/officeDocument/2006/relationships/hyperlink" Target="https://www.telehealthresourcecenter.org/wp-content/uploads/2020/03/How-Patients-Can-Engage-Telehealth-FINAL.pdf"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hyperlink" Target="https://visitor.r20.constantcontact.com/manage/optin?v=001CPZXBN9FC9r-TCKm4DttloZ1rAtFPdGI6lZIsXlawAfZ-XDNg24r3lZ4O1a265BlcxCksWOZb3HtHlPG-e4qDcxajnqxGuU1" TargetMode="External"/><Relationship Id="rId2" Type="http://schemas.openxmlformats.org/officeDocument/2006/relationships/hyperlink" Target="http://www.netrc.org/" TargetMode="External"/><Relationship Id="rId1" Type="http://schemas.openxmlformats.org/officeDocument/2006/relationships/slideLayout" Target="../slideLayouts/slideLayout7.xml"/><Relationship Id="rId4" Type="http://schemas.openxmlformats.org/officeDocument/2006/relationships/image" Target="../media/image70.png"/></Relationships>
</file>

<file path=ppt/slides/_rels/slide27.xml.rels><?xml version="1.0" encoding="UTF-8" standalone="yes"?>
<Relationships xmlns="http://schemas.openxmlformats.org/package/2006/relationships"><Relationship Id="rId3" Type="http://schemas.openxmlformats.org/officeDocument/2006/relationships/hyperlink" Target="http://www.netrc.org/" TargetMode="External"/><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hyperlink" Target="https://visitor.r20.constantcontact.com/manage/optin?v=001CPZXBN9FC9r-TCKm4DttloZ1rAtFPdGI6lZIsXlawAfZ-XDNg24r3lZ4O1a265BlcxCksWOZb3HtHlPG-e4qDcxajnqxGuU1"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s://www.youtube.com/c/nctrc" TargetMode="External"/><Relationship Id="rId2" Type="http://schemas.openxmlformats.org/officeDocument/2006/relationships/hyperlink" Target="https://www.telehealthresourcecenter.org/contact/" TargetMode="Externa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41.tiff"/><Relationship Id="rId2" Type="http://schemas.openxmlformats.org/officeDocument/2006/relationships/image" Target="../media/image40.tif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2.jpeg"/><Relationship Id="rId7" Type="http://schemas.openxmlformats.org/officeDocument/2006/relationships/image" Target="../media/image46.png"/><Relationship Id="rId2" Type="http://schemas.openxmlformats.org/officeDocument/2006/relationships/notesSlide" Target="../notesSlides/notesSlide1.xml"/><Relationship Id="rId1" Type="http://schemas.openxmlformats.org/officeDocument/2006/relationships/slideLayout" Target="../slideLayouts/slideLayout67.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7.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xml"/><Relationship Id="rId1" Type="http://schemas.openxmlformats.org/officeDocument/2006/relationships/slideLayout" Target="../slideLayouts/slideLayout5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78D807A-07D7-4407-8267-882D4A4BABC1}"/>
              </a:ext>
            </a:extLst>
          </p:cNvPr>
          <p:cNvSpPr/>
          <p:nvPr/>
        </p:nvSpPr>
        <p:spPr>
          <a:xfrm>
            <a:off x="-1" y="3570110"/>
            <a:ext cx="5274365" cy="2393367"/>
          </a:xfrm>
          <a:prstGeom prst="rect">
            <a:avLst/>
          </a:prstGeom>
          <a:solidFill>
            <a:srgbClr val="0A53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62E9002-322F-4D99-B1C8-5841B0A7E49D}"/>
              </a:ext>
            </a:extLst>
          </p:cNvPr>
          <p:cNvSpPr txBox="1"/>
          <p:nvPr/>
        </p:nvSpPr>
        <p:spPr>
          <a:xfrm>
            <a:off x="1274009" y="3668084"/>
            <a:ext cx="4000355" cy="2308324"/>
          </a:xfrm>
          <a:prstGeom prst="rect">
            <a:avLst/>
          </a:prstGeom>
          <a:noFill/>
        </p:spPr>
        <p:txBody>
          <a:bodyPr wrap="square" rtlCol="0">
            <a:spAutoFit/>
          </a:bodyPr>
          <a:lstStyle/>
          <a:p>
            <a:r>
              <a:rPr lang="en-US" sz="2400" b="1" dirty="0">
                <a:solidFill>
                  <a:schemeClr val="bg1"/>
                </a:solidFill>
                <a:latin typeface="Arial" panose="020B0604020202020204" pitchFamily="34" charset="0"/>
                <a:cs typeface="Arial" panose="020B0604020202020204" pitchFamily="34" charset="0"/>
              </a:rPr>
              <a:t>Leveraging Telehealth to Address Social Determinants</a:t>
            </a:r>
          </a:p>
          <a:p>
            <a:endParaRPr lang="en-US" sz="2400" dirty="0">
              <a:solidFill>
                <a:schemeClr val="bg1"/>
              </a:solidFill>
              <a:latin typeface="Arial" panose="020B0604020202020204" pitchFamily="34" charset="0"/>
              <a:cs typeface="Arial" panose="020B0604020202020204" pitchFamily="34" charset="0"/>
            </a:endParaRPr>
          </a:p>
          <a:p>
            <a:r>
              <a:rPr lang="en-US" sz="2400" dirty="0">
                <a:solidFill>
                  <a:schemeClr val="bg1"/>
                </a:solidFill>
                <a:latin typeface="Arial" panose="020B0604020202020204" pitchFamily="34" charset="0"/>
                <a:cs typeface="Arial" panose="020B0604020202020204" pitchFamily="34" charset="0"/>
              </a:rPr>
              <a:t>November 19</a:t>
            </a:r>
            <a:r>
              <a:rPr lang="en-US" sz="2400" baseline="30000" dirty="0">
                <a:solidFill>
                  <a:schemeClr val="bg1"/>
                </a:solidFill>
                <a:latin typeface="Arial" panose="020B0604020202020204" pitchFamily="34" charset="0"/>
                <a:cs typeface="Arial" panose="020B0604020202020204" pitchFamily="34" charset="0"/>
              </a:rPr>
              <a:t>th</a:t>
            </a:r>
            <a:r>
              <a:rPr lang="en-US" sz="2400" dirty="0">
                <a:solidFill>
                  <a:schemeClr val="bg1"/>
                </a:solidFill>
                <a:latin typeface="Arial" panose="020B0604020202020204" pitchFamily="34" charset="0"/>
                <a:cs typeface="Arial" panose="020B0604020202020204" pitchFamily="34" charset="0"/>
              </a:rPr>
              <a:t>, 2020</a:t>
            </a:r>
          </a:p>
          <a:p>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744144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1088" y="260832"/>
            <a:ext cx="11028009" cy="720725"/>
          </a:xfrm>
        </p:spPr>
        <p:txBody>
          <a:bodyPr/>
          <a:lstStyle/>
          <a:p>
            <a:r>
              <a:rPr lang="en-US" dirty="0"/>
              <a:t>Telehealth to Address Social Determinants…</a:t>
            </a:r>
          </a:p>
        </p:txBody>
      </p:sp>
      <p:sp>
        <p:nvSpPr>
          <p:cNvPr id="5" name="Rectangle 4"/>
          <p:cNvSpPr/>
          <p:nvPr/>
        </p:nvSpPr>
        <p:spPr>
          <a:xfrm>
            <a:off x="209550" y="5829300"/>
            <a:ext cx="11830050" cy="1028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412623" y="1325716"/>
            <a:ext cx="11336354" cy="5593839"/>
          </a:xfrm>
          <a:prstGeom prst="rect">
            <a:avLst/>
          </a:prstGeom>
        </p:spPr>
        <p:txBody>
          <a:bodyPr wrap="square">
            <a:spAutoFit/>
          </a:bodyPr>
          <a:lstStyle/>
          <a:p>
            <a:r>
              <a:rPr lang="en-US" sz="2800" b="1" dirty="0"/>
              <a:t>Start Here:</a:t>
            </a:r>
          </a:p>
          <a:p>
            <a:r>
              <a:rPr lang="en-US" sz="2400" dirty="0"/>
              <a:t>• Use Community and Patient Needs Surveys to Identify Patients who Would Benefit from Telehealth Services:</a:t>
            </a:r>
          </a:p>
          <a:p>
            <a:r>
              <a:rPr lang="en-US" sz="2400" dirty="0"/>
              <a:t>	- Patients who identify transportation as a barrier to accessing care</a:t>
            </a:r>
          </a:p>
          <a:p>
            <a:r>
              <a:rPr lang="en-US" sz="2400" dirty="0"/>
              <a:t>	- Older adults with limited mobility</a:t>
            </a:r>
          </a:p>
          <a:p>
            <a:r>
              <a:rPr lang="en-US" sz="2400" dirty="0"/>
              <a:t>	- Lack of insurance</a:t>
            </a:r>
          </a:p>
          <a:p>
            <a:endParaRPr lang="en-US" sz="1050" dirty="0"/>
          </a:p>
          <a:p>
            <a:r>
              <a:rPr lang="en-US" sz="2400" dirty="0"/>
              <a:t>• Improving access to, effects of, and value of healthcare services</a:t>
            </a:r>
          </a:p>
          <a:p>
            <a:endParaRPr lang="en-US" sz="1100" dirty="0"/>
          </a:p>
          <a:p>
            <a:r>
              <a:rPr lang="en-US" sz="2400" dirty="0"/>
              <a:t>• Chronic care management among special populations</a:t>
            </a:r>
          </a:p>
          <a:p>
            <a:endParaRPr lang="en-US" sz="1100" dirty="0"/>
          </a:p>
          <a:p>
            <a:r>
              <a:rPr lang="en-US" sz="2400" dirty="0"/>
              <a:t>• Provide remote access to specialists in rural and underserved settings</a:t>
            </a:r>
          </a:p>
          <a:p>
            <a:endParaRPr lang="en-US" sz="1100" dirty="0"/>
          </a:p>
          <a:p>
            <a:r>
              <a:rPr lang="en-US" sz="2400" dirty="0"/>
              <a:t>• Provide healthy weight and physical activity counseling</a:t>
            </a:r>
          </a:p>
          <a:p>
            <a:endParaRPr lang="en-US" sz="1100" dirty="0"/>
          </a:p>
          <a:p>
            <a:r>
              <a:rPr lang="en-US" sz="2400" dirty="0"/>
              <a:t>• Eligibility and enrollment</a:t>
            </a:r>
          </a:p>
          <a:p>
            <a:endParaRPr lang="en-US" sz="1100" dirty="0"/>
          </a:p>
          <a:p>
            <a:r>
              <a:rPr lang="en-US" sz="1200" dirty="0"/>
              <a:t>1. LEATH, B. A., DUNN, L. W., ALSOBROOK, A., &amp; DARDEN, M. L. (2018). ENHANCING RURAL POPULATION HEALTH CARE ACCESS AND OUTCOMES THROUGH THE TELEHEALTH ECOSYSTEM™ MODEL. ONLINE JOURNAL OF PUBLIC HEALTH INFORMATICS, 10(2), E218. DOI:10.5210/OJPHI.V10I2.9311</a:t>
            </a:r>
          </a:p>
        </p:txBody>
      </p:sp>
    </p:spTree>
    <p:extLst>
      <p:ext uri="{BB962C8B-B14F-4D97-AF65-F5344CB8AC3E}">
        <p14:creationId xmlns:p14="http://schemas.microsoft.com/office/powerpoint/2010/main" val="27440179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1088" y="260832"/>
            <a:ext cx="11028009" cy="720725"/>
          </a:xfrm>
        </p:spPr>
        <p:txBody>
          <a:bodyPr/>
          <a:lstStyle/>
          <a:p>
            <a:r>
              <a:rPr lang="en-US" dirty="0"/>
              <a:t>Get Paid Here…</a:t>
            </a:r>
          </a:p>
        </p:txBody>
      </p:sp>
      <p:sp>
        <p:nvSpPr>
          <p:cNvPr id="5" name="Rectangle 4"/>
          <p:cNvSpPr/>
          <p:nvPr/>
        </p:nvSpPr>
        <p:spPr>
          <a:xfrm>
            <a:off x="209550" y="5829300"/>
            <a:ext cx="11830050" cy="1028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p:cNvSpPr/>
          <p:nvPr/>
        </p:nvSpPr>
        <p:spPr>
          <a:xfrm>
            <a:off x="412623" y="1325716"/>
            <a:ext cx="11336354" cy="523220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As of December, 2019 - 42 out of 50 states and DC maintain a telehealth commercial payer statute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29 states, including DC have payment parity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Originating (patient) sites may bill the facility fee (Q3014) in many cases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Train your team: LCSWs, RNs, MAs, etc.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Most commercial payers pay for the following screenings and services: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 SBIRT: 99408-99409: $29.67, $57.23 (G0442 &amp; G0443)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 DAST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 AUDIT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 Tobacco cessation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 Development screenings: 96110: $5-$60 (2 UNITS ALLOWED)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 Including MCHAT</a:t>
            </a:r>
          </a:p>
        </p:txBody>
      </p:sp>
    </p:spTree>
    <p:extLst>
      <p:ext uri="{BB962C8B-B14F-4D97-AF65-F5344CB8AC3E}">
        <p14:creationId xmlns:p14="http://schemas.microsoft.com/office/powerpoint/2010/main" val="26726059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1088" y="260832"/>
            <a:ext cx="11028009" cy="720725"/>
          </a:xfrm>
        </p:spPr>
        <p:txBody>
          <a:bodyPr/>
          <a:lstStyle/>
          <a:p>
            <a:r>
              <a:rPr lang="en-US" dirty="0"/>
              <a:t>Get Paid Here…</a:t>
            </a:r>
          </a:p>
        </p:txBody>
      </p:sp>
      <p:sp>
        <p:nvSpPr>
          <p:cNvPr id="5" name="Rectangle 4"/>
          <p:cNvSpPr/>
          <p:nvPr/>
        </p:nvSpPr>
        <p:spPr>
          <a:xfrm>
            <a:off x="209550" y="5829300"/>
            <a:ext cx="11830050" cy="1028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p:cNvSpPr/>
          <p:nvPr/>
        </p:nvSpPr>
        <p:spPr>
          <a:xfrm>
            <a:off x="209550" y="1714690"/>
            <a:ext cx="11336354" cy="267765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 Emotional and Behavioral Health Screenings: 96127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 PHQ-9: G0444 (PPS RATE for FQHCs)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Vanderbuilt</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 GAD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 Behavior Counseling on Obesity: G0447 - 15 MINUTES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23035601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1088" y="260832"/>
            <a:ext cx="11028009" cy="720725"/>
          </a:xfrm>
        </p:spPr>
        <p:txBody>
          <a:bodyPr/>
          <a:lstStyle/>
          <a:p>
            <a:r>
              <a:rPr lang="en-US" dirty="0"/>
              <a:t>Hot off the Presses</a:t>
            </a:r>
          </a:p>
        </p:txBody>
      </p:sp>
      <p:sp>
        <p:nvSpPr>
          <p:cNvPr id="5" name="Rectangle 4"/>
          <p:cNvSpPr/>
          <p:nvPr/>
        </p:nvSpPr>
        <p:spPr>
          <a:xfrm>
            <a:off x="209550" y="5829300"/>
            <a:ext cx="11830050" cy="1028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p:cNvPicPr>
            <a:picLocks noChangeAspect="1"/>
          </p:cNvPicPr>
          <p:nvPr/>
        </p:nvPicPr>
        <p:blipFill rotWithShape="1">
          <a:blip r:embed="rId3"/>
          <a:srcRect l="63810" t="10769" r="17602" b="33579"/>
          <a:stretch/>
        </p:blipFill>
        <p:spPr>
          <a:xfrm>
            <a:off x="638174" y="1857374"/>
            <a:ext cx="2847976" cy="3070861"/>
          </a:xfrm>
          <a:prstGeom prst="rect">
            <a:avLst/>
          </a:prstGeom>
          <a:ln>
            <a:solidFill>
              <a:schemeClr val="tx1">
                <a:lumMod val="75000"/>
                <a:lumOff val="25000"/>
              </a:schemeClr>
            </a:solidFill>
          </a:ln>
        </p:spPr>
      </p:pic>
      <p:sp>
        <p:nvSpPr>
          <p:cNvPr id="8" name="TextBox 7"/>
          <p:cNvSpPr txBox="1"/>
          <p:nvPr/>
        </p:nvSpPr>
        <p:spPr>
          <a:xfrm>
            <a:off x="638174" y="1435245"/>
            <a:ext cx="269426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mn-cs"/>
              </a:rPr>
              <a:t>New October 14!</a:t>
            </a:r>
          </a:p>
        </p:txBody>
      </p:sp>
      <p:sp>
        <p:nvSpPr>
          <p:cNvPr id="9" name="Rectangle 8"/>
          <p:cNvSpPr/>
          <p:nvPr/>
        </p:nvSpPr>
        <p:spPr>
          <a:xfrm>
            <a:off x="3619499" y="1697268"/>
            <a:ext cx="8734425" cy="34163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Some of the new services include: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93797: Cardiac rehab;</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93798: Cardiac rehab/monitor;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93750: In-person ventricular assist device interrogation;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95970: Electronic analysis of implanted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neurostimulator</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pulse without programming;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95971: Electronic analysis of implanted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neurostimulator</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pulse generator/transmitter with programming;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G0422: Intensive cardiac rehab with exercise;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G0423: Intensive cardiac rehab, no exercise; and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G0424: Pulmonary rehab with exercise.</a:t>
            </a:r>
          </a:p>
        </p:txBody>
      </p:sp>
      <p:sp>
        <p:nvSpPr>
          <p:cNvPr id="3" name="TextBox 2"/>
          <p:cNvSpPr txBox="1"/>
          <p:nvPr/>
        </p:nvSpPr>
        <p:spPr>
          <a:xfrm>
            <a:off x="1834063" y="5342507"/>
            <a:ext cx="8891087"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Calibri" panose="020F0502020204030204"/>
                <a:ea typeface="+mn-ea"/>
                <a:cs typeface="+mn-cs"/>
                <a:hlinkClick r:id="rId4"/>
              </a:rPr>
              <a:t>Full List of Medicare Telehealth Services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(updated 10/14/2020)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New </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hlinkClick r:id="rId5"/>
              </a:rPr>
              <a:t>State Medicaid and CHIP Telehealth Toolkit: Policy Considerations for States Expanding Use of Telehealth, COVID-19 Version</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44484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1088" y="260832"/>
            <a:ext cx="11028009" cy="720725"/>
          </a:xfrm>
        </p:spPr>
        <p:txBody>
          <a:bodyPr/>
          <a:lstStyle/>
          <a:p>
            <a:r>
              <a:rPr lang="en-US" dirty="0"/>
              <a:t>Filling Critical Gaps</a:t>
            </a:r>
          </a:p>
        </p:txBody>
      </p:sp>
      <p:sp>
        <p:nvSpPr>
          <p:cNvPr id="5" name="Rectangle 4"/>
          <p:cNvSpPr/>
          <p:nvPr/>
        </p:nvSpPr>
        <p:spPr>
          <a:xfrm>
            <a:off x="209550" y="5829300"/>
            <a:ext cx="11830050" cy="1028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744279" y="1380598"/>
            <a:ext cx="10473070" cy="5196166"/>
          </a:xfrm>
          <a:prstGeom prst="rect">
            <a:avLst/>
          </a:prstGeom>
        </p:spPr>
        <p:txBody>
          <a:bodyPr wrap="square">
            <a:spAutoFit/>
          </a:bodyPr>
          <a:lstStyle/>
          <a:p>
            <a:pPr marL="285750" indent="-285750">
              <a:lnSpc>
                <a:spcPct val="150000"/>
              </a:lnSpc>
              <a:buFont typeface="Arial" panose="020B0604020202020204" pitchFamily="34" charset="0"/>
              <a:buChar char="•"/>
            </a:pPr>
            <a:r>
              <a:rPr lang="en-US" sz="2800" dirty="0"/>
              <a:t>Provide episodic care for low-acuity health conditions</a:t>
            </a:r>
          </a:p>
          <a:p>
            <a:pPr marL="285750" indent="-285750">
              <a:lnSpc>
                <a:spcPct val="150000"/>
              </a:lnSpc>
              <a:buFont typeface="Arial" panose="020B0604020202020204" pitchFamily="34" charset="0"/>
              <a:buChar char="•"/>
            </a:pPr>
            <a:r>
              <a:rPr lang="en-US" sz="2800" dirty="0"/>
              <a:t>Medication adjustment therapy – SUD Services (Patient’s home is allowed as originating side – Post COVID?)</a:t>
            </a:r>
          </a:p>
          <a:p>
            <a:pPr marL="285750" indent="-285750">
              <a:lnSpc>
                <a:spcPct val="150000"/>
              </a:lnSpc>
              <a:buFont typeface="Arial" panose="020B0604020202020204" pitchFamily="34" charset="0"/>
              <a:buChar char="•"/>
            </a:pPr>
            <a:r>
              <a:rPr lang="en-US" sz="2800" dirty="0"/>
              <a:t>Follow-up to labs (point of care decisions are easily made when labs and vital have been completed</a:t>
            </a:r>
          </a:p>
          <a:p>
            <a:pPr marL="742950" lvl="1" indent="-285750">
              <a:lnSpc>
                <a:spcPct val="150000"/>
              </a:lnSpc>
              <a:buFont typeface="Arial" panose="020B0604020202020204" pitchFamily="34" charset="0"/>
              <a:buChar char="•"/>
            </a:pPr>
            <a:r>
              <a:rPr lang="en-US" sz="2800" dirty="0"/>
              <a:t>TURN A TELEPHONE CALL INTO A TELEHEALTH VISIT!</a:t>
            </a:r>
          </a:p>
          <a:p>
            <a:pPr>
              <a:lnSpc>
                <a:spcPct val="150000"/>
              </a:lnSpc>
            </a:pPr>
            <a:r>
              <a:rPr lang="en-US" sz="2800" dirty="0"/>
              <a:t>• Chronic Care Management (especially with recent labs and vitals)</a:t>
            </a:r>
          </a:p>
          <a:p>
            <a:pPr>
              <a:lnSpc>
                <a:spcPct val="150000"/>
              </a:lnSpc>
            </a:pPr>
            <a:r>
              <a:rPr lang="en-US" sz="2800" dirty="0"/>
              <a:t>• Decrease no-show rates!</a:t>
            </a:r>
          </a:p>
        </p:txBody>
      </p:sp>
    </p:spTree>
    <p:extLst>
      <p:ext uri="{BB962C8B-B14F-4D97-AF65-F5344CB8AC3E}">
        <p14:creationId xmlns:p14="http://schemas.microsoft.com/office/powerpoint/2010/main" val="37868737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5302" y="260832"/>
            <a:ext cx="11493795" cy="720725"/>
          </a:xfrm>
        </p:spPr>
        <p:txBody>
          <a:bodyPr/>
          <a:lstStyle/>
          <a:p>
            <a:r>
              <a:rPr lang="en-US" dirty="0"/>
              <a:t>Virtual Visit Algorithm – Knowing the Difference</a:t>
            </a:r>
          </a:p>
        </p:txBody>
      </p:sp>
      <p:sp>
        <p:nvSpPr>
          <p:cNvPr id="5" name="Rectangle 4"/>
          <p:cNvSpPr/>
          <p:nvPr/>
        </p:nvSpPr>
        <p:spPr>
          <a:xfrm>
            <a:off x="209550" y="5829300"/>
            <a:ext cx="11830050" cy="1028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5475767" y="1368331"/>
            <a:ext cx="6563833" cy="5170646"/>
          </a:xfrm>
          <a:prstGeom prst="rect">
            <a:avLst/>
          </a:prstGeom>
        </p:spPr>
        <p:txBody>
          <a:bodyPr wrap="square">
            <a:spAutoFit/>
          </a:bodyPr>
          <a:lstStyle/>
          <a:p>
            <a:pPr>
              <a:lnSpc>
                <a:spcPct val="150000"/>
              </a:lnSpc>
            </a:pPr>
            <a:r>
              <a:rPr lang="en-US" sz="2800" b="1" dirty="0"/>
              <a:t>Four Types of Telehealth Visits:</a:t>
            </a:r>
          </a:p>
          <a:p>
            <a:pPr marL="457200" indent="-457200">
              <a:lnSpc>
                <a:spcPct val="150000"/>
              </a:lnSpc>
              <a:buFontTx/>
              <a:buChar char="-"/>
            </a:pPr>
            <a:r>
              <a:rPr lang="en-US" sz="2400" dirty="0"/>
              <a:t>Telehealth Visits (real time audio/video; replaces in-person) </a:t>
            </a:r>
          </a:p>
          <a:p>
            <a:pPr marL="457200" indent="-457200">
              <a:lnSpc>
                <a:spcPct val="150000"/>
              </a:lnSpc>
              <a:buFontTx/>
              <a:buChar char="-"/>
            </a:pPr>
            <a:r>
              <a:rPr lang="en-US" sz="2400" dirty="0"/>
              <a:t>E-Visits (Online E/M Visits)</a:t>
            </a:r>
          </a:p>
          <a:p>
            <a:pPr marL="457200" indent="-457200">
              <a:lnSpc>
                <a:spcPct val="150000"/>
              </a:lnSpc>
              <a:buFontTx/>
              <a:buChar char="-"/>
            </a:pPr>
            <a:r>
              <a:rPr lang="en-US" sz="2400" dirty="0"/>
              <a:t>Virtual Communication (assessments by telephone or other telecommunication devices to determine whether in-person visit is needed) (G0071 for FQHCs) </a:t>
            </a:r>
          </a:p>
          <a:p>
            <a:pPr marL="457200" indent="-457200">
              <a:lnSpc>
                <a:spcPct val="150000"/>
              </a:lnSpc>
              <a:buFontTx/>
              <a:buChar char="-"/>
            </a:pPr>
            <a:r>
              <a:rPr lang="en-US" sz="2400" dirty="0"/>
              <a:t>Telephone E/M Visits</a:t>
            </a:r>
          </a:p>
        </p:txBody>
      </p:sp>
      <p:pic>
        <p:nvPicPr>
          <p:cNvPr id="3" name="Picture 2"/>
          <p:cNvPicPr>
            <a:picLocks noChangeAspect="1"/>
          </p:cNvPicPr>
          <p:nvPr/>
        </p:nvPicPr>
        <p:blipFill rotWithShape="1">
          <a:blip r:embed="rId3"/>
          <a:srcRect l="8285" t="16124" r="56918" b="6512"/>
          <a:stretch/>
        </p:blipFill>
        <p:spPr>
          <a:xfrm>
            <a:off x="209549" y="1300830"/>
            <a:ext cx="5064199" cy="5548878"/>
          </a:xfrm>
          <a:prstGeom prst="rect">
            <a:avLst/>
          </a:prstGeom>
        </p:spPr>
      </p:pic>
    </p:spTree>
    <p:extLst>
      <p:ext uri="{BB962C8B-B14F-4D97-AF65-F5344CB8AC3E}">
        <p14:creationId xmlns:p14="http://schemas.microsoft.com/office/powerpoint/2010/main" val="30291244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1088" y="260832"/>
            <a:ext cx="11028009" cy="720725"/>
          </a:xfrm>
        </p:spPr>
        <p:txBody>
          <a:bodyPr/>
          <a:lstStyle/>
          <a:p>
            <a:r>
              <a:rPr lang="en-US" dirty="0"/>
              <a:t>Non-Clinical Uses – Integrating Social Care</a:t>
            </a:r>
          </a:p>
        </p:txBody>
      </p:sp>
      <p:sp>
        <p:nvSpPr>
          <p:cNvPr id="5" name="Rectangle 4"/>
          <p:cNvSpPr/>
          <p:nvPr/>
        </p:nvSpPr>
        <p:spPr>
          <a:xfrm>
            <a:off x="149298" y="5842617"/>
            <a:ext cx="11830050" cy="1028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https://www.nationalacademies.org/our-work/integrating-social-needs-care-into-the-delivery-of-health-care-to-improve-the-nations-health#:~:text=Integrating%20Social%20Care%20into%20the,to%20Improve%20the%20Nation's%20Health&amp;text=This%20recognition%20has%20been%20bolstered,rather%20than%20service%20delivery%20alone </a:t>
            </a:r>
          </a:p>
        </p:txBody>
      </p:sp>
      <p:sp>
        <p:nvSpPr>
          <p:cNvPr id="4" name="Rectangle 3"/>
          <p:cNvSpPr/>
          <p:nvPr/>
        </p:nvSpPr>
        <p:spPr>
          <a:xfrm>
            <a:off x="209550" y="1157307"/>
            <a:ext cx="11709547" cy="4893647"/>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Traditional reimbursement may not always be there, but Value is!</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Linking medical and non-medical services can help providers meet their bottom line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How? Awareness-Adjustment-Assistance-Alignment &amp; Advocacy</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Case Management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 Patients can meet with WIC counselor for WIC services, without burden of finding transportation</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 Parolees can meet with their probation officer</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 DHHS-parents can meet with their case worker to increase chances of reunification with children</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OutReach</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 Housing assistance</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 Eligibility assistance</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 Health Educators</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05245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4400"/>
              <a:t>Benefits</a:t>
            </a:r>
          </a:p>
        </p:txBody>
      </p:sp>
      <p:sp>
        <p:nvSpPr>
          <p:cNvPr id="3" name="Content Placeholder 2"/>
          <p:cNvSpPr>
            <a:spLocks noGrp="1"/>
          </p:cNvSpPr>
          <p:nvPr>
            <p:ph idx="4294967295"/>
          </p:nvPr>
        </p:nvSpPr>
        <p:spPr>
          <a:xfrm>
            <a:off x="1055688" y="1344613"/>
            <a:ext cx="8040687" cy="6026150"/>
          </a:xfrm>
        </p:spPr>
        <p:txBody>
          <a:bodyPr anchor="t">
            <a:normAutofit/>
          </a:bodyPr>
          <a:lstStyle/>
          <a:p>
            <a:r>
              <a:rPr lang="en-US" sz="2400" cap="none" dirty="0"/>
              <a:t>The current shift to alternate payment models led by CMS, aligns incentives for the provision of social care.</a:t>
            </a:r>
          </a:p>
          <a:p>
            <a:r>
              <a:rPr lang="en-US" sz="2400" cap="none" dirty="0"/>
              <a:t>Reducing social determinants of health</a:t>
            </a:r>
          </a:p>
          <a:p>
            <a:r>
              <a:rPr lang="en-US" sz="2400" cap="none" dirty="0"/>
              <a:t>Increase primary and specialty care, especially in rural settings</a:t>
            </a:r>
          </a:p>
          <a:p>
            <a:r>
              <a:rPr lang="en-US" sz="2400" cap="none" dirty="0"/>
              <a:t>Increase social care activities that address health-related social risk factors and social needs</a:t>
            </a:r>
          </a:p>
          <a:p>
            <a:r>
              <a:rPr lang="en-US" sz="2400" cap="none" dirty="0"/>
              <a:t>Increase continuity of care</a:t>
            </a:r>
          </a:p>
          <a:p>
            <a:r>
              <a:rPr lang="en-US" sz="2400" cap="none" dirty="0"/>
              <a:t>Improve patient engagement</a:t>
            </a:r>
          </a:p>
          <a:p>
            <a:r>
              <a:rPr lang="en-US" sz="2400" cap="none" dirty="0"/>
              <a:t>Collaborative partnerships</a:t>
            </a:r>
          </a:p>
          <a:p>
            <a:r>
              <a:rPr lang="en-US" sz="2400" cap="none" dirty="0"/>
              <a:t>Commitment to health equity</a:t>
            </a:r>
          </a:p>
          <a:p>
            <a:endParaRPr cap="none" dirty="0"/>
          </a:p>
        </p:txBody>
      </p:sp>
    </p:spTree>
    <p:extLst>
      <p:ext uri="{BB962C8B-B14F-4D97-AF65-F5344CB8AC3E}">
        <p14:creationId xmlns:p14="http://schemas.microsoft.com/office/powerpoint/2010/main" val="40269865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Telehealth offers flexibility &amp; Affordability</a:t>
            </a:r>
          </a:p>
        </p:txBody>
      </p:sp>
      <p:sp>
        <p:nvSpPr>
          <p:cNvPr id="5" name="Content Placeholder 4">
            <a:extLst>
              <a:ext uri="{FF2B5EF4-FFF2-40B4-BE49-F238E27FC236}">
                <a16:creationId xmlns:a16="http://schemas.microsoft.com/office/drawing/2014/main" id="{B6CCE41B-A92F-4A59-88CF-7C70EF7789E4}"/>
              </a:ext>
            </a:extLst>
          </p:cNvPr>
          <p:cNvSpPr>
            <a:spLocks noGrp="1"/>
          </p:cNvSpPr>
          <p:nvPr>
            <p:ph idx="4294967295"/>
          </p:nvPr>
        </p:nvSpPr>
        <p:spPr>
          <a:xfrm>
            <a:off x="1017588" y="1376363"/>
            <a:ext cx="10364787" cy="4946650"/>
          </a:xfrm>
        </p:spPr>
        <p:txBody>
          <a:bodyPr>
            <a:normAutofit/>
          </a:bodyPr>
          <a:lstStyle/>
          <a:p>
            <a:r>
              <a:rPr lang="en-US" dirty="0"/>
              <a:t>Value-based care will require telehealth</a:t>
            </a:r>
          </a:p>
          <a:p>
            <a:r>
              <a:rPr lang="en-US" dirty="0"/>
              <a:t>Telehealth helps increase health care value and affordability</a:t>
            </a:r>
          </a:p>
          <a:p>
            <a:r>
              <a:rPr lang="en-US" dirty="0"/>
              <a:t>Virtual care technology saves patients time and money</a:t>
            </a:r>
          </a:p>
          <a:p>
            <a:r>
              <a:rPr lang="en-US" dirty="0"/>
              <a:t>Telehealth health visits have a lower no-show rate</a:t>
            </a:r>
          </a:p>
          <a:p>
            <a:r>
              <a:rPr lang="en-US" dirty="0"/>
              <a:t>About 20% of Americans live in rural areas without easy access to specialty services</a:t>
            </a:r>
          </a:p>
          <a:p>
            <a:r>
              <a:rPr lang="en-US" dirty="0"/>
              <a:t>Improved team-based care</a:t>
            </a:r>
          </a:p>
          <a:p>
            <a:r>
              <a:rPr lang="en-US" dirty="0"/>
              <a:t>Reduce no-show rates</a:t>
            </a:r>
          </a:p>
          <a:p>
            <a:r>
              <a:rPr lang="en-US" dirty="0"/>
              <a:t>May solve staffing shortages</a:t>
            </a:r>
          </a:p>
          <a:p>
            <a:pPr marL="0" indent="0">
              <a:buNone/>
            </a:pPr>
            <a:endParaRPr lang="en-US" dirty="0"/>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19767855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COVID and the Future of Telehealth</a:t>
            </a:r>
          </a:p>
        </p:txBody>
      </p:sp>
      <p:sp>
        <p:nvSpPr>
          <p:cNvPr id="5" name="Rectangle 4"/>
          <p:cNvSpPr/>
          <p:nvPr/>
        </p:nvSpPr>
        <p:spPr>
          <a:xfrm>
            <a:off x="209550" y="5829300"/>
            <a:ext cx="11830050" cy="1028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p:cNvSpPr/>
          <p:nvPr/>
        </p:nvSpPr>
        <p:spPr>
          <a:xfrm>
            <a:off x="614354" y="1728845"/>
            <a:ext cx="5281465" cy="461665"/>
          </a:xfrm>
          <a:prstGeom prst="rect">
            <a:avLst/>
          </a:prstGeom>
          <a:ln>
            <a:solidFill>
              <a:schemeClr val="tx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Calibri" panose="020F0502020204030204"/>
                <a:ea typeface="+mn-ea"/>
                <a:cs typeface="+mn-cs"/>
              </a:rPr>
              <a:t>Now that the genie is out of the bottle…</a:t>
            </a:r>
          </a:p>
        </p:txBody>
      </p:sp>
      <p:pic>
        <p:nvPicPr>
          <p:cNvPr id="13" name="Picture 2" descr="Genie, Wilderness, Aladin, Alladin, Lamp, Palac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4354" y="2318995"/>
            <a:ext cx="5264129" cy="344996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2" name="TextBox 21"/>
          <p:cNvSpPr txBox="1"/>
          <p:nvPr/>
        </p:nvSpPr>
        <p:spPr>
          <a:xfrm>
            <a:off x="6122894" y="1698813"/>
            <a:ext cx="5907741" cy="4154984"/>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Calibri" panose="020F0502020204030204"/>
                <a:ea typeface="+mn-ea"/>
                <a:cs typeface="+mn-cs"/>
              </a:rPr>
              <a:t>We can’t expect “business as usual” when the pandemic is over: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1" i="0" u="none" strike="noStrike" kern="1200" cap="none" spc="0" normalizeH="0" baseline="0" noProof="0" dirty="0">
                <a:ln>
                  <a:noFill/>
                </a:ln>
                <a:solidFill>
                  <a:prstClr val="black"/>
                </a:solidFill>
                <a:effectLst/>
                <a:uLnTx/>
                <a:uFillTx/>
                <a:latin typeface="Calibri" panose="020F0502020204030204"/>
                <a:ea typeface="+mn-ea"/>
                <a:cs typeface="+mn-cs"/>
              </a:rPr>
              <a:t>How will we prepare for a tsunami of patients who have delayed care…and for those who may continue to delay care?</a:t>
            </a:r>
            <a:br>
              <a:rPr kumimoji="0" lang="en-US" sz="2200" b="1"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US" sz="2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1" i="0" u="none" strike="noStrike" kern="1200" cap="none" spc="0" normalizeH="0" baseline="0" noProof="0" dirty="0">
                <a:ln>
                  <a:noFill/>
                </a:ln>
                <a:solidFill>
                  <a:prstClr val="black"/>
                </a:solidFill>
                <a:effectLst/>
                <a:uLnTx/>
                <a:uFillTx/>
                <a:latin typeface="Calibri" panose="020F0502020204030204"/>
                <a:ea typeface="+mn-ea"/>
                <a:cs typeface="+mn-cs"/>
              </a:rPr>
              <a:t>How will we fix “sloppy” telehealth?</a:t>
            </a:r>
            <a:br>
              <a:rPr kumimoji="0" lang="en-US" sz="2200" b="1"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US" sz="2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1" i="0" u="none" strike="noStrike" kern="1200" cap="none" spc="0" normalizeH="0" baseline="0" noProof="0" dirty="0">
                <a:ln>
                  <a:noFill/>
                </a:ln>
                <a:solidFill>
                  <a:prstClr val="black"/>
                </a:solidFill>
                <a:effectLst/>
                <a:uLnTx/>
                <a:uFillTx/>
                <a:latin typeface="Calibri" panose="020F0502020204030204"/>
                <a:ea typeface="+mn-ea"/>
                <a:cs typeface="+mn-cs"/>
              </a:rPr>
              <a:t>Now that providers and patients have gotten a taste of telehealth, will we be able to go back to our pre-existing policies?  Should we?</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84695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58354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Tips to Get Started</a:t>
            </a:r>
          </a:p>
        </p:txBody>
      </p:sp>
      <p:sp>
        <p:nvSpPr>
          <p:cNvPr id="5" name="Rectangle 4"/>
          <p:cNvSpPr/>
          <p:nvPr/>
        </p:nvSpPr>
        <p:spPr>
          <a:xfrm>
            <a:off x="209550" y="5829300"/>
            <a:ext cx="11830050" cy="1028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a:stretch>
            <a:fillRect/>
          </a:stretch>
        </p:blipFill>
        <p:spPr>
          <a:xfrm>
            <a:off x="9184123" y="260832"/>
            <a:ext cx="2213040" cy="2200847"/>
          </a:xfrm>
          <a:prstGeom prst="rect">
            <a:avLst/>
          </a:prstGeom>
        </p:spPr>
      </p:pic>
      <p:sp>
        <p:nvSpPr>
          <p:cNvPr id="19" name="Content Placeholder 2"/>
          <p:cNvSpPr>
            <a:spLocks noGrp="1"/>
          </p:cNvSpPr>
          <p:nvPr>
            <p:ph idx="1"/>
          </p:nvPr>
        </p:nvSpPr>
        <p:spPr>
          <a:xfrm>
            <a:off x="669851" y="1630890"/>
            <a:ext cx="9753600" cy="5029200"/>
          </a:xfrm>
        </p:spPr>
        <p:txBody>
          <a:bodyPr>
            <a:normAutofit/>
          </a:bodyPr>
          <a:lstStyle/>
          <a:p>
            <a:r>
              <a:rPr lang="en-US" sz="2900" dirty="0"/>
              <a:t>Find a </a:t>
            </a:r>
            <a:r>
              <a:rPr lang="en-US" sz="2900" b="1" dirty="0"/>
              <a:t>champion</a:t>
            </a:r>
          </a:p>
          <a:p>
            <a:r>
              <a:rPr lang="en-US" sz="2900" dirty="0"/>
              <a:t>Think big, </a:t>
            </a:r>
            <a:r>
              <a:rPr lang="en-US" sz="2900" b="1" dirty="0"/>
              <a:t>Start small</a:t>
            </a:r>
          </a:p>
          <a:p>
            <a:pPr marL="342900" lvl="1" indent="-342900">
              <a:buFont typeface="Arial" pitchFamily="34" charset="0"/>
              <a:buChar char="•"/>
            </a:pPr>
            <a:r>
              <a:rPr lang="en-US" sz="2900" dirty="0"/>
              <a:t>Focus time, effort and $ on </a:t>
            </a:r>
            <a:r>
              <a:rPr lang="en-US" sz="2900" b="1" dirty="0"/>
              <a:t>program development and a sustainable business model</a:t>
            </a:r>
            <a:r>
              <a:rPr lang="en-US" sz="2900" dirty="0"/>
              <a:t>, then choose technology that fits your plan</a:t>
            </a:r>
          </a:p>
          <a:p>
            <a:r>
              <a:rPr lang="en-US" sz="2900" b="1" dirty="0"/>
              <a:t>Keep technology simple </a:t>
            </a:r>
            <a:r>
              <a:rPr lang="en-US" sz="2900" dirty="0"/>
              <a:t>when possible – what fits your needs and budget?</a:t>
            </a:r>
          </a:p>
          <a:p>
            <a:pPr marL="342900" lvl="1" indent="-342900">
              <a:buFont typeface="Arial" pitchFamily="34" charset="0"/>
              <a:buChar char="•"/>
            </a:pPr>
            <a:r>
              <a:rPr lang="en-US" sz="2900" b="1" dirty="0"/>
              <a:t>Reach out</a:t>
            </a:r>
            <a:r>
              <a:rPr lang="en-US" sz="2900" dirty="0"/>
              <a:t> to folks who have already done this!</a:t>
            </a:r>
          </a:p>
          <a:p>
            <a:pPr marL="342900" lvl="1" indent="-342900">
              <a:buFont typeface="Arial" pitchFamily="34" charset="0"/>
              <a:buChar char="•"/>
            </a:pPr>
            <a:r>
              <a:rPr lang="en-US" sz="2900" b="1" dirty="0"/>
              <a:t>Lead advocacy efforts</a:t>
            </a:r>
            <a:r>
              <a:rPr lang="en-US" sz="2900" dirty="0"/>
              <a:t> for program development and policy growth</a:t>
            </a:r>
          </a:p>
        </p:txBody>
      </p:sp>
    </p:spTree>
    <p:extLst>
      <p:ext uri="{BB962C8B-B14F-4D97-AF65-F5344CB8AC3E}">
        <p14:creationId xmlns:p14="http://schemas.microsoft.com/office/powerpoint/2010/main" val="40838118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Select Resources for COVID-19</a:t>
            </a:r>
          </a:p>
        </p:txBody>
      </p:sp>
      <p:sp>
        <p:nvSpPr>
          <p:cNvPr id="5" name="Rectangle 4"/>
          <p:cNvSpPr/>
          <p:nvPr/>
        </p:nvSpPr>
        <p:spPr>
          <a:xfrm>
            <a:off x="209550" y="5829300"/>
            <a:ext cx="11830050" cy="1028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Content Placeholder 2"/>
          <p:cNvSpPr txBox="1">
            <a:spLocks/>
          </p:cNvSpPr>
          <p:nvPr/>
        </p:nvSpPr>
        <p:spPr>
          <a:xfrm>
            <a:off x="428644" y="1562750"/>
            <a:ext cx="10369226" cy="4897504"/>
          </a:xfrm>
          <a:prstGeom prst="rect">
            <a:avLst/>
          </a:prstGeom>
        </p:spPr>
        <p:txBody>
          <a:bodyPr>
            <a:normAutofit lnSpcReduction="10000"/>
          </a:bodyPr>
          <a:lstStyle>
            <a:lvl1pPr marL="342900" indent="-342900" algn="l" defTabSz="914400" rtl="0" eaLnBrk="1" latinLnBrk="0" hangingPunct="1">
              <a:spcBef>
                <a:spcPct val="20000"/>
              </a:spcBef>
              <a:buFont typeface="Arial" pitchFamily="34" charset="0"/>
              <a:buChar char="•"/>
              <a:defRPr sz="3200" kern="1200">
                <a:solidFill>
                  <a:srgbClr val="174A7C"/>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rgbClr val="174A7C"/>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rgbClr val="174A7C"/>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rgbClr val="174A7C"/>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rgbClr val="174A7C"/>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
                <a:srgbClr val="4F81BD">
                  <a:lumMod val="75000"/>
                </a:srgbClr>
              </a:buClr>
              <a:buSzTx/>
              <a:buFont typeface="Arial" pitchFamily="34" charset="0"/>
              <a:buChar char="•"/>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hlinkClick r:id="rId3"/>
              </a:rPr>
              <a:t>NETRC Site &amp; Telehealth Resource Library </a:t>
            </a: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000" b="0" i="0" u="none" strike="noStrike" kern="1200" cap="none" spc="0" normalizeH="0" baseline="0" noProof="0" dirty="0">
                <a:ln>
                  <a:noFill/>
                </a:ln>
                <a:solidFill>
                  <a:srgbClr val="174A7C"/>
                </a:solidFill>
                <a:effectLst/>
                <a:uLnTx/>
                <a:uFillTx/>
                <a:latin typeface="Calibri"/>
                <a:ea typeface="+mn-ea"/>
                <a:cs typeface="+mn-cs"/>
                <a:hlinkClick r:id="rId4"/>
              </a:rPr>
              <a:t>Telehealth Coordinator </a:t>
            </a:r>
            <a:r>
              <a:rPr kumimoji="0" lang="en-US" sz="2000" b="0" i="0" u="none" strike="noStrike" kern="1200" cap="none" spc="0" normalizeH="0" baseline="0" noProof="0" dirty="0" err="1">
                <a:ln>
                  <a:noFill/>
                </a:ln>
                <a:solidFill>
                  <a:srgbClr val="174A7C"/>
                </a:solidFill>
                <a:effectLst/>
                <a:uLnTx/>
                <a:uFillTx/>
                <a:latin typeface="Calibri"/>
                <a:ea typeface="+mn-ea"/>
                <a:cs typeface="+mn-cs"/>
                <a:hlinkClick r:id="rId4"/>
              </a:rPr>
              <a:t>eTraining</a:t>
            </a:r>
            <a:r>
              <a:rPr kumimoji="0" lang="en-US" sz="2000" b="0" i="0" u="none" strike="noStrike" kern="1200" cap="none" spc="0" normalizeH="0" baseline="0" noProof="0" dirty="0">
                <a:ln>
                  <a:noFill/>
                </a:ln>
                <a:solidFill>
                  <a:srgbClr val="174A7C"/>
                </a:solidFill>
                <a:effectLst/>
                <a:uLnTx/>
                <a:uFillTx/>
                <a:latin typeface="Calibri"/>
                <a:ea typeface="+mn-ea"/>
                <a:cs typeface="+mn-cs"/>
              </a:rPr>
              <a:t>, developed w/California TRC</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000" b="0" i="0" u="sng" strike="noStrike" kern="1200" cap="none" spc="0" normalizeH="0" baseline="0" noProof="0" dirty="0">
                <a:ln>
                  <a:noFill/>
                </a:ln>
                <a:solidFill>
                  <a:srgbClr val="0563C1"/>
                </a:solidFill>
                <a:effectLst/>
                <a:uLnTx/>
                <a:uFillTx/>
                <a:latin typeface="Calibri"/>
                <a:ea typeface="Times New Roman" panose="02020603050405020304" pitchFamily="18" charset="0"/>
                <a:cs typeface="+mn-cs"/>
                <a:hlinkClick r:id="rId5"/>
              </a:rPr>
              <a:t>Northeast Telehealth Resource Center COVID-19 Toolkit</a:t>
            </a:r>
            <a:endParaRPr kumimoji="0" lang="en-US" sz="2000" b="0" i="0" u="none" strike="noStrike" kern="1200" cap="none" spc="0" normalizeH="0" baseline="0" noProof="0" dirty="0">
              <a:ln>
                <a:noFill/>
              </a:ln>
              <a:solidFill>
                <a:srgbClr val="174A7C"/>
              </a:solidFill>
              <a:effectLst/>
              <a:uLnTx/>
              <a:uFillTx/>
              <a:latin typeface="Calibri"/>
              <a:ea typeface="+mn-ea"/>
              <a:cs typeface="+mn-cs"/>
            </a:endParaRPr>
          </a:p>
          <a:p>
            <a:pPr marL="457200" marR="0" lvl="1"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600" b="0" i="0" u="none" strike="noStrike" kern="1200" cap="none" spc="0" normalizeH="0" baseline="0" noProof="0" dirty="0">
              <a:ln>
                <a:noFill/>
              </a:ln>
              <a:solidFill>
                <a:srgbClr val="174A7C"/>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1" i="0" u="none" strike="noStrike" kern="1200" cap="none" spc="0" normalizeH="0" baseline="0" noProof="0" dirty="0">
                <a:ln>
                  <a:noFill/>
                </a:ln>
                <a:solidFill>
                  <a:srgbClr val="174A7C"/>
                </a:solidFill>
                <a:effectLst/>
                <a:uLnTx/>
                <a:uFillTx/>
                <a:latin typeface="Calibri"/>
                <a:ea typeface="+mn-ea"/>
                <a:cs typeface="+mn-cs"/>
                <a:hlinkClick r:id="rId6"/>
              </a:rPr>
              <a:t>National Telehealth Resource Center website</a:t>
            </a:r>
            <a:endParaRPr kumimoji="0" lang="en-US" sz="2400" b="1" i="0" u="none" strike="noStrike" kern="1200" cap="none" spc="0" normalizeH="0" baseline="0" noProof="0" dirty="0">
              <a:ln>
                <a:noFill/>
              </a:ln>
              <a:solidFill>
                <a:srgbClr val="174A7C"/>
              </a:solidFill>
              <a:effectLst/>
              <a:uLnTx/>
              <a:uFillTx/>
              <a:latin typeface="Calibri"/>
              <a:ea typeface="+mn-ea"/>
              <a:cs typeface="+mn-cs"/>
            </a:endParaRP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000" b="0" i="0" u="sng" strike="noStrike" kern="1200" cap="none" spc="0" normalizeH="0" baseline="0" noProof="0" dirty="0">
                <a:ln>
                  <a:noFill/>
                </a:ln>
                <a:solidFill>
                  <a:srgbClr val="0563C1"/>
                </a:solidFill>
                <a:effectLst/>
                <a:uLnTx/>
                <a:uFillTx/>
                <a:latin typeface="Calibri"/>
                <a:ea typeface="Calibri" panose="020F0502020204030204" pitchFamily="34" charset="0"/>
                <a:cs typeface="Times New Roman" panose="02020603050405020304" pitchFamily="18" charset="0"/>
                <a:hlinkClick r:id="rId7"/>
              </a:rPr>
              <a:t>Telehealth and COVID-19 Toolkit</a:t>
            </a:r>
            <a:endParaRPr kumimoji="0" lang="en-US" sz="2000" b="0" i="0" u="sng" strike="noStrike" kern="1200" cap="none" spc="0" normalizeH="0" baseline="0" noProof="0" dirty="0">
              <a:ln>
                <a:noFill/>
              </a:ln>
              <a:solidFill>
                <a:srgbClr val="0563C1"/>
              </a:solidFill>
              <a:effectLst/>
              <a:uLnTx/>
              <a:uFillTx/>
              <a:latin typeface="Calibri"/>
              <a:ea typeface="Calibri" panose="020F0502020204030204" pitchFamily="34" charset="0"/>
              <a:cs typeface="Times New Roman" panose="02020603050405020304" pitchFamily="18" charset="0"/>
            </a:endParaRP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000" b="0" i="0" u="sng" strike="noStrike" kern="1200" cap="none" spc="0" normalizeH="0" baseline="0" noProof="0" dirty="0">
                <a:ln>
                  <a:noFill/>
                </a:ln>
                <a:solidFill>
                  <a:srgbClr val="0563C1"/>
                </a:solidFill>
                <a:effectLst/>
                <a:uLnTx/>
                <a:uFillTx/>
                <a:latin typeface="Calibri"/>
                <a:ea typeface="Calibri" panose="020F0502020204030204" pitchFamily="34" charset="0"/>
                <a:cs typeface="Times New Roman" panose="02020603050405020304" pitchFamily="18" charset="0"/>
                <a:hlinkClick r:id="rId8"/>
              </a:rPr>
              <a:t>NCTRC Telehealth and COVID-19</a:t>
            </a:r>
            <a:endParaRPr kumimoji="0" lang="en-US" sz="2000" b="0" i="0" u="sng" strike="noStrike" kern="1200" cap="none" spc="0" normalizeH="0" baseline="0" noProof="0" dirty="0">
              <a:ln>
                <a:noFill/>
              </a:ln>
              <a:solidFill>
                <a:srgbClr val="0563C1"/>
              </a:solidFill>
              <a:effectLst/>
              <a:uLnTx/>
              <a:uFillTx/>
              <a:latin typeface="Calibri"/>
              <a:ea typeface="Calibri" panose="020F0502020204030204" pitchFamily="34" charset="0"/>
              <a:cs typeface="Times New Roman" panose="02020603050405020304" pitchFamily="18" charset="0"/>
            </a:endParaRPr>
          </a:p>
          <a:p>
            <a:pPr marL="457200" marR="0" lvl="1"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600" b="0" i="0" u="sng" strike="noStrike" kern="1200" cap="none" spc="0" normalizeH="0" baseline="0" noProof="0" dirty="0">
              <a:ln>
                <a:noFill/>
              </a:ln>
              <a:solidFill>
                <a:srgbClr val="0563C1"/>
              </a:solidFill>
              <a:effectLst/>
              <a:uLnTx/>
              <a:uFillTx/>
              <a:latin typeface="Calibri"/>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1" i="0" u="sng" strike="noStrike" kern="1200" cap="none" spc="0" normalizeH="0" baseline="0" noProof="0" dirty="0">
                <a:ln>
                  <a:noFill/>
                </a:ln>
                <a:solidFill>
                  <a:srgbClr val="0563C1"/>
                </a:solidFill>
                <a:effectLst/>
                <a:uLnTx/>
                <a:uFillTx/>
                <a:latin typeface="Calibri"/>
                <a:ea typeface="+mn-ea"/>
                <a:cs typeface="Times New Roman" panose="02020603050405020304" pitchFamily="18" charset="0"/>
                <a:hlinkClick r:id="rId9"/>
              </a:rPr>
              <a:t>CMS General Provider Telehealth &amp; Telemedicine Toolkit</a:t>
            </a:r>
            <a:endParaRPr kumimoji="0" lang="en-US" sz="2400" b="1" i="0" u="sng" strike="noStrike" kern="1200" cap="none" spc="0" normalizeH="0" baseline="0" noProof="0" dirty="0">
              <a:ln>
                <a:noFill/>
              </a:ln>
              <a:solidFill>
                <a:srgbClr val="0563C1"/>
              </a:solidFill>
              <a:effectLst/>
              <a:uLnTx/>
              <a:uFillTx/>
              <a:latin typeface="Calibri"/>
              <a:ea typeface="+mn-ea"/>
              <a:cs typeface="Times New Roman" panose="02020603050405020304" pitchFamily="18" charset="0"/>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600" b="1" i="0" u="none" strike="noStrike" kern="1200" cap="none" spc="0" normalizeH="0" baseline="0" noProof="0" dirty="0">
              <a:ln>
                <a:noFill/>
              </a:ln>
              <a:solidFill>
                <a:srgbClr val="174A7C"/>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1" i="0" u="none" strike="noStrike" kern="1200" cap="none" spc="0" normalizeH="0" baseline="0" noProof="0" dirty="0">
                <a:ln>
                  <a:noFill/>
                </a:ln>
                <a:solidFill>
                  <a:srgbClr val="174A7C"/>
                </a:solidFill>
                <a:effectLst/>
                <a:uLnTx/>
                <a:uFillTx/>
                <a:latin typeface="Calibri"/>
                <a:ea typeface="+mn-ea"/>
                <a:cs typeface="+mn-cs"/>
                <a:hlinkClick r:id="rId10"/>
              </a:rPr>
              <a:t>MATRC Telehealth Resources for COVID-19</a:t>
            </a:r>
            <a:endParaRPr kumimoji="0" lang="en-US" sz="2400" b="1" i="0" u="none" strike="noStrike" kern="1200" cap="none" spc="0" normalizeH="0" baseline="0" noProof="0" dirty="0">
              <a:ln>
                <a:noFill/>
              </a:ln>
              <a:solidFill>
                <a:srgbClr val="174A7C"/>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1" i="0" u="sng" strike="noStrike" kern="1200" cap="none" spc="0" normalizeH="0" baseline="0" noProof="0" dirty="0">
                <a:ln>
                  <a:noFill/>
                </a:ln>
                <a:solidFill>
                  <a:srgbClr val="174A7C"/>
                </a:solidFill>
                <a:effectLst/>
                <a:uLnTx/>
                <a:uFillTx/>
                <a:latin typeface="Calibri"/>
                <a:ea typeface="+mn-ea"/>
                <a:cs typeface="+mn-cs"/>
                <a:hlinkClick r:id="rId11"/>
              </a:rPr>
              <a:t>NRTRC Quick Start Guide to Telehealth</a:t>
            </a:r>
            <a:endParaRPr kumimoji="0" lang="en-US" sz="2400" b="1" i="0" u="sng" strike="noStrike" kern="1200" cap="none" spc="0" normalizeH="0" baseline="0" noProof="0" dirty="0">
              <a:ln>
                <a:noFill/>
              </a:ln>
              <a:solidFill>
                <a:srgbClr val="174A7C"/>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600" b="1" i="0" u="sng" strike="noStrike" kern="1200" cap="none" spc="0" normalizeH="0" baseline="0" noProof="0" dirty="0">
              <a:ln>
                <a:noFill/>
              </a:ln>
              <a:solidFill>
                <a:srgbClr val="174A7C"/>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1" i="0" u="none" strike="noStrike" kern="1200" cap="none" spc="0" normalizeH="0" baseline="0" noProof="0" dirty="0">
                <a:ln>
                  <a:noFill/>
                </a:ln>
                <a:solidFill>
                  <a:srgbClr val="174A7C"/>
                </a:solidFill>
                <a:effectLst/>
                <a:uLnTx/>
                <a:uFillTx/>
                <a:latin typeface="Calibri"/>
                <a:ea typeface="+mn-ea"/>
                <a:cs typeface="+mn-cs"/>
                <a:hlinkClick r:id="rId12"/>
              </a:rPr>
              <a:t>AMA: A Physician’s Guide to COVID-19</a:t>
            </a:r>
            <a:endParaRPr kumimoji="0" lang="en-US" sz="2400" b="1" i="0" u="none" strike="noStrike" kern="1200" cap="none" spc="0" normalizeH="0" baseline="0" noProof="0" dirty="0">
              <a:ln>
                <a:noFill/>
              </a:ln>
              <a:solidFill>
                <a:srgbClr val="174A7C"/>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700" b="0" i="0" u="none" strike="noStrike" kern="1200" cap="none" spc="0" normalizeH="0" baseline="0" noProof="0" dirty="0">
              <a:ln>
                <a:noFill/>
              </a:ln>
              <a:solidFill>
                <a:srgbClr val="174A7C"/>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1" i="0" u="none" strike="noStrike" kern="1200" cap="none" spc="0" normalizeH="0" baseline="0" noProof="0" dirty="0">
                <a:ln>
                  <a:noFill/>
                </a:ln>
                <a:solidFill>
                  <a:srgbClr val="174A7C"/>
                </a:solidFill>
                <a:effectLst/>
                <a:uLnTx/>
                <a:uFillTx/>
                <a:latin typeface="Calibri"/>
                <a:ea typeface="+mn-ea"/>
                <a:cs typeface="+mn-cs"/>
              </a:rPr>
              <a:t>Hooper, Lundy and Bookman: </a:t>
            </a:r>
            <a:r>
              <a:rPr kumimoji="0" lang="en-US" sz="2400" b="1" i="0" u="none" strike="noStrike" kern="1200" cap="none" spc="0" normalizeH="0" baseline="0" noProof="0" dirty="0">
                <a:ln>
                  <a:noFill/>
                </a:ln>
                <a:solidFill>
                  <a:srgbClr val="174A7C"/>
                </a:solidFill>
                <a:effectLst/>
                <a:uLnTx/>
                <a:uFillTx/>
                <a:latin typeface="Calibri"/>
                <a:ea typeface="+mn-ea"/>
                <a:cs typeface="+mn-cs"/>
                <a:hlinkClick r:id="rId13"/>
              </a:rPr>
              <a:t>COVID-19 Resource Page</a:t>
            </a:r>
            <a:endParaRPr kumimoji="0" lang="en-US" sz="700" b="0" i="0" u="none" strike="noStrike" kern="1200" cap="none" spc="0" normalizeH="0" baseline="0" noProof="0" dirty="0">
              <a:ln>
                <a:noFill/>
              </a:ln>
              <a:solidFill>
                <a:srgbClr val="174A7C"/>
              </a:solidFill>
              <a:effectLst/>
              <a:uLnTx/>
              <a:uFillTx/>
              <a:latin typeface="Calibri"/>
              <a:ea typeface="+mn-ea"/>
              <a:cs typeface="+mn-cs"/>
            </a:endParaRPr>
          </a:p>
        </p:txBody>
      </p:sp>
      <p:pic>
        <p:nvPicPr>
          <p:cNvPr id="8" name="Picture 7"/>
          <p:cNvPicPr>
            <a:picLocks noChangeAspect="1"/>
          </p:cNvPicPr>
          <p:nvPr/>
        </p:nvPicPr>
        <p:blipFill>
          <a:blip r:embed="rId14"/>
          <a:stretch>
            <a:fillRect/>
          </a:stretch>
        </p:blipFill>
        <p:spPr>
          <a:xfrm>
            <a:off x="10065922" y="4007896"/>
            <a:ext cx="1740612" cy="2253088"/>
          </a:xfrm>
          <a:prstGeom prst="rect">
            <a:avLst/>
          </a:prstGeom>
          <a:ln>
            <a:solidFill>
              <a:schemeClr val="tx2">
                <a:lumMod val="75000"/>
              </a:schemeClr>
            </a:solidFill>
          </a:ln>
        </p:spPr>
      </p:pic>
      <p:pic>
        <p:nvPicPr>
          <p:cNvPr id="9" name="Picture 8"/>
          <p:cNvPicPr>
            <a:picLocks noChangeAspect="1"/>
          </p:cNvPicPr>
          <p:nvPr/>
        </p:nvPicPr>
        <p:blipFill>
          <a:blip r:embed="rId15"/>
          <a:stretch>
            <a:fillRect/>
          </a:stretch>
        </p:blipFill>
        <p:spPr>
          <a:xfrm>
            <a:off x="9157976" y="4383151"/>
            <a:ext cx="1699566" cy="2197107"/>
          </a:xfrm>
          <a:prstGeom prst="rect">
            <a:avLst/>
          </a:prstGeom>
          <a:ln>
            <a:solidFill>
              <a:schemeClr val="tx2">
                <a:lumMod val="75000"/>
              </a:schemeClr>
            </a:solidFill>
          </a:ln>
        </p:spPr>
      </p:pic>
      <p:pic>
        <p:nvPicPr>
          <p:cNvPr id="10" name="Picture 9"/>
          <p:cNvPicPr>
            <a:picLocks noChangeAspect="1"/>
          </p:cNvPicPr>
          <p:nvPr/>
        </p:nvPicPr>
        <p:blipFill rotWithShape="1">
          <a:blip r:embed="rId16"/>
          <a:srcRect l="43100" t="12267" r="23300" b="11111"/>
          <a:stretch/>
        </p:blipFill>
        <p:spPr>
          <a:xfrm>
            <a:off x="9891422" y="1511710"/>
            <a:ext cx="1812897" cy="2325472"/>
          </a:xfrm>
          <a:prstGeom prst="rect">
            <a:avLst/>
          </a:prstGeom>
          <a:ln>
            <a:solidFill>
              <a:schemeClr val="tx1"/>
            </a:solidFill>
          </a:ln>
        </p:spPr>
      </p:pic>
      <p:pic>
        <p:nvPicPr>
          <p:cNvPr id="11" name="Picture 10"/>
          <p:cNvPicPr>
            <a:picLocks noChangeAspect="1"/>
          </p:cNvPicPr>
          <p:nvPr/>
        </p:nvPicPr>
        <p:blipFill rotWithShape="1">
          <a:blip r:embed="rId17"/>
          <a:srcRect l="30913" t="13101" r="31065" b="3884"/>
          <a:stretch/>
        </p:blipFill>
        <p:spPr>
          <a:xfrm>
            <a:off x="8038771" y="1735916"/>
            <a:ext cx="1693628" cy="2079996"/>
          </a:xfrm>
          <a:prstGeom prst="rect">
            <a:avLst/>
          </a:prstGeom>
          <a:ln>
            <a:solidFill>
              <a:schemeClr val="tx1"/>
            </a:solidFill>
          </a:ln>
        </p:spPr>
      </p:pic>
    </p:spTree>
    <p:extLst>
      <p:ext uri="{BB962C8B-B14F-4D97-AF65-F5344CB8AC3E}">
        <p14:creationId xmlns:p14="http://schemas.microsoft.com/office/powerpoint/2010/main" val="22912428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Policy and Reimbursement Resources</a:t>
            </a:r>
          </a:p>
        </p:txBody>
      </p:sp>
      <p:sp>
        <p:nvSpPr>
          <p:cNvPr id="5" name="Rectangle 4"/>
          <p:cNvSpPr/>
          <p:nvPr/>
        </p:nvSpPr>
        <p:spPr>
          <a:xfrm>
            <a:off x="209550" y="5829300"/>
            <a:ext cx="11830050" cy="1028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Content Placeholder 2"/>
          <p:cNvSpPr txBox="1">
            <a:spLocks/>
          </p:cNvSpPr>
          <p:nvPr/>
        </p:nvSpPr>
        <p:spPr>
          <a:xfrm>
            <a:off x="457200" y="1400852"/>
            <a:ext cx="11363325" cy="5378988"/>
          </a:xfrm>
          <a:prstGeom prst="rect">
            <a:avLst/>
          </a:prstGeom>
        </p:spPr>
        <p:txBody>
          <a:bodyPr>
            <a:normAutofit fontScale="92500" lnSpcReduction="10000"/>
          </a:bodyPr>
          <a:lstStyle>
            <a:lvl1pPr marL="342900" indent="-342900" algn="l" defTabSz="914400" rtl="0" eaLnBrk="1" latinLnBrk="0" hangingPunct="1">
              <a:spcBef>
                <a:spcPct val="20000"/>
              </a:spcBef>
              <a:buFont typeface="Arial" pitchFamily="34" charset="0"/>
              <a:buChar char="•"/>
              <a:defRPr sz="3200" kern="1200">
                <a:solidFill>
                  <a:srgbClr val="174A7C"/>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rgbClr val="174A7C"/>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rgbClr val="174A7C"/>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rgbClr val="174A7C"/>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rgbClr val="174A7C"/>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400" b="1" i="0" u="none" strike="noStrike" kern="1200" cap="none" spc="0" normalizeH="0" baseline="0" noProof="0" dirty="0">
                <a:ln>
                  <a:noFill/>
                </a:ln>
                <a:solidFill>
                  <a:srgbClr val="174A7C"/>
                </a:solidFill>
                <a:effectLst/>
                <a:uLnTx/>
                <a:uFillTx/>
                <a:latin typeface="Calibri" panose="020F0502020204030204"/>
                <a:ea typeface="+mn-ea"/>
                <a:cs typeface="+mn-cs"/>
              </a:rPr>
              <a:t>CMS/Medicare - </a:t>
            </a:r>
            <a:r>
              <a:rPr kumimoji="0" lang="en-US" sz="2400" b="1" i="0" u="none" strike="noStrike" kern="1200" cap="none" spc="0" normalizeH="0" baseline="0" noProof="0" dirty="0">
                <a:ln>
                  <a:noFill/>
                </a:ln>
                <a:solidFill>
                  <a:srgbClr val="174A7C"/>
                </a:solidFill>
                <a:effectLst/>
                <a:uLnTx/>
                <a:uFillTx/>
                <a:latin typeface="Calibri" panose="020F0502020204030204"/>
                <a:ea typeface="+mn-ea"/>
                <a:cs typeface="+mn-cs"/>
                <a:hlinkClick r:id="rId3"/>
              </a:rPr>
              <a:t>COVID-19 Emergency Declaration Blanket Waivers for Health Care Providers </a:t>
            </a:r>
            <a:endParaRPr kumimoji="0" lang="en-US" sz="2400" b="1" i="0" u="none" strike="noStrike" kern="1200" cap="none" spc="0" normalizeH="0" baseline="0" noProof="0" dirty="0">
              <a:ln>
                <a:noFill/>
              </a:ln>
              <a:solidFill>
                <a:srgbClr val="174A7C"/>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000" b="0" i="0" u="sng" strike="noStrike" kern="1200" cap="none" spc="0" normalizeH="0" baseline="0" noProof="0" dirty="0">
                <a:ln>
                  <a:noFill/>
                </a:ln>
                <a:solidFill>
                  <a:srgbClr val="0563C1"/>
                </a:solidFill>
                <a:effectLst/>
                <a:uLnTx/>
                <a:uFillTx/>
                <a:latin typeface="Calibri" panose="020F0502020204030204"/>
                <a:ea typeface="Calibri" panose="020F0502020204030204" pitchFamily="34" charset="0"/>
                <a:cs typeface="Times New Roman" panose="02020603050405020304" pitchFamily="18" charset="0"/>
                <a:hlinkClick r:id="rId4"/>
              </a:rPr>
              <a:t>Medicare Telemedicine Health Care Provider Fact Sheet</a:t>
            </a:r>
            <a:r>
              <a:rPr kumimoji="0" lang="en-US" sz="2000" b="0" i="0" u="sng" strike="noStrike" kern="1200" cap="none" spc="0" normalizeH="0" baseline="0" noProof="0" dirty="0">
                <a:ln>
                  <a:noFill/>
                </a:ln>
                <a:solidFill>
                  <a:srgbClr val="0563C1"/>
                </a:solidFill>
                <a:effectLst/>
                <a:uLnTx/>
                <a:uFillTx/>
                <a:latin typeface="Calibri" panose="020F0502020204030204"/>
                <a:ea typeface="Calibri" panose="020F0502020204030204" pitchFamily="34" charset="0"/>
                <a:cs typeface="Times New Roman" panose="02020603050405020304" pitchFamily="18" charset="0"/>
              </a:rPr>
              <a:t> </a:t>
            </a:r>
            <a:endParaRPr kumimoji="0" lang="en-US" sz="2000" b="0" i="0" u="none" strike="noStrike" kern="1200" cap="none" spc="0" normalizeH="0" baseline="0" noProof="0" dirty="0">
              <a:ln>
                <a:noFill/>
              </a:ln>
              <a:solidFill>
                <a:srgbClr val="174A7C"/>
              </a:solidFill>
              <a:effectLst/>
              <a:uLnTx/>
              <a:uFillTx/>
              <a:latin typeface="Calibri" panose="020F0502020204030204"/>
              <a:ea typeface="+mn-ea"/>
              <a:cs typeface="+mn-cs"/>
              <a:hlinkClick r:id="" action="ppaction://noaction"/>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000" b="0" i="0" u="none" strike="noStrike" kern="1200" cap="none" spc="0" normalizeH="0" baseline="0" noProof="0" dirty="0">
                <a:ln>
                  <a:noFill/>
                </a:ln>
                <a:solidFill>
                  <a:srgbClr val="174A7C"/>
                </a:solidFill>
                <a:effectLst/>
                <a:uLnTx/>
                <a:uFillTx/>
                <a:latin typeface="Calibri" panose="020F0502020204030204"/>
                <a:ea typeface="+mn-ea"/>
                <a:cs typeface="+mn-cs"/>
                <a:hlinkClick r:id="" action="ppaction://noaction"/>
              </a:rPr>
              <a:t>Medicare </a:t>
            </a:r>
            <a:r>
              <a:rPr kumimoji="0" lang="en-US" sz="2000" b="0" i="0" u="none" strike="noStrike" kern="1200" cap="none" spc="0" normalizeH="0" baseline="0" noProof="0" dirty="0">
                <a:ln>
                  <a:noFill/>
                </a:ln>
                <a:solidFill>
                  <a:srgbClr val="174A7C"/>
                </a:solidFill>
                <a:effectLst/>
                <a:uLnTx/>
                <a:uFillTx/>
                <a:latin typeface="Calibri" panose="020F0502020204030204"/>
                <a:ea typeface="+mn-ea"/>
                <a:cs typeface="+mn-cs"/>
                <a:hlinkClick r:id="rId5"/>
              </a:rPr>
              <a:t>Learning Network (MLN) Booklet – 2020</a:t>
            </a:r>
            <a:r>
              <a:rPr kumimoji="0" lang="en-US" sz="2000" b="0" i="0" u="none" strike="noStrike" kern="1200" cap="none" spc="0" normalizeH="0" baseline="0" noProof="0" dirty="0">
                <a:ln>
                  <a:noFill/>
                </a:ln>
                <a:solidFill>
                  <a:srgbClr val="174A7C"/>
                </a:solidFill>
                <a:effectLst/>
                <a:uLnTx/>
                <a:uFillTx/>
                <a:latin typeface="Calibri" panose="020F0502020204030204"/>
                <a:ea typeface="+mn-ea"/>
                <a:cs typeface="+mn-cs"/>
              </a:rPr>
              <a:t> </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000" b="0" i="0" u="none" strike="noStrike" kern="1200" cap="none" spc="0" normalizeH="0" baseline="0" noProof="0" dirty="0">
                <a:ln>
                  <a:noFill/>
                </a:ln>
                <a:solidFill>
                  <a:srgbClr val="174A7C"/>
                </a:solidFill>
                <a:effectLst/>
                <a:uLnTx/>
                <a:uFillTx/>
                <a:latin typeface="Calibri" panose="020F0502020204030204"/>
                <a:ea typeface="+mn-ea"/>
                <a:cs typeface="+mn-cs"/>
                <a:hlinkClick r:id="rId6"/>
              </a:rPr>
              <a:t>Medicare - Covered Telehealth Services CY2019 and CY 2020</a:t>
            </a:r>
            <a:r>
              <a:rPr kumimoji="0" lang="en-US" sz="2000" b="0" i="0" u="none" strike="noStrike" kern="1200" cap="none" spc="0" normalizeH="0" baseline="0" noProof="0" dirty="0">
                <a:ln>
                  <a:noFill/>
                </a:ln>
                <a:solidFill>
                  <a:srgbClr val="174A7C"/>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600" b="0" i="0" u="none" strike="noStrike" kern="1200" cap="none" spc="0" normalizeH="0" baseline="0" noProof="0" dirty="0">
              <a:ln>
                <a:noFill/>
              </a:ln>
              <a:solidFill>
                <a:srgbClr val="174A7C"/>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400" b="1" i="0" u="none" strike="noStrike" kern="1200" cap="none" spc="0" normalizeH="0" baseline="0" noProof="0" dirty="0">
                <a:ln>
                  <a:noFill/>
                </a:ln>
                <a:solidFill>
                  <a:srgbClr val="174A7C"/>
                </a:solidFill>
                <a:effectLst/>
                <a:uLnTx/>
                <a:uFillTx/>
                <a:latin typeface="Calibri" panose="020F0502020204030204"/>
                <a:ea typeface="+mn-ea"/>
                <a:cs typeface="+mn-cs"/>
              </a:rPr>
              <a:t>Office of Civil Rights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000" b="0" i="0" u="none" strike="noStrike" kern="1200" cap="none" spc="0" normalizeH="0" baseline="0" noProof="0" dirty="0">
                <a:ln>
                  <a:noFill/>
                </a:ln>
                <a:solidFill>
                  <a:srgbClr val="174A7C"/>
                </a:solidFill>
                <a:effectLst/>
                <a:uLnTx/>
                <a:uFillTx/>
                <a:latin typeface="Calibri" panose="020F0502020204030204"/>
                <a:ea typeface="+mn-ea"/>
                <a:cs typeface="+mn-cs"/>
                <a:hlinkClick r:id="rId7"/>
              </a:rPr>
              <a:t>FAQs on Telehealth and HIPAA during COVID-19 public health emergency  </a:t>
            </a:r>
            <a:endParaRPr kumimoji="0" lang="en-US" sz="2000" b="0" i="0" u="none" strike="noStrike" kern="1200" cap="none" spc="0" normalizeH="0" baseline="0" noProof="0" dirty="0">
              <a:ln>
                <a:noFill/>
              </a:ln>
              <a:solidFill>
                <a:srgbClr val="174A7C"/>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600" b="0" i="0" u="none" strike="noStrike" kern="1200" cap="none" spc="0" normalizeH="0" baseline="0" noProof="0" dirty="0">
              <a:ln>
                <a:noFill/>
              </a:ln>
              <a:solidFill>
                <a:srgbClr val="174A7C"/>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400" b="1" i="0" u="none" strike="noStrike" kern="1200" cap="none" spc="0" normalizeH="0" baseline="0" noProof="0" dirty="0">
                <a:ln>
                  <a:noFill/>
                </a:ln>
                <a:solidFill>
                  <a:srgbClr val="174A7C"/>
                </a:solidFill>
                <a:effectLst/>
                <a:uLnTx/>
                <a:uFillTx/>
                <a:latin typeface="Calibri" panose="020F0502020204030204"/>
                <a:ea typeface="+mn-ea"/>
                <a:cs typeface="+mn-cs"/>
                <a:hlinkClick r:id="rId8"/>
              </a:rPr>
              <a:t>DEA COVID-19 Information Page</a:t>
            </a:r>
            <a:r>
              <a:rPr kumimoji="0" lang="en-US" sz="2400" b="1" i="0" u="none" strike="noStrike" kern="1200" cap="none" spc="0" normalizeH="0" baseline="0" noProof="0" dirty="0">
                <a:ln>
                  <a:noFill/>
                </a:ln>
                <a:solidFill>
                  <a:srgbClr val="174A7C"/>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600" b="1" i="0" u="none" strike="noStrike" kern="1200" cap="none" spc="0" normalizeH="0" baseline="0" noProof="0" dirty="0">
              <a:ln>
                <a:noFill/>
              </a:ln>
              <a:solidFill>
                <a:srgbClr val="174A7C"/>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400" b="1" i="0" u="none" strike="noStrike" kern="1200" cap="none" spc="0" normalizeH="0" baseline="0" noProof="0" dirty="0">
                <a:ln>
                  <a:noFill/>
                </a:ln>
                <a:solidFill>
                  <a:srgbClr val="174A7C"/>
                </a:solidFill>
                <a:effectLst/>
                <a:uLnTx/>
                <a:uFillTx/>
                <a:latin typeface="Calibri" panose="020F0502020204030204"/>
                <a:ea typeface="+mn-ea"/>
                <a:cs typeface="+mn-cs"/>
                <a:hlinkClick r:id="rId9"/>
              </a:rPr>
              <a:t>SAMHSA COVID-19 Page</a:t>
            </a:r>
            <a:r>
              <a:rPr kumimoji="0" lang="en-US" sz="2400" b="1" i="0" u="none" strike="noStrike" kern="1200" cap="none" spc="0" normalizeH="0" baseline="0" noProof="0" dirty="0">
                <a:ln>
                  <a:noFill/>
                </a:ln>
                <a:solidFill>
                  <a:srgbClr val="174A7C"/>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600" b="1" i="0" u="none" strike="noStrike" kern="1200" cap="none" spc="0" normalizeH="0" baseline="0" noProof="0" dirty="0">
              <a:ln>
                <a:noFill/>
              </a:ln>
              <a:solidFill>
                <a:srgbClr val="174A7C"/>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400" b="1" i="0" u="none" strike="noStrike" kern="1200" cap="none" spc="0" normalizeH="0" baseline="0" noProof="0" dirty="0">
                <a:ln>
                  <a:noFill/>
                </a:ln>
                <a:solidFill>
                  <a:srgbClr val="174A7C"/>
                </a:solidFill>
                <a:effectLst/>
                <a:uLnTx/>
                <a:uFillTx/>
                <a:latin typeface="Calibri" panose="020F0502020204030204"/>
                <a:ea typeface="+mn-ea"/>
                <a:cs typeface="+mn-cs"/>
              </a:rPr>
              <a:t>Center for Connected Health Policy</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000" b="0" i="0" u="sng" strike="noStrike" kern="1200" cap="none" spc="0" normalizeH="0" baseline="0" noProof="0" dirty="0">
                <a:ln>
                  <a:noFill/>
                </a:ln>
                <a:solidFill>
                  <a:srgbClr val="0563C1"/>
                </a:solidFill>
                <a:effectLst/>
                <a:uLnTx/>
                <a:uFillTx/>
                <a:latin typeface="Calibri" panose="020F0502020204030204"/>
                <a:ea typeface="Calibri" panose="020F0502020204030204" pitchFamily="34" charset="0"/>
                <a:cs typeface="Times New Roman" panose="02020603050405020304" pitchFamily="18" charset="0"/>
                <a:hlinkClick r:id="rId10"/>
              </a:rPr>
              <a:t>Telehealth Coverage Policies in the Time of COVID-19</a:t>
            </a:r>
            <a:r>
              <a:rPr kumimoji="0" lang="en-US" sz="2000" b="0" i="0" u="sng" strike="noStrike" kern="1200" cap="none" spc="0" normalizeH="0" baseline="0" noProof="0" dirty="0">
                <a:ln>
                  <a:noFill/>
                </a:ln>
                <a:solidFill>
                  <a:srgbClr val="0563C1"/>
                </a:solidFill>
                <a:effectLst/>
                <a:uLnTx/>
                <a:uFillTx/>
                <a:latin typeface="Calibri" panose="020F0502020204030204"/>
                <a:ea typeface="Calibri" panose="020F0502020204030204" pitchFamily="34" charset="0"/>
                <a:cs typeface="Times New Roman" panose="02020603050405020304" pitchFamily="18" charset="0"/>
              </a:rPr>
              <a:t> </a:t>
            </a:r>
            <a:endParaRPr kumimoji="0" lang="en-US" sz="2000" b="0" i="0" u="none" strike="noStrike" kern="1200" cap="none" spc="0" normalizeH="0" baseline="0" noProof="0" dirty="0">
              <a:ln>
                <a:noFill/>
              </a:ln>
              <a:solidFill>
                <a:srgbClr val="174A7C"/>
              </a:solidFill>
              <a:effectLst/>
              <a:uLnTx/>
              <a:uFillTx/>
              <a:latin typeface="Calibri" panose="020F0502020204030204"/>
              <a:ea typeface="+mn-ea"/>
              <a:cs typeface="+mn-cs"/>
              <a:hlinkClick r:id="" action="ppaction://noaction"/>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000" b="0" i="0" u="none" strike="noStrike" kern="1200" cap="none" spc="0" normalizeH="0" baseline="0" noProof="0" dirty="0">
                <a:ln>
                  <a:noFill/>
                </a:ln>
                <a:solidFill>
                  <a:srgbClr val="174A7C"/>
                </a:solidFill>
                <a:effectLst/>
                <a:uLnTx/>
                <a:uFillTx/>
                <a:latin typeface="Calibri" panose="020F0502020204030204"/>
                <a:ea typeface="+mn-ea"/>
                <a:cs typeface="+mn-cs"/>
                <a:hlinkClick r:id="" action="ppaction://noaction"/>
              </a:rPr>
              <a:t>COVID-19 Related State Actions</a:t>
            </a:r>
            <a:r>
              <a:rPr kumimoji="0" lang="en-US" sz="2000" b="0" i="0" u="none" strike="noStrike" kern="1200" cap="none" spc="0" normalizeH="0" baseline="0" noProof="0" dirty="0">
                <a:ln>
                  <a:noFill/>
                </a:ln>
                <a:solidFill>
                  <a:srgbClr val="174A7C"/>
                </a:solidFill>
                <a:effectLst/>
                <a:uLnTx/>
                <a:uFillTx/>
                <a:latin typeface="Calibri" panose="020F0502020204030204"/>
                <a:ea typeface="+mn-ea"/>
                <a:cs typeface="+mn-cs"/>
              </a:rPr>
              <a:t> </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000" b="0" i="0" u="none" strike="noStrike" kern="1200" cap="none" spc="0" normalizeH="0" baseline="0" noProof="0" dirty="0">
                <a:ln>
                  <a:noFill/>
                </a:ln>
                <a:solidFill>
                  <a:srgbClr val="174A7C"/>
                </a:solidFill>
                <a:effectLst/>
                <a:uLnTx/>
                <a:uFillTx/>
                <a:latin typeface="Calibri" panose="020F0502020204030204"/>
                <a:ea typeface="+mn-ea"/>
                <a:cs typeface="+mn-cs"/>
                <a:hlinkClick r:id="rId11"/>
              </a:rPr>
              <a:t>Billing For Telehealth Encounters</a:t>
            </a:r>
            <a:r>
              <a:rPr kumimoji="0" lang="en-US" sz="2000" b="0" i="0" u="none" strike="noStrike" kern="1200" cap="none" spc="0" normalizeH="0" baseline="0" noProof="0" dirty="0">
                <a:ln>
                  <a:noFill/>
                </a:ln>
                <a:solidFill>
                  <a:srgbClr val="174A7C"/>
                </a:solidFill>
                <a:effectLst/>
                <a:uLnTx/>
                <a:uFillTx/>
                <a:latin typeface="Calibri" panose="020F0502020204030204"/>
                <a:ea typeface="+mn-ea"/>
                <a:cs typeface="+mn-cs"/>
              </a:rPr>
              <a:t> – CCHP 2020 Guide on Fee-for-Service</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1000" b="0" i="0" u="none" strike="noStrike" kern="1200" cap="none" spc="0" normalizeH="0" baseline="0" noProof="0" dirty="0">
              <a:ln>
                <a:noFill/>
              </a:ln>
              <a:solidFill>
                <a:srgbClr val="174A7C"/>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
                <a:srgbClr val="4F81BD">
                  <a:lumMod val="75000"/>
                </a:srgbClr>
              </a:buClr>
              <a:buSzTx/>
              <a:buFont typeface="Arial" pitchFamily="34" charset="0"/>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hlinkClick r:id="rId12"/>
              </a:rPr>
              <a:t>Federation of State Medical Boards – Board by Board Review</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342900" marR="0" lvl="0" indent="-342900" algn="l" defTabSz="914400" rtl="0" eaLnBrk="1" fontAlgn="auto" latinLnBrk="0" hangingPunct="1">
              <a:lnSpc>
                <a:spcPct val="100000"/>
              </a:lnSpc>
              <a:spcBef>
                <a:spcPts val="0"/>
              </a:spcBef>
              <a:spcAft>
                <a:spcPts val="0"/>
              </a:spcAft>
              <a:buClr>
                <a:srgbClr val="4F81BD">
                  <a:lumMod val="75000"/>
                </a:srgbClr>
              </a:buClr>
              <a:buSzTx/>
              <a:buFont typeface="Arial"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hlinkClick r:id="rId13"/>
              </a:rPr>
              <a:t>States Waiving Licensure Requirements During COVID-19</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en-US" sz="2400" b="0" i="0" u="none" strike="noStrike" kern="1200" cap="none" spc="0" normalizeH="0" baseline="0" noProof="0" dirty="0">
              <a:ln>
                <a:noFill/>
              </a:ln>
              <a:solidFill>
                <a:srgbClr val="174A7C"/>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2400" b="1" i="0" u="none" strike="noStrike" kern="1200" cap="none" spc="0" normalizeH="0" baseline="0" noProof="0" dirty="0">
              <a:ln>
                <a:noFill/>
              </a:ln>
              <a:solidFill>
                <a:srgbClr val="174A7C"/>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82823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Patient &amp; Provider Resources</a:t>
            </a:r>
          </a:p>
        </p:txBody>
      </p:sp>
      <p:sp>
        <p:nvSpPr>
          <p:cNvPr id="5" name="Rectangle 4"/>
          <p:cNvSpPr/>
          <p:nvPr/>
        </p:nvSpPr>
        <p:spPr>
          <a:xfrm>
            <a:off x="209550" y="5829300"/>
            <a:ext cx="11830050" cy="1028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p:cNvSpPr/>
          <p:nvPr/>
        </p:nvSpPr>
        <p:spPr>
          <a:xfrm>
            <a:off x="209550" y="1214306"/>
            <a:ext cx="11082905" cy="421653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1F497D"/>
                </a:solidFill>
                <a:effectLst/>
                <a:uLnTx/>
                <a:uFillTx/>
                <a:latin typeface="Calibri" panose="020F0502020204030204" pitchFamily="34" charset="0"/>
                <a:ea typeface="Calibri" panose="020F0502020204030204" pitchFamily="34" charset="0"/>
                <a:cs typeface="+mn-cs"/>
              </a:rPr>
              <a:t>FCC </a:t>
            </a:r>
            <a:r>
              <a:rPr kumimoji="0" lang="en-US" sz="2000" b="0" i="0" u="sng" strike="noStrike" kern="1200" cap="none" spc="0" normalizeH="0" baseline="0" noProof="0" dirty="0" err="1">
                <a:ln>
                  <a:noFill/>
                </a:ln>
                <a:solidFill>
                  <a:srgbClr val="1F497D"/>
                </a:solidFill>
                <a:effectLst/>
                <a:uLnTx/>
                <a:uFillTx/>
                <a:latin typeface="Calibri" panose="020F0502020204030204" pitchFamily="34" charset="0"/>
                <a:ea typeface="Calibri" panose="020F0502020204030204" pitchFamily="34" charset="0"/>
                <a:cs typeface="+mn-cs"/>
                <a:hlinkClick r:id="rId3"/>
              </a:rPr>
              <a:t>LifeLine</a:t>
            </a:r>
            <a:r>
              <a:rPr kumimoji="0" lang="en-US" sz="2000" b="0" i="0" u="sng" strike="noStrike" kern="1200" cap="none" spc="0" normalizeH="0" baseline="0" noProof="0" dirty="0">
                <a:ln>
                  <a:noFill/>
                </a:ln>
                <a:solidFill>
                  <a:srgbClr val="1F497D"/>
                </a:solidFill>
                <a:effectLst/>
                <a:uLnTx/>
                <a:uFillTx/>
                <a:latin typeface="Calibri" panose="020F0502020204030204" pitchFamily="34" charset="0"/>
                <a:ea typeface="Calibri" panose="020F0502020204030204" pitchFamily="34" charset="0"/>
                <a:cs typeface="+mn-cs"/>
                <a:hlinkClick r:id="rId3"/>
              </a:rPr>
              <a:t> Program</a:t>
            </a:r>
            <a:r>
              <a:rPr kumimoji="0" lang="en-US" sz="2000" b="0" i="0" u="none" strike="noStrike" kern="1200" cap="none" spc="0" normalizeH="0" baseline="0" noProof="0" dirty="0">
                <a:ln>
                  <a:noFill/>
                </a:ln>
                <a:solidFill>
                  <a:srgbClr val="1F497D"/>
                </a:solidFill>
                <a:effectLst/>
                <a:uLnTx/>
                <a:uFillTx/>
                <a:latin typeface="Calibri" panose="020F0502020204030204" pitchFamily="34" charset="0"/>
                <a:ea typeface="Calibri" panose="020F0502020204030204" pitchFamily="34" charset="0"/>
                <a:cs typeface="+mn-cs"/>
              </a:rPr>
              <a:t>, which provides devices and subsidies on monthly voice and data fees for low income consumers. There are eligibility requirements (see webpage) and an application process for this. </a:t>
            </a: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F497D"/>
                </a:solidFill>
                <a:effectLst/>
                <a:uLnTx/>
                <a:uFillTx/>
                <a:latin typeface="Calibri" panose="020F0502020204030204" pitchFamily="34" charset="0"/>
                <a:ea typeface="Calibri" panose="020F0502020204030204" pitchFamily="34" charset="0"/>
                <a:cs typeface="+mn-cs"/>
              </a:rPr>
              <a:t> </a:t>
            </a: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sng" strike="noStrike" kern="1200" cap="none" spc="0" normalizeH="0" baseline="0" noProof="0" dirty="0">
                <a:ln>
                  <a:noFill/>
                </a:ln>
                <a:solidFill>
                  <a:srgbClr val="1F497D"/>
                </a:solidFill>
                <a:effectLst/>
                <a:uLnTx/>
                <a:uFillTx/>
                <a:latin typeface="Calibri" panose="020F0502020204030204" pitchFamily="34" charset="0"/>
                <a:ea typeface="Calibri" panose="020F0502020204030204" pitchFamily="34" charset="0"/>
                <a:cs typeface="+mn-cs"/>
                <a:hlinkClick r:id="rId4"/>
              </a:rPr>
              <a:t>National Digital Equity Center</a:t>
            </a:r>
            <a:r>
              <a:rPr kumimoji="0" lang="en-US" sz="2000" b="0" i="0" u="none" strike="noStrike" kern="1200" cap="none" spc="0" normalizeH="0" baseline="0" noProof="0" dirty="0">
                <a:ln>
                  <a:noFill/>
                </a:ln>
                <a:solidFill>
                  <a:srgbClr val="1F497D"/>
                </a:solidFill>
                <a:effectLst/>
                <a:uLnTx/>
                <a:uFillTx/>
                <a:latin typeface="Calibri" panose="020F0502020204030204" pitchFamily="34" charset="0"/>
                <a:ea typeface="Calibri" panose="020F0502020204030204" pitchFamily="34" charset="0"/>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F497D"/>
                </a:solidFill>
                <a:effectLst/>
                <a:uLnTx/>
                <a:uFillTx/>
                <a:latin typeface="Calibri" panose="020F0502020204030204" pitchFamily="34" charset="0"/>
                <a:ea typeface="Calibri" panose="020F0502020204030204" pitchFamily="34" charset="0"/>
                <a:cs typeface="+mn-cs"/>
              </a:rPr>
              <a:t> </a:t>
            </a: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1F497D"/>
                </a:solidFill>
                <a:effectLst/>
                <a:uLnTx/>
                <a:uFillTx/>
                <a:latin typeface="Calibri" panose="020F0502020204030204" pitchFamily="34" charset="0"/>
                <a:ea typeface="Calibri" panose="020F0502020204030204" pitchFamily="34" charset="0"/>
                <a:cs typeface="+mn-cs"/>
              </a:rPr>
              <a:t>More resources for Devices:</a:t>
            </a:r>
            <a:br>
              <a:rPr kumimoji="0" lang="en-US" sz="2000" b="0" i="0" u="none" strike="noStrike" kern="1200" cap="none" spc="0" normalizeH="0" baseline="0" noProof="0" dirty="0">
                <a:ln>
                  <a:noFill/>
                </a:ln>
                <a:solidFill>
                  <a:srgbClr val="1F497D"/>
                </a:solidFill>
                <a:effectLst/>
                <a:uLnTx/>
                <a:uFillTx/>
                <a:latin typeface="Calibri" panose="020F0502020204030204" pitchFamily="34" charset="0"/>
                <a:ea typeface="Calibri" panose="020F0502020204030204" pitchFamily="34" charset="0"/>
                <a:cs typeface="+mn-cs"/>
              </a:rPr>
            </a:br>
            <a:r>
              <a:rPr kumimoji="0" lang="en-US" sz="2000" b="0" i="0" u="none" strike="noStrike" kern="1200" cap="none" spc="0" normalizeH="0" baseline="0" noProof="0" dirty="0">
                <a:ln>
                  <a:noFill/>
                </a:ln>
                <a:solidFill>
                  <a:srgbClr val="1F497D"/>
                </a:solidFill>
                <a:effectLst/>
                <a:uLnTx/>
                <a:uFillTx/>
                <a:latin typeface="Calibri" panose="020F0502020204030204" pitchFamily="34" charset="0"/>
                <a:ea typeface="Calibri" panose="020F0502020204030204" pitchFamily="34" charset="0"/>
                <a:cs typeface="+mn-cs"/>
              </a:rPr>
              <a:t>- </a:t>
            </a:r>
            <a:r>
              <a:rPr kumimoji="0" lang="en-US" sz="2000" b="0" i="0" u="sng" strike="noStrike" kern="1200" cap="none" spc="0" normalizeH="0" baseline="0" noProof="0" dirty="0">
                <a:ln>
                  <a:noFill/>
                </a:ln>
                <a:solidFill>
                  <a:srgbClr val="1F497D"/>
                </a:solidFill>
                <a:effectLst/>
                <a:uLnTx/>
                <a:uFillTx/>
                <a:latin typeface="Calibri" panose="020F0502020204030204" pitchFamily="34" charset="0"/>
                <a:ea typeface="Calibri" panose="020F0502020204030204" pitchFamily="34" charset="0"/>
                <a:cs typeface="+mn-cs"/>
                <a:hlinkClick r:id="rId5"/>
              </a:rPr>
              <a:t>Give It – Get It</a:t>
            </a:r>
            <a:endParaRPr lang="en-US" sz="2000" dirty="0">
              <a:solidFill>
                <a:prstClr val="black"/>
              </a:solidFill>
              <a:latin typeface="Calibri" panose="020F0502020204030204" pitchFamily="34" charset="0"/>
              <a:ea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en-US" sz="2000" b="0" i="0" u="sng" strike="noStrike" kern="1200" cap="none" spc="0" normalizeH="0" baseline="0" noProof="0" dirty="0">
                <a:ln>
                  <a:noFill/>
                </a:ln>
                <a:solidFill>
                  <a:srgbClr val="1F497D"/>
                </a:solidFill>
                <a:effectLst/>
                <a:uLnTx/>
                <a:uFillTx/>
                <a:latin typeface="Calibri" panose="020F0502020204030204" pitchFamily="34" charset="0"/>
                <a:ea typeface="Calibri" panose="020F0502020204030204" pitchFamily="34" charset="0"/>
                <a:cs typeface="+mn-cs"/>
                <a:hlinkClick r:id="rId6"/>
              </a:rPr>
              <a:t>Goodwill’s Good Tech Program</a:t>
            </a:r>
            <a:endParaRPr kumimoji="0" lang="en-US" sz="2000" b="0" i="0" u="sng" strike="noStrike" kern="1200" cap="none" spc="0" normalizeH="0" baseline="0" noProof="0" dirty="0">
              <a:ln>
                <a:noFill/>
              </a:ln>
              <a:solidFill>
                <a:srgbClr val="1F497D"/>
              </a:solidFill>
              <a:effectLst/>
              <a:uLnTx/>
              <a:uFillTx/>
              <a:latin typeface="Calibri" panose="020F0502020204030204" pitchFamily="34" charset="0"/>
              <a:ea typeface="Calibri" panose="020F0502020204030204" pitchFamily="34" charset="0"/>
              <a:cs typeface="+mn-cs"/>
            </a:endParaRPr>
          </a:p>
          <a:p>
            <a:r>
              <a:rPr lang="en-US" sz="2000" dirty="0">
                <a:solidFill>
                  <a:schemeClr val="tx2"/>
                </a:solidFill>
              </a:rPr>
              <a:t>Provider Telehealth Best Practices</a:t>
            </a:r>
            <a:r>
              <a:rPr lang="en-US" sz="2000" dirty="0"/>
              <a:t>: </a:t>
            </a:r>
            <a:r>
              <a:rPr lang="en-US" sz="2000" dirty="0">
                <a:hlinkClick r:id="rId7"/>
              </a:rPr>
              <a:t>http://bit.ly/providerbestpractice</a:t>
            </a:r>
            <a:r>
              <a:rPr lang="en-US" sz="2000" dirty="0"/>
              <a:t> </a:t>
            </a:r>
          </a:p>
          <a:p>
            <a:r>
              <a:rPr lang="en-US" sz="2000" dirty="0">
                <a:solidFill>
                  <a:schemeClr val="tx2"/>
                </a:solidFill>
              </a:rPr>
              <a:t>Sample Provider Etiquette</a:t>
            </a:r>
            <a:r>
              <a:rPr lang="en-US" sz="2000" dirty="0"/>
              <a:t>: </a:t>
            </a:r>
            <a:r>
              <a:rPr lang="en-US" sz="2000" dirty="0">
                <a:hlinkClick r:id="rId8"/>
              </a:rPr>
              <a:t>http://bit.ly/provideretiquette</a:t>
            </a:r>
            <a:r>
              <a:rPr lang="en-US" sz="2000" dirty="0"/>
              <a:t> </a:t>
            </a:r>
          </a:p>
          <a:p>
            <a:r>
              <a:rPr lang="en-US" sz="2000" dirty="0">
                <a:solidFill>
                  <a:schemeClr val="tx2"/>
                </a:solidFill>
              </a:rPr>
              <a:t>What Patients can expect</a:t>
            </a:r>
            <a:r>
              <a:rPr lang="en-US" sz="2000" dirty="0"/>
              <a:t>: </a:t>
            </a:r>
            <a:r>
              <a:rPr lang="en-US" sz="2000" dirty="0">
                <a:hlinkClick r:id="rId9"/>
              </a:rPr>
              <a:t>http://bit.ly/telehealthexpectations</a:t>
            </a:r>
            <a:r>
              <a:rPr lang="en-US" sz="2000" dirty="0"/>
              <a:t> </a:t>
            </a:r>
          </a:p>
          <a:p>
            <a:r>
              <a:rPr lang="en-US" sz="2000" dirty="0">
                <a:solidFill>
                  <a:schemeClr val="tx2"/>
                </a:solidFill>
              </a:rPr>
              <a:t>Sample Patient Tips for Telehealth</a:t>
            </a:r>
            <a:r>
              <a:rPr lang="en-US" sz="2000" dirty="0"/>
              <a:t>: </a:t>
            </a:r>
            <a:r>
              <a:rPr lang="en-US" sz="2000" dirty="0">
                <a:hlinkClick r:id="rId10"/>
              </a:rPr>
              <a:t>http://bit.ly/tipsfortelehealth</a:t>
            </a:r>
            <a:endParaRPr lang="en-US" sz="2000" dirty="0"/>
          </a:p>
          <a:p>
            <a:pPr marR="0" lvl="0" algn="l" defTabSz="914400" rtl="0" eaLnBrk="1" fontAlgn="auto" latinLnBrk="0" hangingPunct="1">
              <a:lnSpc>
                <a:spcPct val="100000"/>
              </a:lnSpc>
              <a:spcBef>
                <a:spcPts val="0"/>
              </a:spcBef>
              <a:spcAft>
                <a:spcPts val="0"/>
              </a:spcAft>
              <a:buClrTx/>
              <a:buSzTx/>
              <a:tabLst/>
              <a:defRPr/>
            </a:pPr>
            <a:endParaRPr kumimoji="0" lang="en-US" sz="2000" b="0" i="0" u="sng" strike="noStrike" kern="1200" cap="none" spc="0" normalizeH="0" baseline="0" noProof="0" dirty="0">
              <a:ln>
                <a:noFill/>
              </a:ln>
              <a:solidFill>
                <a:srgbClr val="1F497D"/>
              </a:solidFill>
              <a:effectLst/>
              <a:uLnTx/>
              <a:uFillTx/>
              <a:latin typeface="Calibri" panose="020F0502020204030204" pitchFamily="34" charset="0"/>
              <a:ea typeface="Calibri" panose="020F0502020204030204" pitchFamily="34" charset="0"/>
              <a:cs typeface="+mn-cs"/>
            </a:endParaRPr>
          </a:p>
          <a:p>
            <a:pPr marL="342900" marR="0" lvl="0" indent="-342900" algn="l" defTabSz="914400" rtl="0" eaLnBrk="1" fontAlgn="auto" latinLnBrk="0" hangingPunct="1">
              <a:lnSpc>
                <a:spcPct val="100000"/>
              </a:lnSpc>
              <a:spcBef>
                <a:spcPts val="0"/>
              </a:spcBef>
              <a:spcAft>
                <a:spcPts val="0"/>
              </a:spcAft>
              <a:buClrTx/>
              <a:buSzTx/>
              <a:buFontTx/>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endParaRPr>
          </a:p>
        </p:txBody>
      </p:sp>
      <p:pic>
        <p:nvPicPr>
          <p:cNvPr id="7" name="Picture 6">
            <a:hlinkClick r:id="rId11"/>
          </p:cNvPr>
          <p:cNvPicPr>
            <a:picLocks noChangeAspect="1"/>
          </p:cNvPicPr>
          <p:nvPr/>
        </p:nvPicPr>
        <p:blipFill rotWithShape="1">
          <a:blip r:embed="rId12"/>
          <a:srcRect t="6115" b="9951"/>
          <a:stretch/>
        </p:blipFill>
        <p:spPr>
          <a:xfrm rot="440896">
            <a:off x="8471953" y="4478240"/>
            <a:ext cx="3605827" cy="2017641"/>
          </a:xfrm>
          <a:prstGeom prst="rect">
            <a:avLst/>
          </a:prstGeom>
          <a:ln>
            <a:solidFill>
              <a:schemeClr val="tx1">
                <a:lumMod val="75000"/>
                <a:lumOff val="25000"/>
              </a:schemeClr>
            </a:solidFill>
          </a:ln>
        </p:spPr>
      </p:pic>
      <p:sp>
        <p:nvSpPr>
          <p:cNvPr id="8" name="Rounded Rectangle 7"/>
          <p:cNvSpPr/>
          <p:nvPr/>
        </p:nvSpPr>
        <p:spPr>
          <a:xfrm>
            <a:off x="209550" y="4922942"/>
            <a:ext cx="7606791" cy="1692891"/>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HHS Telehealth Webpage for Patients: </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hlinkClick r:id="rId13"/>
              </a:rPr>
              <a:t>https://telehealth.hhs.gov/patients/</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NCTRC Patient Engagement: </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hlinkClick r:id="rId14"/>
              </a:rPr>
              <a:t>https://www.telehealthresourcecenter.org/wp-content/uploads/2020/03/How-Patients-Can-Engage-Telehealth-FINAL.pdf</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pic>
        <p:nvPicPr>
          <p:cNvPr id="9" name="Picture 8"/>
          <p:cNvPicPr>
            <a:picLocks noChangeAspect="1"/>
          </p:cNvPicPr>
          <p:nvPr/>
        </p:nvPicPr>
        <p:blipFill rotWithShape="1">
          <a:blip r:embed="rId15"/>
          <a:srcRect l="25127" t="7112" r="25071" b="9383"/>
          <a:stretch/>
        </p:blipFill>
        <p:spPr>
          <a:xfrm rot="21204419">
            <a:off x="7932714" y="2604346"/>
            <a:ext cx="1911975" cy="2137252"/>
          </a:xfrm>
          <a:prstGeom prst="rect">
            <a:avLst/>
          </a:prstGeom>
          <a:ln>
            <a:solidFill>
              <a:schemeClr val="tx1">
                <a:lumMod val="85000"/>
                <a:lumOff val="15000"/>
              </a:schemeClr>
            </a:solidFill>
          </a:ln>
        </p:spPr>
      </p:pic>
    </p:spTree>
    <p:extLst>
      <p:ext uri="{BB962C8B-B14F-4D97-AF65-F5344CB8AC3E}">
        <p14:creationId xmlns:p14="http://schemas.microsoft.com/office/powerpoint/2010/main" val="22726214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Our Next Webinar</a:t>
            </a:r>
          </a:p>
        </p:txBody>
      </p:sp>
      <p:sp>
        <p:nvSpPr>
          <p:cNvPr id="3" name="Shape 91"/>
          <p:cNvSpPr txBox="1">
            <a:spLocks/>
          </p:cNvSpPr>
          <p:nvPr/>
        </p:nvSpPr>
        <p:spPr>
          <a:xfrm>
            <a:off x="1343025" y="1759562"/>
            <a:ext cx="6672971" cy="1244737"/>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400" dirty="0">
                <a:solidFill>
                  <a:srgbClr val="0A5386"/>
                </a:solidFill>
                <a:latin typeface="Arial" panose="020B0604020202020204" pitchFamily="34" charset="0"/>
                <a:ea typeface="Roboto" panose="02000000000000000000" pitchFamily="2" charset="0"/>
                <a:cs typeface="Arial" panose="020B0604020202020204" pitchFamily="34" charset="0"/>
              </a:rPr>
              <a:t>The NCTRC Webinar Series</a:t>
            </a:r>
          </a:p>
          <a:p>
            <a:endParaRPr lang="en-US" sz="2400" dirty="0">
              <a:solidFill>
                <a:srgbClr val="0A5386"/>
              </a:solidFill>
              <a:latin typeface="Arial" panose="020B0604020202020204" pitchFamily="34" charset="0"/>
              <a:ea typeface="Roboto" panose="02000000000000000000" pitchFamily="2" charset="0"/>
              <a:cs typeface="Arial" panose="020B0604020202020204" pitchFamily="34" charset="0"/>
            </a:endParaRPr>
          </a:p>
          <a:p>
            <a:r>
              <a:rPr lang="en-US" sz="2400" dirty="0">
                <a:solidFill>
                  <a:srgbClr val="0A5386"/>
                </a:solidFill>
                <a:latin typeface="Arial" panose="020B0604020202020204" pitchFamily="34" charset="0"/>
                <a:ea typeface="Roboto" panose="02000000000000000000" pitchFamily="2" charset="0"/>
                <a:cs typeface="Arial" panose="020B0604020202020204" pitchFamily="34" charset="0"/>
              </a:rPr>
              <a:t>Occurs 3</a:t>
            </a:r>
            <a:r>
              <a:rPr lang="en-US" sz="2400" baseline="30000" dirty="0">
                <a:solidFill>
                  <a:srgbClr val="0A5386"/>
                </a:solidFill>
                <a:latin typeface="Arial" panose="020B0604020202020204" pitchFamily="34" charset="0"/>
                <a:ea typeface="Roboto" panose="02000000000000000000" pitchFamily="2" charset="0"/>
                <a:cs typeface="Arial" panose="020B0604020202020204" pitchFamily="34" charset="0"/>
              </a:rPr>
              <a:t>rd</a:t>
            </a:r>
            <a:r>
              <a:rPr lang="en-US" sz="2400" dirty="0">
                <a:solidFill>
                  <a:srgbClr val="0A5386"/>
                </a:solidFill>
                <a:latin typeface="Arial" panose="020B0604020202020204" pitchFamily="34" charset="0"/>
                <a:ea typeface="Roboto" panose="02000000000000000000" pitchFamily="2" charset="0"/>
                <a:cs typeface="Arial" panose="020B0604020202020204" pitchFamily="34" charset="0"/>
              </a:rPr>
              <a:t> Thursday of every month.</a:t>
            </a:r>
            <a:br>
              <a:rPr lang="en-US" sz="2400" dirty="0">
                <a:solidFill>
                  <a:srgbClr val="0A5386"/>
                </a:solidFill>
                <a:latin typeface="Arial" panose="020B0604020202020204" pitchFamily="34" charset="0"/>
                <a:ea typeface="Roboto" panose="02000000000000000000" pitchFamily="2" charset="0"/>
                <a:cs typeface="Arial" panose="020B0604020202020204" pitchFamily="34" charset="0"/>
              </a:rPr>
            </a:br>
            <a:br>
              <a:rPr lang="en-US" sz="2400" dirty="0">
                <a:solidFill>
                  <a:srgbClr val="0A5386"/>
                </a:solidFill>
                <a:latin typeface="Arial" panose="020B0604020202020204" pitchFamily="34" charset="0"/>
                <a:ea typeface="Roboto" panose="02000000000000000000" pitchFamily="2" charset="0"/>
                <a:cs typeface="Arial" panose="020B0604020202020204" pitchFamily="34" charset="0"/>
              </a:rPr>
            </a:br>
            <a:endParaRPr lang="en-US" sz="2400" dirty="0">
              <a:solidFill>
                <a:srgbClr val="0A5386"/>
              </a:solidFill>
              <a:latin typeface="Arial" panose="020B0604020202020204" pitchFamily="34" charset="0"/>
              <a:ea typeface="Roboto" panose="02000000000000000000" pitchFamily="2" charset="0"/>
              <a:cs typeface="Arial" panose="020B0604020202020204" pitchFamily="34" charset="0"/>
            </a:endParaRPr>
          </a:p>
        </p:txBody>
      </p:sp>
      <p:sp>
        <p:nvSpPr>
          <p:cNvPr id="4" name="TextBox 3"/>
          <p:cNvSpPr txBox="1"/>
          <p:nvPr/>
        </p:nvSpPr>
        <p:spPr>
          <a:xfrm>
            <a:off x="1343026" y="3592204"/>
            <a:ext cx="10506075" cy="1200329"/>
          </a:xfrm>
          <a:prstGeom prst="rect">
            <a:avLst/>
          </a:prstGeom>
          <a:noFill/>
        </p:spPr>
        <p:txBody>
          <a:bodyPr wrap="square" rtlCol="0">
            <a:spAutoFit/>
          </a:bodyPr>
          <a:lstStyle/>
          <a:p>
            <a:r>
              <a:rPr lang="en-US" sz="2400" b="1" dirty="0">
                <a:solidFill>
                  <a:srgbClr val="0D4677"/>
                </a:solidFill>
                <a:latin typeface="Arial" panose="020B0604020202020204" pitchFamily="34" charset="0"/>
                <a:ea typeface="Roboto" panose="02000000000000000000" pitchFamily="2" charset="0"/>
                <a:cs typeface="Arial" panose="020B0604020202020204" pitchFamily="34" charset="0"/>
              </a:rPr>
              <a:t>Telehealth Topic: </a:t>
            </a:r>
            <a:r>
              <a:rPr lang="en-US" sz="2400" dirty="0">
                <a:solidFill>
                  <a:srgbClr val="0D4677"/>
                </a:solidFill>
                <a:latin typeface="Arial" panose="020B0604020202020204" pitchFamily="34" charset="0"/>
                <a:ea typeface="Roboto" panose="02000000000000000000" pitchFamily="2" charset="0"/>
                <a:cs typeface="Arial" panose="020B0604020202020204" pitchFamily="34" charset="0"/>
              </a:rPr>
              <a:t>TBD</a:t>
            </a:r>
          </a:p>
          <a:p>
            <a:r>
              <a:rPr lang="en-US" sz="2400" b="1" dirty="0">
                <a:solidFill>
                  <a:srgbClr val="0D4677"/>
                </a:solidFill>
                <a:latin typeface="Arial" panose="020B0604020202020204" pitchFamily="34" charset="0"/>
                <a:ea typeface="Roboto" panose="02000000000000000000" pitchFamily="2" charset="0"/>
                <a:cs typeface="Arial" panose="020B0604020202020204" pitchFamily="34" charset="0"/>
              </a:rPr>
              <a:t>Date: </a:t>
            </a:r>
            <a:r>
              <a:rPr lang="en-US" sz="2400" dirty="0">
                <a:solidFill>
                  <a:srgbClr val="0D4677"/>
                </a:solidFill>
                <a:latin typeface="Arial" panose="020B0604020202020204" pitchFamily="34" charset="0"/>
                <a:ea typeface="Roboto" panose="02000000000000000000" pitchFamily="2" charset="0"/>
                <a:cs typeface="Arial" panose="020B0604020202020204" pitchFamily="34" charset="0"/>
              </a:rPr>
              <a:t>January 21</a:t>
            </a:r>
            <a:r>
              <a:rPr lang="en-US" sz="2400" baseline="30000" dirty="0">
                <a:solidFill>
                  <a:srgbClr val="0D4677"/>
                </a:solidFill>
                <a:latin typeface="Arial" panose="020B0604020202020204" pitchFamily="34" charset="0"/>
                <a:ea typeface="Roboto" panose="02000000000000000000" pitchFamily="2" charset="0"/>
                <a:cs typeface="Arial" panose="020B0604020202020204" pitchFamily="34" charset="0"/>
              </a:rPr>
              <a:t>st</a:t>
            </a:r>
            <a:r>
              <a:rPr lang="en-US" sz="2400" dirty="0">
                <a:solidFill>
                  <a:srgbClr val="0D4677"/>
                </a:solidFill>
                <a:latin typeface="Arial" panose="020B0604020202020204" pitchFamily="34" charset="0"/>
                <a:ea typeface="Roboto" panose="02000000000000000000" pitchFamily="2" charset="0"/>
                <a:cs typeface="Arial" panose="020B0604020202020204" pitchFamily="34" charset="0"/>
              </a:rPr>
              <a:t>, 2021</a:t>
            </a:r>
          </a:p>
          <a:p>
            <a:r>
              <a:rPr lang="en-US" sz="2400" b="1" dirty="0">
                <a:solidFill>
                  <a:srgbClr val="0D4677"/>
                </a:solidFill>
                <a:latin typeface="Arial" panose="020B0604020202020204" pitchFamily="34" charset="0"/>
                <a:ea typeface="Roboto" panose="02000000000000000000" pitchFamily="2" charset="0"/>
                <a:cs typeface="Arial" panose="020B0604020202020204" pitchFamily="34" charset="0"/>
              </a:rPr>
              <a:t>Times: </a:t>
            </a:r>
            <a:r>
              <a:rPr lang="de-DE" sz="2400" dirty="0">
                <a:solidFill>
                  <a:srgbClr val="0D4677"/>
                </a:solidFill>
                <a:latin typeface="Arial" panose="020B0604020202020204" pitchFamily="34" charset="0"/>
                <a:ea typeface="Roboto" panose="02000000000000000000" pitchFamily="2" charset="0"/>
                <a:cs typeface="Arial" panose="020B0604020202020204" pitchFamily="34" charset="0"/>
              </a:rPr>
              <a:t>: 11 AM – 12 PM (PT)</a:t>
            </a:r>
            <a:endParaRPr lang="en-US" sz="2400" b="1" dirty="0">
              <a:solidFill>
                <a:srgbClr val="0D4677"/>
              </a:solidFill>
              <a:latin typeface="Arial" panose="020B0604020202020204" pitchFamily="34" charset="0"/>
              <a:ea typeface="Roboto" panose="02000000000000000000" pitchFamily="2" charset="0"/>
              <a:cs typeface="Arial" panose="020B0604020202020204" pitchFamily="34" charset="0"/>
            </a:endParaRPr>
          </a:p>
        </p:txBody>
      </p:sp>
      <p:cxnSp>
        <p:nvCxnSpPr>
          <p:cNvPr id="5" name="Straight Connector 4"/>
          <p:cNvCxnSpPr/>
          <p:nvPr/>
        </p:nvCxnSpPr>
        <p:spPr>
          <a:xfrm>
            <a:off x="1442813" y="3180899"/>
            <a:ext cx="6518387" cy="0"/>
          </a:xfrm>
          <a:prstGeom prst="line">
            <a:avLst/>
          </a:prstGeom>
          <a:ln>
            <a:solidFill>
              <a:srgbClr val="0D467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618856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Please Complete Our Survey</a:t>
            </a:r>
          </a:p>
        </p:txBody>
      </p:sp>
      <p:sp>
        <p:nvSpPr>
          <p:cNvPr id="3" name="TextBox 2"/>
          <p:cNvSpPr txBox="1"/>
          <p:nvPr/>
        </p:nvSpPr>
        <p:spPr>
          <a:xfrm>
            <a:off x="1343026" y="2964320"/>
            <a:ext cx="7812127" cy="1938992"/>
          </a:xfrm>
          <a:prstGeom prst="rect">
            <a:avLst/>
          </a:prstGeom>
          <a:noFill/>
        </p:spPr>
        <p:txBody>
          <a:bodyPr wrap="square" rtlCol="0">
            <a:spAutoFit/>
          </a:bodyPr>
          <a:lstStyle/>
          <a:p>
            <a:r>
              <a:rPr lang="en-US" sz="2400" b="1" i="1" dirty="0">
                <a:solidFill>
                  <a:srgbClr val="0D4677"/>
                </a:solidFill>
                <a:latin typeface="Arial" panose="020B0604020202020204" pitchFamily="34" charset="0"/>
                <a:ea typeface="Roboto" panose="02000000000000000000" pitchFamily="2" charset="0"/>
                <a:cs typeface="Arial" panose="020B0604020202020204" pitchFamily="34" charset="0"/>
              </a:rPr>
              <a:t>Please participate in this brief perception survey (will also open after webinar):</a:t>
            </a:r>
          </a:p>
          <a:p>
            <a:endParaRPr lang="en-US" sz="2400" b="1" i="1" dirty="0">
              <a:solidFill>
                <a:srgbClr val="0D4677"/>
              </a:solidFill>
              <a:latin typeface="Arial" panose="020B0604020202020204" pitchFamily="34" charset="0"/>
              <a:ea typeface="Roboto" panose="02000000000000000000" pitchFamily="2" charset="0"/>
              <a:cs typeface="Arial" panose="020B0604020202020204" pitchFamily="34" charset="0"/>
            </a:endParaRPr>
          </a:p>
          <a:p>
            <a:r>
              <a:rPr lang="en-US" sz="2400" dirty="0">
                <a:solidFill>
                  <a:srgbClr val="0D4677"/>
                </a:solidFill>
                <a:latin typeface="Arial" panose="020B0604020202020204" pitchFamily="34" charset="0"/>
                <a:ea typeface="Roboto" panose="02000000000000000000" pitchFamily="2" charset="0"/>
                <a:cs typeface="Arial" panose="020B0604020202020204" pitchFamily="34" charset="0"/>
              </a:rPr>
              <a:t>https://www.surveymonkey.com/r/XK7R72F</a:t>
            </a:r>
          </a:p>
          <a:p>
            <a:endParaRPr lang="en-US" sz="2400" u="sng" dirty="0">
              <a:solidFill>
                <a:srgbClr val="0D4677"/>
              </a:solidFill>
              <a:latin typeface="Arial" panose="020B0604020202020204" pitchFamily="34" charset="0"/>
              <a:ea typeface="Roboto" panose="02000000000000000000" pitchFamily="2" charset="0"/>
              <a:cs typeface="Arial" panose="020B0604020202020204" pitchFamily="34" charset="0"/>
            </a:endParaRPr>
          </a:p>
        </p:txBody>
      </p:sp>
      <p:sp>
        <p:nvSpPr>
          <p:cNvPr id="4" name="Shape 91"/>
          <p:cNvSpPr txBox="1">
            <a:spLocks/>
          </p:cNvSpPr>
          <p:nvPr/>
        </p:nvSpPr>
        <p:spPr>
          <a:xfrm>
            <a:off x="1343025" y="1711642"/>
            <a:ext cx="7817107" cy="68483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400" i="1" dirty="0">
                <a:solidFill>
                  <a:srgbClr val="0A5386"/>
                </a:solidFill>
                <a:latin typeface="Arial" panose="020B0604020202020204" pitchFamily="34" charset="0"/>
                <a:ea typeface="Roboto" panose="02000000000000000000" pitchFamily="2" charset="0"/>
                <a:cs typeface="Arial" panose="020B0604020202020204" pitchFamily="34" charset="0"/>
              </a:rPr>
              <a:t>Your opinion of this webinar is valuable to us.</a:t>
            </a:r>
            <a:br>
              <a:rPr lang="en-US" sz="2400" dirty="0">
                <a:solidFill>
                  <a:srgbClr val="0A5386"/>
                </a:solidFill>
                <a:latin typeface="Arial" panose="020B0604020202020204" pitchFamily="34" charset="0"/>
                <a:ea typeface="Roboto" panose="02000000000000000000" pitchFamily="2" charset="0"/>
                <a:cs typeface="Arial" panose="020B0604020202020204" pitchFamily="34" charset="0"/>
              </a:rPr>
            </a:br>
            <a:endParaRPr lang="en-US" sz="2400" dirty="0">
              <a:solidFill>
                <a:srgbClr val="0A5386"/>
              </a:solidFill>
              <a:latin typeface="Arial" panose="020B0604020202020204" pitchFamily="34" charset="0"/>
              <a:ea typeface="Roboto" panose="02000000000000000000" pitchFamily="2" charset="0"/>
              <a:cs typeface="Arial" panose="020B0604020202020204" pitchFamily="34" charset="0"/>
            </a:endParaRPr>
          </a:p>
        </p:txBody>
      </p:sp>
      <p:cxnSp>
        <p:nvCxnSpPr>
          <p:cNvPr id="5" name="Straight Connector 4"/>
          <p:cNvCxnSpPr/>
          <p:nvPr/>
        </p:nvCxnSpPr>
        <p:spPr>
          <a:xfrm>
            <a:off x="1428749" y="2514148"/>
            <a:ext cx="6518387" cy="0"/>
          </a:xfrm>
          <a:prstGeom prst="line">
            <a:avLst/>
          </a:prstGeom>
          <a:ln>
            <a:solidFill>
              <a:srgbClr val="0D467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07154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txBox="1">
            <a:spLocks/>
          </p:cNvSpPr>
          <p:nvPr/>
        </p:nvSpPr>
        <p:spPr>
          <a:xfrm>
            <a:off x="1710159" y="947007"/>
            <a:ext cx="8771681" cy="4267200"/>
          </a:xfrm>
          <a:prstGeom prst="rect">
            <a:avLst/>
          </a:prstGeom>
        </p:spPr>
        <p:txBody>
          <a:bodyPr vert="horz" lIns="91440" tIns="45720" rIns="91440" bIns="45720" rtlCol="0">
            <a:normAutofit fontScale="77500" lnSpcReduction="20000"/>
          </a:bodyPr>
          <a:lstStyle>
            <a:lvl1pPr marL="342900" indent="-342900" algn="l" defTabSz="914400" rtl="0" eaLnBrk="1" latinLnBrk="0" hangingPunct="1">
              <a:spcBef>
                <a:spcPct val="20000"/>
              </a:spcBef>
              <a:buFont typeface="Arial" pitchFamily="34" charset="0"/>
              <a:buChar char="•"/>
              <a:defRPr sz="3200" kern="1200">
                <a:solidFill>
                  <a:srgbClr val="174A7C"/>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rgbClr val="174A7C"/>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rgbClr val="174A7C"/>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rgbClr val="174A7C"/>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rgbClr val="174A7C"/>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9600" b="1" i="0" u="none" strike="noStrike" kern="1200" cap="none" spc="0" normalizeH="0" baseline="0" noProof="0" dirty="0">
                <a:ln>
                  <a:noFill/>
                </a:ln>
                <a:solidFill>
                  <a:srgbClr val="7FA1B6"/>
                </a:solidFill>
                <a:effectLst/>
                <a:uLnTx/>
                <a:uFillTx/>
                <a:latin typeface="Calibri"/>
                <a:ea typeface="+mn-ea"/>
                <a:cs typeface="+mn-cs"/>
              </a:rPr>
              <a:t>Questions?</a:t>
            </a: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9600" b="1" i="0" u="none" strike="noStrike" kern="1200" cap="none" spc="0" normalizeH="0" baseline="0" noProof="0" dirty="0">
              <a:ln>
                <a:noFill/>
              </a:ln>
              <a:solidFill>
                <a:srgbClr val="7FA1B6"/>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9600" b="1" i="0" u="none" strike="noStrike" kern="1200" cap="none" spc="0" normalizeH="0" baseline="0" noProof="0" dirty="0">
                <a:ln>
                  <a:noFill/>
                </a:ln>
                <a:solidFill>
                  <a:srgbClr val="7FA1B6"/>
                </a:solidFill>
                <a:effectLst/>
                <a:uLnTx/>
                <a:uFillTx/>
                <a:latin typeface="Calibri"/>
                <a:ea typeface="+mn-ea"/>
                <a:cs typeface="+mn-cs"/>
              </a:rPr>
              <a:t>Thanks for Listening!</a:t>
            </a:r>
          </a:p>
        </p:txBody>
      </p:sp>
      <p:sp>
        <p:nvSpPr>
          <p:cNvPr id="8" name="TextBox 7"/>
          <p:cNvSpPr txBox="1"/>
          <p:nvPr/>
        </p:nvSpPr>
        <p:spPr>
          <a:xfrm>
            <a:off x="2376347" y="5347747"/>
            <a:ext cx="76200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7FA1B6"/>
                </a:solidFill>
                <a:effectLst/>
                <a:uLnTx/>
                <a:uFillTx/>
                <a:latin typeface="Calibri" panose="020F0502020204030204"/>
                <a:ea typeface="+mn-ea"/>
                <a:cs typeface="+mn-cs"/>
                <a:hlinkClick r:id="rId2"/>
              </a:rPr>
              <a:t>www.netrc.org</a:t>
            </a:r>
            <a:r>
              <a:rPr kumimoji="0" lang="en-US" sz="3200" b="1" i="0" u="none" strike="noStrike" kern="0" cap="none" spc="0" normalizeH="0" baseline="0" noProof="0" dirty="0">
                <a:ln>
                  <a:noFill/>
                </a:ln>
                <a:solidFill>
                  <a:srgbClr val="7FA1B6"/>
                </a:solidFill>
                <a:effectLst/>
                <a:uLnTx/>
                <a:uFillTx/>
                <a:latin typeface="Calibri" panose="020F0502020204030204"/>
                <a:ea typeface="+mn-ea"/>
                <a:cs typeface="+mn-cs"/>
              </a:rPr>
              <a:t> | 800-379-2021</a:t>
            </a:r>
          </a:p>
        </p:txBody>
      </p:sp>
      <p:pic>
        <p:nvPicPr>
          <p:cNvPr id="11" name="Picture 4">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28426" y="615766"/>
            <a:ext cx="1143000" cy="11320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TextBox 12"/>
          <p:cNvSpPr txBox="1"/>
          <p:nvPr/>
        </p:nvSpPr>
        <p:spPr>
          <a:xfrm>
            <a:off x="2038" y="300028"/>
            <a:ext cx="2362200" cy="3231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1" u="none" strike="noStrike" kern="1200" cap="none" spc="0" normalizeH="0" baseline="0" noProof="0" dirty="0">
                <a:ln>
                  <a:noFill/>
                </a:ln>
                <a:solidFill>
                  <a:srgbClr val="C00000"/>
                </a:solidFill>
                <a:effectLst/>
                <a:uLnTx/>
                <a:uFillTx/>
                <a:latin typeface="Calibri" panose="020F0502020204030204"/>
                <a:ea typeface="+mn-ea"/>
                <a:cs typeface="+mn-cs"/>
              </a:rPr>
              <a:t>            Join our newsletter!</a:t>
            </a:r>
          </a:p>
        </p:txBody>
      </p:sp>
    </p:spTree>
    <p:extLst>
      <p:ext uri="{BB962C8B-B14F-4D97-AF65-F5344CB8AC3E}">
        <p14:creationId xmlns:p14="http://schemas.microsoft.com/office/powerpoint/2010/main" val="24479815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952639" y="2034982"/>
            <a:ext cx="3799743" cy="2554545"/>
          </a:xfrm>
          <a:prstGeom prst="rect">
            <a:avLst/>
          </a:prstGeom>
          <a:noFill/>
        </p:spPr>
        <p:txBody>
          <a:bodyPr wrap="square" rtlCol="0">
            <a:spAutoFit/>
          </a:bodyPr>
          <a:lstStyle/>
          <a:p>
            <a:pPr algn="ctr" defTabSz="914377"/>
            <a:r>
              <a:rPr lang="en-US" sz="8000" b="1" dirty="0">
                <a:solidFill>
                  <a:srgbClr val="174A7C"/>
                </a:solidFill>
                <a:latin typeface="Calibri" panose="020F0502020204030204"/>
                <a:cs typeface="Arial"/>
                <a:sym typeface="Arial"/>
              </a:rPr>
              <a:t>Thank You!</a:t>
            </a:r>
          </a:p>
        </p:txBody>
      </p:sp>
      <p:sp>
        <p:nvSpPr>
          <p:cNvPr id="7" name="Rectangle 6"/>
          <p:cNvSpPr/>
          <p:nvPr/>
        </p:nvSpPr>
        <p:spPr>
          <a:xfrm>
            <a:off x="249616" y="2864750"/>
            <a:ext cx="5356492" cy="34495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3200" b="1" kern="0" dirty="0">
                <a:solidFill>
                  <a:srgbClr val="174A7C"/>
                </a:solidFill>
                <a:latin typeface="Calibri" panose="020F0502020204030204" pitchFamily="34" charset="0"/>
                <a:cs typeface="Calibri" panose="020F0502020204030204" pitchFamily="34" charset="0"/>
                <a:sym typeface="Arial"/>
                <a:hlinkClick r:id="rId3"/>
              </a:rPr>
              <a:t>www.NETRC.org</a:t>
            </a:r>
            <a:br>
              <a:rPr lang="en-US" sz="3200" b="1" kern="0" dirty="0">
                <a:solidFill>
                  <a:srgbClr val="174A7C"/>
                </a:solidFill>
                <a:latin typeface="Calibri" panose="020F0502020204030204" pitchFamily="34" charset="0"/>
                <a:cs typeface="Calibri" panose="020F0502020204030204" pitchFamily="34" charset="0"/>
                <a:sym typeface="Arial"/>
              </a:rPr>
            </a:br>
            <a:r>
              <a:rPr lang="en-US" sz="3200" kern="0" dirty="0">
                <a:solidFill>
                  <a:srgbClr val="174A7C"/>
                </a:solidFill>
                <a:latin typeface="Calibri" panose="020F0502020204030204" pitchFamily="34" charset="0"/>
                <a:cs typeface="Calibri" panose="020F0502020204030204" pitchFamily="34" charset="0"/>
                <a:sym typeface="Arial"/>
              </a:rPr>
              <a:t>800-379-2021</a:t>
            </a:r>
          </a:p>
          <a:p>
            <a:pPr algn="ctr" defTabSz="1219170">
              <a:buClr>
                <a:srgbClr val="000000"/>
              </a:buClr>
            </a:pPr>
            <a:endParaRPr lang="en-US" sz="2133" kern="0" dirty="0">
              <a:solidFill>
                <a:srgbClr val="174A7C"/>
              </a:solidFill>
              <a:latin typeface="Calibri" panose="020F0502020204030204" pitchFamily="34" charset="0"/>
              <a:cs typeface="Calibri" panose="020F0502020204030204" pitchFamily="34" charset="0"/>
              <a:sym typeface="Arial"/>
            </a:endParaRPr>
          </a:p>
          <a:p>
            <a:pPr algn="ctr" defTabSz="1219170">
              <a:buClr>
                <a:srgbClr val="000000"/>
              </a:buClr>
            </a:pPr>
            <a:endParaRPr lang="en-US" sz="2133" kern="0" dirty="0">
              <a:solidFill>
                <a:srgbClr val="174A7C"/>
              </a:solidFill>
              <a:latin typeface="Calibri" panose="020F0502020204030204" pitchFamily="34" charset="0"/>
              <a:cs typeface="Calibri" panose="020F0502020204030204" pitchFamily="34" charset="0"/>
              <a:sym typeface="Arial"/>
            </a:endParaRPr>
          </a:p>
          <a:p>
            <a:pPr algn="ctr" defTabSz="1219170">
              <a:buClr>
                <a:srgbClr val="000000"/>
              </a:buClr>
            </a:pPr>
            <a:endParaRPr lang="en-US" sz="2133" kern="0" dirty="0">
              <a:solidFill>
                <a:srgbClr val="174A7C"/>
              </a:solidFill>
              <a:latin typeface="Calibri" panose="020F0502020204030204" pitchFamily="34" charset="0"/>
              <a:cs typeface="Calibri" panose="020F0502020204030204" pitchFamily="34" charset="0"/>
              <a:sym typeface="Arial"/>
            </a:endParaRPr>
          </a:p>
          <a:p>
            <a:pPr algn="ctr" defTabSz="1219170">
              <a:buClr>
                <a:srgbClr val="000000"/>
              </a:buClr>
            </a:pPr>
            <a:endParaRPr lang="en-US" sz="2133" kern="0" dirty="0">
              <a:solidFill>
                <a:srgbClr val="174A7C"/>
              </a:solidFill>
              <a:latin typeface="Calibri" panose="020F0502020204030204" pitchFamily="34" charset="0"/>
              <a:cs typeface="Calibri" panose="020F0502020204030204" pitchFamily="34" charset="0"/>
              <a:sym typeface="Arial"/>
            </a:endParaRPr>
          </a:p>
        </p:txBody>
      </p:sp>
      <p:pic>
        <p:nvPicPr>
          <p:cNvPr id="5" name="Picture 4">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53756" y="5569982"/>
            <a:ext cx="1143000" cy="11320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2927862" y="5246817"/>
            <a:ext cx="4994788" cy="3231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1" u="none" strike="noStrike" kern="1200" cap="none" spc="0" normalizeH="0" baseline="0" noProof="0" dirty="0">
                <a:ln>
                  <a:noFill/>
                </a:ln>
                <a:solidFill>
                  <a:srgbClr val="C00000"/>
                </a:solidFill>
                <a:effectLst/>
                <a:uLnTx/>
                <a:uFillTx/>
                <a:latin typeface="Calibri" panose="020F0502020204030204"/>
                <a:ea typeface="+mn-ea"/>
                <a:cs typeface="+mn-cs"/>
              </a:rPr>
              <a:t>Join our newsletter!</a:t>
            </a:r>
          </a:p>
        </p:txBody>
      </p:sp>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22489" y="4331163"/>
            <a:ext cx="2842191" cy="1391726"/>
          </a:xfrm>
          <a:prstGeom prst="rect">
            <a:avLst/>
          </a:prstGeom>
        </p:spPr>
      </p:pic>
    </p:spTree>
    <p:extLst>
      <p:ext uri="{BB962C8B-B14F-4D97-AF65-F5344CB8AC3E}">
        <p14:creationId xmlns:p14="http://schemas.microsoft.com/office/powerpoint/2010/main" val="23589722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Webinar Tips and Notes</a:t>
            </a:r>
          </a:p>
        </p:txBody>
      </p:sp>
      <p:sp>
        <p:nvSpPr>
          <p:cNvPr id="3" name="Shape 181"/>
          <p:cNvSpPr txBox="1">
            <a:spLocks/>
          </p:cNvSpPr>
          <p:nvPr/>
        </p:nvSpPr>
        <p:spPr>
          <a:xfrm>
            <a:off x="1343026" y="1735896"/>
            <a:ext cx="9344025" cy="3758789"/>
          </a:xfrm>
          <a:prstGeom prst="rect">
            <a:avLst/>
          </a:prstGeom>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200" dirty="0">
                <a:latin typeface="Arial" panose="020B0604020202020204" pitchFamily="34" charset="0"/>
                <a:ea typeface="Roboto" panose="02000000000000000000" pitchFamily="2" charset="0"/>
                <a:cs typeface="Arial" panose="020B0604020202020204" pitchFamily="34" charset="0"/>
              </a:rPr>
              <a:t>Your phone &amp;/or computer microphone has been muted.</a:t>
            </a:r>
          </a:p>
          <a:p>
            <a:r>
              <a:rPr lang="en-US" sz="2200" dirty="0">
                <a:latin typeface="Arial" panose="020B0604020202020204" pitchFamily="34" charset="0"/>
                <a:ea typeface="Roboto" panose="02000000000000000000" pitchFamily="2" charset="0"/>
                <a:cs typeface="Arial" panose="020B0604020202020204" pitchFamily="34" charset="0"/>
              </a:rPr>
              <a:t>If we do not reach your question, please contact your regional TRC. There may be delays in response time:</a:t>
            </a:r>
            <a:r>
              <a:rPr lang="en-US" sz="2200" dirty="0">
                <a:solidFill>
                  <a:srgbClr val="FF0000"/>
                </a:solidFill>
                <a:latin typeface="Arial" panose="020B0604020202020204" pitchFamily="34" charset="0"/>
                <a:ea typeface="Roboto" panose="02000000000000000000" pitchFamily="2" charset="0"/>
                <a:cs typeface="Arial" panose="020B0604020202020204" pitchFamily="34" charset="0"/>
              </a:rPr>
              <a:t> </a:t>
            </a:r>
            <a:r>
              <a:rPr lang="en-US" sz="2200" dirty="0">
                <a:latin typeface="Arial" panose="020B0604020202020204" pitchFamily="34" charset="0"/>
                <a:cs typeface="Arial" panose="020B0604020202020204" pitchFamily="34" charset="0"/>
                <a:hlinkClick r:id="rId2"/>
              </a:rPr>
              <a:t>https://www.telehealthresourcecenter.org/contact/</a:t>
            </a:r>
            <a:endParaRPr lang="en-US" sz="2200" dirty="0">
              <a:solidFill>
                <a:srgbClr val="FF0000"/>
              </a:solidFill>
              <a:latin typeface="Arial" panose="020B0604020202020204" pitchFamily="34" charset="0"/>
              <a:ea typeface="Roboto" panose="02000000000000000000" pitchFamily="2" charset="0"/>
              <a:cs typeface="Arial" panose="020B0604020202020204" pitchFamily="34" charset="0"/>
            </a:endParaRPr>
          </a:p>
          <a:p>
            <a:r>
              <a:rPr lang="en-US" sz="2200" dirty="0">
                <a:latin typeface="Arial" panose="020B0604020202020204" pitchFamily="34" charset="0"/>
                <a:ea typeface="Roboto" panose="02000000000000000000" pitchFamily="2" charset="0"/>
                <a:cs typeface="Arial" panose="020B0604020202020204" pitchFamily="34" charset="0"/>
              </a:rPr>
              <a:t>Please fill out the post-webinar survey.</a:t>
            </a:r>
          </a:p>
          <a:p>
            <a:r>
              <a:rPr lang="en-US" sz="2200" dirty="0">
                <a:latin typeface="Arial" panose="020B0604020202020204" pitchFamily="34" charset="0"/>
                <a:ea typeface="Roboto" panose="02000000000000000000" pitchFamily="2" charset="0"/>
                <a:cs typeface="Arial" panose="020B0604020202020204" pitchFamily="34" charset="0"/>
              </a:rPr>
              <a:t>The webinar is being </a:t>
            </a:r>
            <a:r>
              <a:rPr lang="en-US" sz="2200" b="1" dirty="0">
                <a:highlight>
                  <a:srgbClr val="FFFF00"/>
                </a:highlight>
                <a:latin typeface="Arial" panose="020B0604020202020204" pitchFamily="34" charset="0"/>
                <a:ea typeface="Roboto" panose="02000000000000000000" pitchFamily="2" charset="0"/>
                <a:cs typeface="Arial" panose="020B0604020202020204" pitchFamily="34" charset="0"/>
              </a:rPr>
              <a:t>recorded</a:t>
            </a:r>
            <a:r>
              <a:rPr lang="en-US" sz="2200" dirty="0">
                <a:latin typeface="Arial" panose="020B0604020202020204" pitchFamily="34" charset="0"/>
                <a:ea typeface="Roboto" panose="02000000000000000000" pitchFamily="2" charset="0"/>
                <a:cs typeface="Arial" panose="020B0604020202020204" pitchFamily="34" charset="0"/>
              </a:rPr>
              <a:t>.</a:t>
            </a:r>
          </a:p>
          <a:p>
            <a:r>
              <a:rPr lang="en-US" sz="2200" dirty="0">
                <a:latin typeface="Arial" panose="020B0604020202020204" pitchFamily="34" charset="0"/>
                <a:ea typeface="Roboto" panose="02000000000000000000" pitchFamily="2" charset="0"/>
                <a:cs typeface="Arial" panose="020B0604020202020204" pitchFamily="34" charset="0"/>
              </a:rPr>
              <a:t>Recordings will be posted to our YouTube Channel:</a:t>
            </a:r>
          </a:p>
          <a:p>
            <a:pPr marL="126997" indent="0">
              <a:buNone/>
            </a:pPr>
            <a:r>
              <a:rPr lang="en-US" sz="2200" dirty="0">
                <a:latin typeface="Arial" panose="020B0604020202020204" pitchFamily="34" charset="0"/>
                <a:ea typeface="Roboto" panose="02000000000000000000" pitchFamily="2" charset="0"/>
                <a:cs typeface="Arial" panose="020B0604020202020204" pitchFamily="34" charset="0"/>
              </a:rPr>
              <a:t>	</a:t>
            </a:r>
            <a:r>
              <a:rPr lang="en-US" sz="2200" dirty="0">
                <a:latin typeface="Arial" panose="020B0604020202020204" pitchFamily="34" charset="0"/>
                <a:ea typeface="Roboto" panose="02000000000000000000" pitchFamily="2" charset="0"/>
                <a:cs typeface="Arial" panose="020B0604020202020204" pitchFamily="34" charset="0"/>
                <a:hlinkClick r:id="rId3"/>
              </a:rPr>
              <a:t>https://www.youtube.com/c/nctrc</a:t>
            </a:r>
            <a:endParaRPr lang="en-US" sz="2200" dirty="0">
              <a:latin typeface="Arial" panose="020B0604020202020204" pitchFamily="34" charset="0"/>
              <a:ea typeface="Roboto" panose="02000000000000000000" pitchFamily="2" charset="0"/>
              <a:cs typeface="Arial" panose="020B0604020202020204" pitchFamily="34" charset="0"/>
            </a:endParaRPr>
          </a:p>
        </p:txBody>
      </p:sp>
    </p:spTree>
    <p:extLst>
      <p:ext uri="{BB962C8B-B14F-4D97-AF65-F5344CB8AC3E}">
        <p14:creationId xmlns:p14="http://schemas.microsoft.com/office/powerpoint/2010/main" val="8251479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Speakers</a:t>
            </a:r>
            <a:endParaRPr lang="en-US" dirty="0">
              <a:solidFill>
                <a:srgbClr val="FF0000"/>
              </a:solidFill>
            </a:endParaRPr>
          </a:p>
        </p:txBody>
      </p:sp>
      <p:pic>
        <p:nvPicPr>
          <p:cNvPr id="3" name="Picture 2">
            <a:extLst>
              <a:ext uri="{FF2B5EF4-FFF2-40B4-BE49-F238E27FC236}">
                <a16:creationId xmlns:a16="http://schemas.microsoft.com/office/drawing/2014/main" id="{B9CAC65C-6112-794B-AF88-BB115B301FDD}"/>
              </a:ext>
            </a:extLst>
          </p:cNvPr>
          <p:cNvPicPr>
            <a:picLocks noChangeAspect="1"/>
          </p:cNvPicPr>
          <p:nvPr/>
        </p:nvPicPr>
        <p:blipFill>
          <a:blip r:embed="rId2"/>
          <a:stretch>
            <a:fillRect/>
          </a:stretch>
        </p:blipFill>
        <p:spPr>
          <a:xfrm>
            <a:off x="6000751" y="1352554"/>
            <a:ext cx="2675562" cy="2675562"/>
          </a:xfrm>
          <a:prstGeom prst="rect">
            <a:avLst/>
          </a:prstGeom>
        </p:spPr>
      </p:pic>
      <p:sp>
        <p:nvSpPr>
          <p:cNvPr id="4" name="TextBox 3">
            <a:extLst>
              <a:ext uri="{FF2B5EF4-FFF2-40B4-BE49-F238E27FC236}">
                <a16:creationId xmlns:a16="http://schemas.microsoft.com/office/drawing/2014/main" id="{A187BA86-C885-7F4C-BFA1-EF4A18253168}"/>
              </a:ext>
            </a:extLst>
          </p:cNvPr>
          <p:cNvSpPr txBox="1"/>
          <p:nvPr/>
        </p:nvSpPr>
        <p:spPr>
          <a:xfrm>
            <a:off x="9092630" y="1352554"/>
            <a:ext cx="2188395" cy="1200329"/>
          </a:xfrm>
          <a:prstGeom prst="rect">
            <a:avLst/>
          </a:prstGeom>
          <a:noFill/>
        </p:spPr>
        <p:txBody>
          <a:bodyPr wrap="square" rtlCol="0">
            <a:spAutoFit/>
          </a:bodyPr>
          <a:lstStyle/>
          <a:p>
            <a:r>
              <a:rPr lang="en-US" b="1" i="1" dirty="0"/>
              <a:t>Reid Plimpton</a:t>
            </a:r>
          </a:p>
          <a:p>
            <a:r>
              <a:rPr lang="en-US" dirty="0"/>
              <a:t>Project Manager, Northeast Telehealth</a:t>
            </a:r>
          </a:p>
          <a:p>
            <a:r>
              <a:rPr lang="en-US" dirty="0"/>
              <a:t>Resource Center </a:t>
            </a:r>
          </a:p>
        </p:txBody>
      </p:sp>
      <p:pic>
        <p:nvPicPr>
          <p:cNvPr id="5" name="Picture 4">
            <a:extLst>
              <a:ext uri="{FF2B5EF4-FFF2-40B4-BE49-F238E27FC236}">
                <a16:creationId xmlns:a16="http://schemas.microsoft.com/office/drawing/2014/main" id="{0BBA72AD-F48D-544D-BB33-4C5F135770C8}"/>
              </a:ext>
            </a:extLst>
          </p:cNvPr>
          <p:cNvPicPr>
            <a:picLocks noChangeAspect="1"/>
          </p:cNvPicPr>
          <p:nvPr/>
        </p:nvPicPr>
        <p:blipFill>
          <a:blip r:embed="rId3"/>
          <a:stretch>
            <a:fillRect/>
          </a:stretch>
        </p:blipFill>
        <p:spPr>
          <a:xfrm>
            <a:off x="514350" y="1352555"/>
            <a:ext cx="1701788" cy="3025738"/>
          </a:xfrm>
          <a:prstGeom prst="rect">
            <a:avLst/>
          </a:prstGeom>
        </p:spPr>
      </p:pic>
      <p:sp>
        <p:nvSpPr>
          <p:cNvPr id="6" name="TextBox 5">
            <a:extLst>
              <a:ext uri="{FF2B5EF4-FFF2-40B4-BE49-F238E27FC236}">
                <a16:creationId xmlns:a16="http://schemas.microsoft.com/office/drawing/2014/main" id="{6E8DF7A0-4039-DC47-B79D-E391862EEDFA}"/>
              </a:ext>
            </a:extLst>
          </p:cNvPr>
          <p:cNvSpPr txBox="1"/>
          <p:nvPr/>
        </p:nvSpPr>
        <p:spPr>
          <a:xfrm>
            <a:off x="2216138" y="1352554"/>
            <a:ext cx="2188395" cy="2308324"/>
          </a:xfrm>
          <a:prstGeom prst="rect">
            <a:avLst/>
          </a:prstGeom>
          <a:noFill/>
        </p:spPr>
        <p:txBody>
          <a:bodyPr wrap="square" rtlCol="0">
            <a:spAutoFit/>
          </a:bodyPr>
          <a:lstStyle/>
          <a:p>
            <a:r>
              <a:rPr lang="en-US" b="1" i="1" dirty="0"/>
              <a:t>Christina Quinlan  </a:t>
            </a:r>
            <a:r>
              <a:rPr lang="en-US" dirty="0"/>
              <a:t>Director of Operations Islands Community Medical Services Inc.; Northeast Telehealth Resource Center Strategist</a:t>
            </a:r>
          </a:p>
        </p:txBody>
      </p:sp>
    </p:spTree>
    <p:extLst>
      <p:ext uri="{BB962C8B-B14F-4D97-AF65-F5344CB8AC3E}">
        <p14:creationId xmlns:p14="http://schemas.microsoft.com/office/powerpoint/2010/main" val="7377101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t>About Us</a:t>
            </a:r>
            <a:endParaRPr lang="en-US" sz="4400" dirty="0">
              <a:solidFill>
                <a:schemeClr val="bg1"/>
              </a:solidFill>
            </a:endParaRPr>
          </a:p>
        </p:txBody>
      </p:sp>
      <p:sp>
        <p:nvSpPr>
          <p:cNvPr id="5" name="Rectangle 4"/>
          <p:cNvSpPr/>
          <p:nvPr/>
        </p:nvSpPr>
        <p:spPr>
          <a:xfrm>
            <a:off x="209550" y="6032982"/>
            <a:ext cx="2676525" cy="8250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4" descr="S:\Health Improvement- Shared\NETRC 2014-2015\2014 Branding\Logos\NETRC\NETRC Logo RGB lg.jpg"/>
          <p:cNvPicPr>
            <a:picLocks noChangeAspect="1" noChangeArrowheads="1"/>
          </p:cNvPicPr>
          <p:nvPr/>
        </p:nvPicPr>
        <p:blipFill>
          <a:blip r:embed="rId3" cstate="print"/>
          <a:srcRect/>
          <a:stretch>
            <a:fillRect/>
          </a:stretch>
        </p:blipFill>
        <p:spPr bwMode="auto">
          <a:xfrm>
            <a:off x="4114800" y="1780956"/>
            <a:ext cx="4038600" cy="1811552"/>
          </a:xfrm>
          <a:prstGeom prst="rect">
            <a:avLst/>
          </a:prstGeom>
          <a:noFill/>
        </p:spPr>
      </p:pic>
      <p:pic>
        <p:nvPicPr>
          <p:cNvPr id="8" name="Picture 5" descr="S:\Health Improvement- Shared\NETRC 2014-2015\2014 Branding\Logos\UVM\119_UVMMedicalCenter_Color_ORIGINAL.jpg"/>
          <p:cNvPicPr>
            <a:picLocks noChangeAspect="1" noChangeArrowheads="1"/>
          </p:cNvPicPr>
          <p:nvPr/>
        </p:nvPicPr>
        <p:blipFill>
          <a:blip r:embed="rId4" cstate="print"/>
          <a:srcRect/>
          <a:stretch>
            <a:fillRect/>
          </a:stretch>
        </p:blipFill>
        <p:spPr bwMode="auto">
          <a:xfrm>
            <a:off x="6248400" y="3990757"/>
            <a:ext cx="3962400" cy="1169853"/>
          </a:xfrm>
          <a:prstGeom prst="rect">
            <a:avLst/>
          </a:prstGeom>
          <a:noFill/>
        </p:spPr>
      </p:pic>
      <p:grpSp>
        <p:nvGrpSpPr>
          <p:cNvPr id="9" name="Group 8"/>
          <p:cNvGrpSpPr/>
          <p:nvPr/>
        </p:nvGrpSpPr>
        <p:grpSpPr>
          <a:xfrm>
            <a:off x="1442720" y="3757679"/>
            <a:ext cx="4064000" cy="1872461"/>
            <a:chOff x="1981200" y="2953753"/>
            <a:chExt cx="3627120" cy="1419934"/>
          </a:xfrm>
        </p:grpSpPr>
        <p:pic>
          <p:nvPicPr>
            <p:cNvPr id="10" name="Picture 9"/>
            <p:cNvPicPr>
              <a:picLocks noChangeAspect="1"/>
            </p:cNvPicPr>
            <p:nvPr/>
          </p:nvPicPr>
          <p:blipFill rotWithShape="1">
            <a:blip r:embed="rId5"/>
            <a:srcRect l="63431"/>
            <a:stretch/>
          </p:blipFill>
          <p:spPr>
            <a:xfrm>
              <a:off x="2255519" y="3455824"/>
              <a:ext cx="2637667" cy="917863"/>
            </a:xfrm>
            <a:prstGeom prst="rect">
              <a:avLst/>
            </a:prstGeom>
          </p:spPr>
        </p:pic>
        <p:pic>
          <p:nvPicPr>
            <p:cNvPr id="11" name="Picture 10"/>
            <p:cNvPicPr>
              <a:picLocks noChangeAspect="1"/>
            </p:cNvPicPr>
            <p:nvPr/>
          </p:nvPicPr>
          <p:blipFill rotWithShape="1">
            <a:blip r:embed="rId6"/>
            <a:srcRect l="26500" t="26148" r="43750" b="63185"/>
            <a:stretch/>
          </p:blipFill>
          <p:spPr>
            <a:xfrm>
              <a:off x="1981200" y="2953753"/>
              <a:ext cx="3627120" cy="731521"/>
            </a:xfrm>
            <a:prstGeom prst="rect">
              <a:avLst/>
            </a:prstGeom>
          </p:spPr>
        </p:pic>
      </p:grpSp>
      <p:pic>
        <p:nvPicPr>
          <p:cNvPr id="12" name="Picture 2" descr="\\192.168.10.23\data\Health Improvement- Shared\NETRC 2017-2020\Branding Materials\Logos\TRCs\New National Logo\With Consortium\NTRC logo horizontal-01.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733800" y="5362357"/>
            <a:ext cx="4343400" cy="12788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36356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solidFill>
                  <a:schemeClr val="bg1"/>
                </a:solidFill>
              </a:rPr>
              <a:t>Disclosures and Acknowledgements</a:t>
            </a:r>
          </a:p>
        </p:txBody>
      </p:sp>
      <p:sp>
        <p:nvSpPr>
          <p:cNvPr id="5" name="Rectangle 4"/>
          <p:cNvSpPr/>
          <p:nvPr/>
        </p:nvSpPr>
        <p:spPr>
          <a:xfrm>
            <a:off x="209550" y="6032982"/>
            <a:ext cx="2676525" cy="8250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dole"/>
              <a:cs typeface="+mn-cs"/>
            </a:endParaRPr>
          </a:p>
        </p:txBody>
      </p:sp>
      <p:sp>
        <p:nvSpPr>
          <p:cNvPr id="10" name="Content Placeholder 2"/>
          <p:cNvSpPr txBox="1">
            <a:spLocks/>
          </p:cNvSpPr>
          <p:nvPr/>
        </p:nvSpPr>
        <p:spPr>
          <a:xfrm>
            <a:off x="209550" y="1631416"/>
            <a:ext cx="11689838" cy="3312724"/>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rgbClr val="174A7C"/>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rgbClr val="174A7C"/>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rgbClr val="174A7C"/>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rgbClr val="174A7C"/>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rgbClr val="174A7C"/>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
                <a:srgbClr val="1F497D"/>
              </a:buClr>
              <a:buSzTx/>
              <a:buFont typeface="Arial" pitchFamily="34" charset="0"/>
              <a:buChar char="•"/>
              <a:tabLst/>
              <a:defRPr/>
            </a:pPr>
            <a:r>
              <a:rPr kumimoji="0" lang="en-US" sz="3200" b="0" i="0" u="none" strike="noStrike" kern="1200" cap="none" spc="0" normalizeH="0" baseline="0" noProof="0" dirty="0">
                <a:ln>
                  <a:noFill/>
                </a:ln>
                <a:effectLst/>
                <a:uLnTx/>
                <a:uFillTx/>
                <a:latin typeface="Gidole"/>
                <a:cs typeface="Calibri" panose="020F0502020204030204" pitchFamily="34" charset="0"/>
              </a:rPr>
              <a:t>Any information provided today is not to be regarded as legal advice </a:t>
            </a:r>
          </a:p>
          <a:p>
            <a:pPr marL="342900" marR="0" lvl="0" indent="-342900" algn="l" defTabSz="914400" rtl="0" eaLnBrk="1" fontAlgn="auto" latinLnBrk="0" hangingPunct="1">
              <a:lnSpc>
                <a:spcPct val="100000"/>
              </a:lnSpc>
              <a:spcBef>
                <a:spcPct val="20000"/>
              </a:spcBef>
              <a:spcAft>
                <a:spcPts val="0"/>
              </a:spcAft>
              <a:buClr>
                <a:srgbClr val="1F497D"/>
              </a:buClr>
              <a:buSzTx/>
              <a:buFont typeface="Arial" pitchFamily="34" charset="0"/>
              <a:buChar char="•"/>
              <a:tabLst/>
              <a:defRPr/>
            </a:pPr>
            <a:r>
              <a:rPr kumimoji="0" lang="en-US" sz="3200" b="0" i="0" u="none" strike="noStrike" kern="1200" cap="none" spc="0" normalizeH="0" baseline="0" noProof="0" dirty="0">
                <a:ln>
                  <a:noFill/>
                </a:ln>
                <a:effectLst/>
                <a:uLnTx/>
                <a:uFillTx/>
                <a:latin typeface="Gidole"/>
                <a:cs typeface="Calibri" panose="020F0502020204030204" pitchFamily="34" charset="0"/>
              </a:rPr>
              <a:t>NETRC, nor do I personally, have any relevant financial interest, arrangement, or affiliation with any organizations related to commercial products or services discussed in this session.</a:t>
            </a:r>
          </a:p>
          <a:p>
            <a:pPr marL="342900" marR="0" lvl="0" indent="-342900" algn="l" defTabSz="914400" rtl="0" eaLnBrk="1" fontAlgn="auto" latinLnBrk="0" hangingPunct="1">
              <a:lnSpc>
                <a:spcPct val="100000"/>
              </a:lnSpc>
              <a:spcBef>
                <a:spcPct val="20000"/>
              </a:spcBef>
              <a:spcAft>
                <a:spcPts val="0"/>
              </a:spcAft>
              <a:buClr>
                <a:srgbClr val="1F497D"/>
              </a:buClr>
              <a:buSzTx/>
              <a:buFont typeface="Arial" pitchFamily="34" charset="0"/>
              <a:buChar char="•"/>
              <a:tabLst/>
              <a:defRPr/>
            </a:pPr>
            <a:endParaRPr kumimoji="0" lang="en-US" sz="1400" b="0" i="0" u="none" strike="noStrike" kern="1200" cap="none" spc="0" normalizeH="0" baseline="0" noProof="0" dirty="0">
              <a:ln>
                <a:noFill/>
              </a:ln>
              <a:solidFill>
                <a:srgbClr val="4F81BD">
                  <a:lumMod val="50000"/>
                </a:srgbClr>
              </a:solidFill>
              <a:effectLst/>
              <a:uLnTx/>
              <a:uFillTx/>
              <a:latin typeface="Gidole"/>
              <a:cs typeface="Calibri" panose="020F0502020204030204" pitchFamily="34" charset="0"/>
            </a:endParaRPr>
          </a:p>
          <a:p>
            <a:pPr marL="342900" marR="0" lvl="0" indent="-342900" algn="l" defTabSz="914400" rtl="0" eaLnBrk="1" fontAlgn="auto" latinLnBrk="0" hangingPunct="1">
              <a:lnSpc>
                <a:spcPct val="100000"/>
              </a:lnSpc>
              <a:spcBef>
                <a:spcPct val="20000"/>
              </a:spcBef>
              <a:spcAft>
                <a:spcPts val="0"/>
              </a:spcAft>
              <a:buClr>
                <a:srgbClr val="1F497D"/>
              </a:buClr>
              <a:buSzTx/>
              <a:buFont typeface="Arial" pitchFamily="34" charset="0"/>
              <a:buChar char="•"/>
              <a:tabLst/>
              <a:defRPr/>
            </a:pPr>
            <a:r>
              <a:rPr kumimoji="0" lang="en-US" sz="3200" b="0" i="0" u="none" strike="noStrike" kern="1200" cap="none" spc="0" normalizeH="0" baseline="0" noProof="0" dirty="0">
                <a:ln>
                  <a:noFill/>
                </a:ln>
                <a:effectLst/>
                <a:uLnTx/>
                <a:uFillTx/>
                <a:latin typeface="Gidole"/>
                <a:cs typeface="Calibri" panose="020F0502020204030204" pitchFamily="34" charset="0"/>
              </a:rPr>
              <a:t>Acknowledgement: Christina Quinlan, NETRC Consultant, Director of Operations at Islands Community Health Services</a:t>
            </a:r>
          </a:p>
          <a:p>
            <a:pPr marL="0" marR="0" lvl="0" indent="0" algn="l" defTabSz="914400" rtl="0" eaLnBrk="1" fontAlgn="auto" latinLnBrk="0" hangingPunct="1">
              <a:lnSpc>
                <a:spcPct val="100000"/>
              </a:lnSpc>
              <a:spcBef>
                <a:spcPct val="20000"/>
              </a:spcBef>
              <a:spcAft>
                <a:spcPts val="0"/>
              </a:spcAft>
              <a:buClr>
                <a:srgbClr val="1F497D"/>
              </a:buClr>
              <a:buSzTx/>
              <a:buFont typeface="Arial" pitchFamily="34" charset="0"/>
              <a:buNone/>
              <a:tabLst/>
              <a:defRPr/>
            </a:pPr>
            <a:endParaRPr kumimoji="0" lang="en-US" sz="1050" b="1" i="0" u="none" strike="noStrike" kern="1200" cap="none" spc="0" normalizeH="0" baseline="0" noProof="0" dirty="0">
              <a:ln>
                <a:noFill/>
              </a:ln>
              <a:solidFill>
                <a:srgbClr val="C00000"/>
              </a:solidFill>
              <a:effectLst/>
              <a:uLnTx/>
              <a:uFillTx/>
              <a:latin typeface="Gidole"/>
              <a:cs typeface="Calibri" panose="020F0502020204030204" pitchFamily="34" charset="0"/>
            </a:endParaRPr>
          </a:p>
          <a:p>
            <a:pPr marL="0" marR="0" lvl="0" indent="0" algn="l" defTabSz="914400" rtl="0" eaLnBrk="1" fontAlgn="auto" latinLnBrk="0" hangingPunct="1">
              <a:lnSpc>
                <a:spcPct val="100000"/>
              </a:lnSpc>
              <a:spcBef>
                <a:spcPct val="20000"/>
              </a:spcBef>
              <a:spcAft>
                <a:spcPts val="0"/>
              </a:spcAft>
              <a:buClr>
                <a:srgbClr val="1F497D"/>
              </a:buClr>
              <a:buSzTx/>
              <a:buFont typeface="Arial" pitchFamily="34" charset="0"/>
              <a:buNone/>
              <a:tabLst/>
              <a:defRPr/>
            </a:pPr>
            <a:r>
              <a:rPr kumimoji="0" lang="en-US" sz="3600" b="1" i="0" u="none" strike="noStrike" kern="1200" cap="none" spc="0" normalizeH="0" baseline="0" noProof="0" dirty="0">
                <a:ln>
                  <a:noFill/>
                </a:ln>
                <a:solidFill>
                  <a:srgbClr val="C00000"/>
                </a:solidFill>
                <a:effectLst/>
                <a:uLnTx/>
                <a:uFillTx/>
                <a:latin typeface="Gidole"/>
                <a:cs typeface="Calibri" panose="020F0502020204030204" pitchFamily="34" charset="0"/>
              </a:rPr>
              <a:t>  </a:t>
            </a:r>
            <a:endParaRPr kumimoji="0" lang="en-US" sz="3600" b="0" i="0" u="none" strike="noStrike" kern="1200" cap="none" spc="0" normalizeH="0" baseline="0" noProof="0" dirty="0">
              <a:ln>
                <a:noFill/>
              </a:ln>
              <a:solidFill>
                <a:srgbClr val="C00000"/>
              </a:solidFill>
              <a:effectLst/>
              <a:uLnTx/>
              <a:uFillTx/>
              <a:latin typeface="Gidole"/>
              <a:cs typeface="Calibri" panose="020F0502020204030204" pitchFamily="34" charset="0"/>
            </a:endParaRPr>
          </a:p>
        </p:txBody>
      </p:sp>
    </p:spTree>
    <p:extLst>
      <p:ext uri="{BB962C8B-B14F-4D97-AF65-F5344CB8AC3E}">
        <p14:creationId xmlns:p14="http://schemas.microsoft.com/office/powerpoint/2010/main" val="40468812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07482" y="950976"/>
            <a:ext cx="9499092" cy="1263718"/>
          </a:xfrm>
        </p:spPr>
        <p:txBody>
          <a:bodyPr>
            <a:normAutofit/>
          </a:bodyPr>
          <a:lstStyle/>
          <a:p>
            <a:r>
              <a:rPr lang="en-US"/>
              <a:t>Contents</a:t>
            </a:r>
          </a:p>
        </p:txBody>
      </p:sp>
      <p:graphicFrame>
        <p:nvGraphicFramePr>
          <p:cNvPr id="15" name="Content Placeholder 2">
            <a:extLst>
              <a:ext uri="{FF2B5EF4-FFF2-40B4-BE49-F238E27FC236}">
                <a16:creationId xmlns:a16="http://schemas.microsoft.com/office/drawing/2014/main" id="{C3582BE6-F9AE-4121-AA0F-2FD95EDA334C}"/>
              </a:ext>
            </a:extLst>
          </p:cNvPr>
          <p:cNvGraphicFramePr/>
          <p:nvPr>
            <p:extLst>
              <p:ext uri="{D42A27DB-BD31-4B8C-83A1-F6EECF244321}">
                <p14:modId xmlns:p14="http://schemas.microsoft.com/office/powerpoint/2010/main" val="842493495"/>
              </p:ext>
            </p:extLst>
          </p:nvPr>
        </p:nvGraphicFramePr>
        <p:xfrm>
          <a:off x="1383682" y="2367093"/>
          <a:ext cx="9346692" cy="30907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97008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What is Telehealth?</a:t>
            </a:r>
          </a:p>
        </p:txBody>
      </p:sp>
      <p:sp>
        <p:nvSpPr>
          <p:cNvPr id="4" name="Rectangle 3"/>
          <p:cNvSpPr/>
          <p:nvPr/>
        </p:nvSpPr>
        <p:spPr>
          <a:xfrm>
            <a:off x="557563" y="1186538"/>
            <a:ext cx="11076998" cy="11756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1F4E79"/>
                </a:solidFill>
                <a:effectLst/>
                <a:uLnTx/>
                <a:uFillTx/>
                <a:latin typeface="Calibri"/>
                <a:ea typeface="+mn-ea"/>
                <a:cs typeface="+mn-cs"/>
              </a:rPr>
              <a:t>Broadly: the provision of health care, public health, and health education at a distance using telecommunications technologies. </a:t>
            </a:r>
          </a:p>
        </p:txBody>
      </p:sp>
      <p:sp>
        <p:nvSpPr>
          <p:cNvPr id="6" name="Rectangle 5"/>
          <p:cNvSpPr/>
          <p:nvPr/>
        </p:nvSpPr>
        <p:spPr>
          <a:xfrm>
            <a:off x="557563" y="2373355"/>
            <a:ext cx="3429000" cy="3632998"/>
          </a:xfrm>
          <a:prstGeom prst="rect">
            <a:avLst/>
          </a:prstGeom>
          <a:solidFill>
            <a:srgbClr val="597B7C">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1F4E79"/>
              </a:solidFill>
              <a:effectLst/>
              <a:uLnTx/>
              <a:uFillTx/>
              <a:latin typeface="Calibri"/>
              <a:ea typeface="+mn-ea"/>
              <a:cs typeface="+mn-cs"/>
            </a:endParaRPr>
          </a:p>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1F4E79"/>
                </a:solidFill>
                <a:effectLst/>
                <a:uLnTx/>
                <a:uFillTx/>
                <a:latin typeface="Calibri"/>
                <a:ea typeface="+mn-ea"/>
                <a:cs typeface="+mn-cs"/>
              </a:rPr>
              <a:t>Also Known As:</a:t>
            </a:r>
          </a:p>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srgbClr val="1F4E79"/>
              </a:solidFill>
              <a:effectLst/>
              <a:uLnTx/>
              <a:uFillTx/>
              <a:latin typeface="Calibri"/>
              <a:ea typeface="+mn-ea"/>
              <a:cs typeface="+mn-cs"/>
            </a:endParaRPr>
          </a:p>
          <a:p>
            <a:pPr marL="457200" marR="0" lvl="0" indent="-285750"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950" b="0" i="1" u="none" strike="noStrike" kern="1200" cap="none" spc="0" normalizeH="0" baseline="0" noProof="0" dirty="0">
                <a:ln>
                  <a:noFill/>
                </a:ln>
                <a:solidFill>
                  <a:srgbClr val="1F4E79"/>
                </a:solidFill>
                <a:effectLst/>
                <a:uLnTx/>
                <a:uFillTx/>
                <a:latin typeface="Calibri" panose="020F0502020204030204"/>
                <a:ea typeface="+mn-ea"/>
                <a:cs typeface="+mn-cs"/>
              </a:rPr>
              <a:t>Telemedicine</a:t>
            </a:r>
          </a:p>
          <a:p>
            <a:pPr marL="457200" marR="0" lvl="0" indent="-285750"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950" b="0" i="1" u="none" strike="noStrike" kern="1200" cap="none" spc="0" normalizeH="0" baseline="0" noProof="0" dirty="0" err="1">
                <a:ln>
                  <a:noFill/>
                </a:ln>
                <a:solidFill>
                  <a:srgbClr val="1F4E79"/>
                </a:solidFill>
                <a:effectLst/>
                <a:uLnTx/>
                <a:uFillTx/>
                <a:latin typeface="Calibri" panose="020F0502020204030204"/>
                <a:ea typeface="+mn-ea"/>
                <a:cs typeface="+mn-cs"/>
              </a:rPr>
              <a:t>Telepractice</a:t>
            </a:r>
            <a:endParaRPr kumimoji="0" lang="en-US" sz="1950" b="0" i="1" u="none" strike="noStrike" kern="1200" cap="none" spc="0" normalizeH="0" baseline="0" noProof="0" dirty="0">
              <a:ln>
                <a:noFill/>
              </a:ln>
              <a:solidFill>
                <a:srgbClr val="1F4E79"/>
              </a:solidFill>
              <a:effectLst/>
              <a:uLnTx/>
              <a:uFillTx/>
              <a:latin typeface="Calibri" panose="020F0502020204030204"/>
              <a:ea typeface="+mn-ea"/>
              <a:cs typeface="+mn-cs"/>
            </a:endParaRPr>
          </a:p>
          <a:p>
            <a:pPr marL="457200" marR="0" lvl="0" indent="-285750"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950" b="0" i="1" u="none" strike="noStrike" kern="1200" cap="none" spc="0" normalizeH="0" baseline="0" noProof="0" dirty="0">
                <a:ln>
                  <a:noFill/>
                </a:ln>
                <a:solidFill>
                  <a:srgbClr val="1F4E79"/>
                </a:solidFill>
                <a:effectLst/>
                <a:uLnTx/>
                <a:uFillTx/>
                <a:latin typeface="Calibri" panose="020F0502020204030204"/>
                <a:ea typeface="+mn-ea"/>
                <a:cs typeface="+mn-cs"/>
              </a:rPr>
              <a:t>Tele-X (specialties like </a:t>
            </a:r>
            <a:r>
              <a:rPr kumimoji="0" lang="en-US" sz="1950" b="0" i="1" u="none" strike="noStrike" kern="1200" cap="none" spc="0" normalizeH="0" baseline="0" noProof="0" dirty="0" err="1">
                <a:ln>
                  <a:noFill/>
                </a:ln>
                <a:solidFill>
                  <a:srgbClr val="1F4E79"/>
                </a:solidFill>
                <a:effectLst/>
                <a:uLnTx/>
                <a:uFillTx/>
                <a:latin typeface="Calibri" panose="020F0502020204030204"/>
                <a:ea typeface="+mn-ea"/>
                <a:cs typeface="+mn-cs"/>
              </a:rPr>
              <a:t>telepsychiatry</a:t>
            </a:r>
            <a:r>
              <a:rPr kumimoji="0" lang="en-US" sz="1950" b="0" i="1" u="none" strike="noStrike" kern="1200" cap="none" spc="0" normalizeH="0" baseline="0" noProof="0" dirty="0">
                <a:ln>
                  <a:noFill/>
                </a:ln>
                <a:solidFill>
                  <a:srgbClr val="1F4E79"/>
                </a:solidFill>
                <a:effectLst/>
                <a:uLnTx/>
                <a:uFillTx/>
                <a:latin typeface="Calibri" panose="020F0502020204030204"/>
                <a:ea typeface="+mn-ea"/>
                <a:cs typeface="+mn-cs"/>
              </a:rPr>
              <a:t>)</a:t>
            </a:r>
          </a:p>
          <a:p>
            <a:pPr marL="457200" marR="0" lvl="0" indent="-285750"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950" b="0" i="1" u="none" strike="noStrike" kern="1200" cap="none" spc="0" normalizeH="0" baseline="0" noProof="0" dirty="0">
                <a:ln>
                  <a:noFill/>
                </a:ln>
                <a:solidFill>
                  <a:srgbClr val="1F4E79"/>
                </a:solidFill>
                <a:effectLst/>
                <a:uLnTx/>
                <a:uFillTx/>
                <a:latin typeface="Calibri" panose="020F0502020204030204"/>
                <a:ea typeface="+mn-ea"/>
                <a:cs typeface="+mn-cs"/>
              </a:rPr>
              <a:t>Virtual Health</a:t>
            </a:r>
          </a:p>
          <a:p>
            <a:pPr marL="457200" marR="0" lvl="0" indent="-285750"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950" b="0" i="1" u="none" strike="noStrike" kern="1200" cap="none" spc="0" normalizeH="0" baseline="0" noProof="0" dirty="0">
                <a:ln>
                  <a:noFill/>
                </a:ln>
                <a:solidFill>
                  <a:srgbClr val="1F4E79"/>
                </a:solidFill>
                <a:effectLst/>
                <a:uLnTx/>
                <a:uFillTx/>
                <a:latin typeface="Calibri" panose="020F0502020204030204"/>
                <a:ea typeface="+mn-ea"/>
                <a:cs typeface="+mn-cs"/>
              </a:rPr>
              <a:t>Digital Health</a:t>
            </a:r>
          </a:p>
          <a:p>
            <a:pPr marL="457200" marR="0" lvl="0" indent="-285750"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950" b="0" i="1" u="none" strike="noStrike" kern="1200" cap="none" spc="0" normalizeH="0" baseline="0" noProof="0" dirty="0">
                <a:ln>
                  <a:noFill/>
                </a:ln>
                <a:solidFill>
                  <a:srgbClr val="1F4E79"/>
                </a:solidFill>
                <a:effectLst/>
                <a:uLnTx/>
                <a:uFillTx/>
                <a:latin typeface="Calibri" panose="020F0502020204030204"/>
                <a:ea typeface="+mn-ea"/>
                <a:cs typeface="+mn-cs"/>
              </a:rPr>
              <a:t>eHealth</a:t>
            </a:r>
          </a:p>
          <a:p>
            <a:pPr marL="457200" marR="0" lvl="0" indent="-285750"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950" b="0" i="1" u="none" strike="noStrike" kern="1200" cap="none" spc="0" normalizeH="0" baseline="0" noProof="0" dirty="0" err="1">
                <a:ln>
                  <a:noFill/>
                </a:ln>
                <a:solidFill>
                  <a:srgbClr val="1F4E79"/>
                </a:solidFill>
                <a:effectLst/>
                <a:uLnTx/>
                <a:uFillTx/>
                <a:latin typeface="Calibri" panose="020F0502020204030204"/>
                <a:ea typeface="+mn-ea"/>
                <a:cs typeface="+mn-cs"/>
              </a:rPr>
              <a:t>eVisits</a:t>
            </a:r>
            <a:endParaRPr kumimoji="0" lang="en-US" sz="1950" b="0" i="1" u="none" strike="noStrike" kern="1200" cap="none" spc="0" normalizeH="0" baseline="0" noProof="0" dirty="0">
              <a:ln>
                <a:noFill/>
              </a:ln>
              <a:solidFill>
                <a:srgbClr val="1F4E79"/>
              </a:solidFill>
              <a:effectLst/>
              <a:uLnTx/>
              <a:uFillTx/>
              <a:latin typeface="Calibri" panose="020F0502020204030204"/>
              <a:ea typeface="+mn-ea"/>
              <a:cs typeface="+mn-cs"/>
            </a:endParaRPr>
          </a:p>
          <a:p>
            <a:pPr marL="457200" marR="0" lvl="0" indent="-285750"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950" b="0" i="1" u="none" strike="noStrike" kern="1200" cap="none" spc="0" normalizeH="0" baseline="0" noProof="0" dirty="0">
                <a:ln>
                  <a:noFill/>
                </a:ln>
                <a:solidFill>
                  <a:srgbClr val="1F4E79"/>
                </a:solidFill>
                <a:effectLst/>
                <a:uLnTx/>
                <a:uFillTx/>
                <a:latin typeface="Calibri" panose="020F0502020204030204"/>
                <a:ea typeface="+mn-ea"/>
                <a:cs typeface="+mn-cs"/>
              </a:rPr>
              <a:t>And more!</a:t>
            </a:r>
          </a:p>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8" name="Picture 7"/>
          <p:cNvPicPr>
            <a:picLocks noChangeAspect="1"/>
          </p:cNvPicPr>
          <p:nvPr/>
        </p:nvPicPr>
        <p:blipFill rotWithShape="1">
          <a:blip r:embed="rId3">
            <a:lum/>
            <a:alphaModFix/>
          </a:blip>
          <a:srcRect l="27090" t="707" r="22129" b="-701"/>
          <a:stretch/>
        </p:blipFill>
        <p:spPr>
          <a:xfrm>
            <a:off x="6153725" y="4458793"/>
            <a:ext cx="3904088" cy="1547560"/>
          </a:xfrm>
          <a:prstGeom prst="rect">
            <a:avLst/>
          </a:prstGeom>
          <a:noFill/>
          <a:ln>
            <a:noFill/>
          </a:ln>
        </p:spPr>
      </p:pic>
      <p:sp>
        <p:nvSpPr>
          <p:cNvPr id="9" name="Rectangle 8"/>
          <p:cNvSpPr/>
          <p:nvPr/>
        </p:nvSpPr>
        <p:spPr>
          <a:xfrm>
            <a:off x="4144018" y="2395436"/>
            <a:ext cx="3904088" cy="1907623"/>
          </a:xfrm>
          <a:prstGeom prst="rect">
            <a:avLst/>
          </a:prstGeom>
          <a:solidFill>
            <a:srgbClr val="0C5587">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Largely embraced opinion: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white"/>
                </a:solidFill>
                <a:effectLst/>
                <a:uLnTx/>
                <a:uFillTx/>
                <a:latin typeface="Calibri" panose="020F0502020204030204"/>
                <a:ea typeface="+mn-ea"/>
                <a:cs typeface="+mn-cs"/>
              </a:rPr>
              <a:t>Telehealth is not a service or medical specialty, but a tool used to deliver care.</a:t>
            </a:r>
          </a:p>
        </p:txBody>
      </p:sp>
      <p:sp>
        <p:nvSpPr>
          <p:cNvPr id="11" name="Rectangle 10"/>
          <p:cNvSpPr/>
          <p:nvPr/>
        </p:nvSpPr>
        <p:spPr>
          <a:xfrm>
            <a:off x="8205561" y="2373355"/>
            <a:ext cx="3704505" cy="1929704"/>
          </a:xfrm>
          <a:prstGeom prst="rect">
            <a:avLst/>
          </a:prstGeom>
          <a:solidFill>
            <a:srgbClr val="597B7C">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254061"/>
                </a:solidFill>
                <a:effectLst/>
                <a:uLnTx/>
                <a:uFillTx/>
                <a:latin typeface="Calibri" panose="020F0502020204030204"/>
                <a:ea typeface="+mn-ea"/>
                <a:cs typeface="+mn-cs"/>
              </a:rPr>
              <a:t>Telehealth vs. Telemedicine</a:t>
            </a:r>
            <a:endParaRPr kumimoji="0" lang="en-US" sz="2200" b="0" i="0" u="none" strike="noStrike" kern="1200" cap="none" spc="0" normalizeH="0" baseline="0" noProof="0" dirty="0">
              <a:ln>
                <a:noFill/>
              </a:ln>
              <a:solidFill>
                <a:srgbClr val="254061"/>
              </a:solidFill>
              <a:effectLst/>
              <a:uLnTx/>
              <a:uFillTx/>
              <a:latin typeface="Calibri" panose="020F0502020204030204"/>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254061"/>
                </a:solidFill>
                <a:effectLst/>
                <a:uLnTx/>
                <a:uFillTx/>
                <a:latin typeface="Calibri" panose="020F0502020204030204"/>
                <a:ea typeface="+mn-ea"/>
                <a:cs typeface="+mn-cs"/>
              </a:rPr>
              <a:t>While “telemedicine” has been more commonly used in the past, “telehealth” is a more universal term for the current broad array of applications in the field. </a:t>
            </a:r>
            <a:endParaRPr kumimoji="0" lang="en-US" sz="1550" b="0" i="0" u="none" strike="noStrike" kern="1200" cap="none" spc="0" normalizeH="0" baseline="0" noProof="0" dirty="0">
              <a:ln>
                <a:noFill/>
              </a:ln>
              <a:solidFill>
                <a:srgbClr val="25406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85793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Oval 15"/>
          <p:cNvSpPr/>
          <p:nvPr/>
        </p:nvSpPr>
        <p:spPr>
          <a:xfrm>
            <a:off x="7760502" y="2074334"/>
            <a:ext cx="4250567" cy="3795831"/>
          </a:xfrm>
          <a:prstGeom prst="ellipse">
            <a:avLst/>
          </a:prstGeom>
          <a:solidFill>
            <a:schemeClr val="accent2">
              <a:lumMod val="7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Oval 4"/>
          <p:cNvSpPr/>
          <p:nvPr/>
        </p:nvSpPr>
        <p:spPr>
          <a:xfrm>
            <a:off x="158948" y="2084916"/>
            <a:ext cx="4293757" cy="3785249"/>
          </a:xfrm>
          <a:prstGeom prst="ellipse">
            <a:avLst/>
          </a:prstGeom>
          <a:solidFill>
            <a:srgbClr val="6DBE45">
              <a:alpha val="5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Oval 14"/>
          <p:cNvSpPr/>
          <p:nvPr/>
        </p:nvSpPr>
        <p:spPr>
          <a:xfrm>
            <a:off x="3955983" y="2074335"/>
            <a:ext cx="4354830" cy="3795831"/>
          </a:xfrm>
          <a:prstGeom prst="ellipse">
            <a:avLst/>
          </a:prstGeom>
          <a:solidFill>
            <a:srgbClr val="174A7C">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330200" y="251867"/>
            <a:ext cx="10861640" cy="720725"/>
          </a:xfrm>
        </p:spPr>
        <p:txBody>
          <a:bodyPr/>
          <a:lstStyle/>
          <a:p>
            <a:r>
              <a:rPr lang="en-US" dirty="0"/>
              <a:t>Considerations for Telehealth from Home</a:t>
            </a:r>
          </a:p>
        </p:txBody>
      </p:sp>
      <p:sp>
        <p:nvSpPr>
          <p:cNvPr id="3" name="Content Placeholder 2"/>
          <p:cNvSpPr>
            <a:spLocks noGrp="1"/>
          </p:cNvSpPr>
          <p:nvPr>
            <p:ph sz="half" idx="1"/>
          </p:nvPr>
        </p:nvSpPr>
        <p:spPr>
          <a:xfrm>
            <a:off x="528039" y="2903120"/>
            <a:ext cx="4376207" cy="2453218"/>
          </a:xfrm>
        </p:spPr>
        <p:txBody>
          <a:bodyPr>
            <a:normAutofit fontScale="92500"/>
          </a:bodyPr>
          <a:lstStyle/>
          <a:p>
            <a:r>
              <a:rPr lang="en-US" dirty="0"/>
              <a:t>Digital literacy</a:t>
            </a:r>
          </a:p>
          <a:p>
            <a:r>
              <a:rPr lang="en-US" dirty="0"/>
              <a:t>Technology Support</a:t>
            </a:r>
          </a:p>
          <a:p>
            <a:r>
              <a:rPr lang="en-US" dirty="0"/>
              <a:t>Supports for disabilities</a:t>
            </a:r>
          </a:p>
          <a:p>
            <a:r>
              <a:rPr lang="en-US" dirty="0"/>
              <a:t>Interpreting services</a:t>
            </a:r>
          </a:p>
        </p:txBody>
      </p:sp>
      <p:sp>
        <p:nvSpPr>
          <p:cNvPr id="4" name="Content Placeholder 3"/>
          <p:cNvSpPr>
            <a:spLocks noGrp="1"/>
          </p:cNvSpPr>
          <p:nvPr>
            <p:ph sz="half" idx="2"/>
          </p:nvPr>
        </p:nvSpPr>
        <p:spPr>
          <a:xfrm>
            <a:off x="8310813" y="2753785"/>
            <a:ext cx="3796520" cy="2470151"/>
          </a:xfrm>
        </p:spPr>
        <p:txBody>
          <a:bodyPr>
            <a:normAutofit fontScale="92500"/>
          </a:bodyPr>
          <a:lstStyle/>
          <a:p>
            <a:r>
              <a:rPr lang="en-US" dirty="0">
                <a:solidFill>
                  <a:schemeClr val="bg1"/>
                </a:solidFill>
              </a:rPr>
              <a:t>Provider &amp; staff training</a:t>
            </a:r>
          </a:p>
          <a:p>
            <a:r>
              <a:rPr lang="en-US" dirty="0">
                <a:solidFill>
                  <a:schemeClr val="bg1"/>
                </a:solidFill>
              </a:rPr>
              <a:t>Legal and regulatory </a:t>
            </a:r>
          </a:p>
          <a:p>
            <a:r>
              <a:rPr lang="en-US" dirty="0">
                <a:solidFill>
                  <a:schemeClr val="bg1"/>
                </a:solidFill>
              </a:rPr>
              <a:t>Licensure barriers</a:t>
            </a:r>
          </a:p>
          <a:p>
            <a:r>
              <a:rPr lang="en-US" dirty="0">
                <a:solidFill>
                  <a:schemeClr val="bg1"/>
                </a:solidFill>
              </a:rPr>
              <a:t>Evolving policy</a:t>
            </a:r>
          </a:p>
          <a:p>
            <a:r>
              <a:rPr lang="en-US" dirty="0">
                <a:solidFill>
                  <a:schemeClr val="bg1"/>
                </a:solidFill>
              </a:rPr>
              <a:t>Others?</a:t>
            </a:r>
          </a:p>
        </p:txBody>
      </p:sp>
      <p:sp>
        <p:nvSpPr>
          <p:cNvPr id="9" name="Content Placeholder 3"/>
          <p:cNvSpPr txBox="1">
            <a:spLocks/>
          </p:cNvSpPr>
          <p:nvPr/>
        </p:nvSpPr>
        <p:spPr>
          <a:xfrm>
            <a:off x="4548969" y="2737173"/>
            <a:ext cx="4055533" cy="247015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174A7C"/>
                </a:solidFill>
                <a:latin typeface="+mn-lt"/>
                <a:ea typeface="Roboto" panose="02000000000000000000" pitchFamily="2"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74A7C"/>
                </a:solidFill>
                <a:latin typeface="+mn-lt"/>
                <a:ea typeface="Roboto" panose="02000000000000000000" pitchFamily="2" charset="0"/>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rgbClr val="174A7C"/>
                </a:solidFill>
                <a:latin typeface="+mn-lt"/>
                <a:ea typeface="Roboto" panose="02000000000000000000" pitchFamily="2" charset="0"/>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rgbClr val="174A7C"/>
                </a:solidFill>
                <a:latin typeface="+mn-lt"/>
                <a:ea typeface="Roboto" panose="02000000000000000000" pitchFamily="2" charset="0"/>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rgbClr val="174A7C"/>
                </a:solidFill>
                <a:latin typeface="+mn-lt"/>
                <a:ea typeface="Roboto" panose="02000000000000000000"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cs typeface="Arial" panose="020B0604020202020204" pitchFamily="34" charset="0"/>
              </a:rPr>
              <a:t>Ease of use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cs typeface="Arial" panose="020B0604020202020204" pitchFamily="34" charset="0"/>
              </a:rPr>
              <a:t>Access to technology</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cs typeface="Arial" panose="020B0604020202020204" pitchFamily="34" charset="0"/>
              </a:rPr>
              <a:t>Access to internet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cs typeface="Arial" panose="020B0604020202020204" pitchFamily="34" charset="0"/>
              </a:rPr>
              <a:t>Continuity of care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cs typeface="Arial" panose="020B0604020202020204" pitchFamily="34" charset="0"/>
              </a:rPr>
              <a:t>Privacy/security concerns</a:t>
            </a:r>
          </a:p>
        </p:txBody>
      </p:sp>
      <p:sp>
        <p:nvSpPr>
          <p:cNvPr id="13" name="Rounded Rectangle 12"/>
          <p:cNvSpPr/>
          <p:nvPr/>
        </p:nvSpPr>
        <p:spPr>
          <a:xfrm>
            <a:off x="8353318" y="1416046"/>
            <a:ext cx="3064933" cy="499533"/>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Providers</a:t>
            </a:r>
          </a:p>
        </p:txBody>
      </p:sp>
      <p:sp>
        <p:nvSpPr>
          <p:cNvPr id="14" name="Rounded Rectangle 13"/>
          <p:cNvSpPr/>
          <p:nvPr/>
        </p:nvSpPr>
        <p:spPr>
          <a:xfrm>
            <a:off x="4997527" y="1436369"/>
            <a:ext cx="2271741" cy="499533"/>
          </a:xfrm>
          <a:prstGeom prst="roundRect">
            <a:avLst/>
          </a:prstGeom>
          <a:solidFill>
            <a:srgbClr val="174A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Both</a:t>
            </a:r>
          </a:p>
        </p:txBody>
      </p:sp>
      <p:sp>
        <p:nvSpPr>
          <p:cNvPr id="12" name="Rounded Rectangle 11"/>
          <p:cNvSpPr/>
          <p:nvPr/>
        </p:nvSpPr>
        <p:spPr>
          <a:xfrm>
            <a:off x="787790" y="1436369"/>
            <a:ext cx="3064933" cy="499533"/>
          </a:xfrm>
          <a:prstGeom prst="roundRect">
            <a:avLst/>
          </a:prstGeom>
          <a:solidFill>
            <a:srgbClr val="6DBE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Patients</a:t>
            </a:r>
          </a:p>
        </p:txBody>
      </p:sp>
    </p:spTree>
    <p:extLst>
      <p:ext uri="{BB962C8B-B14F-4D97-AF65-F5344CB8AC3E}">
        <p14:creationId xmlns:p14="http://schemas.microsoft.com/office/powerpoint/2010/main" val="1763071526"/>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ontents">
  <a:themeElements>
    <a:clrScheme name="Polaris">
      <a:dk1>
        <a:srgbClr val="3C3C3C"/>
      </a:dk1>
      <a:lt1>
        <a:sysClr val="window" lastClr="FFFFFF"/>
      </a:lt1>
      <a:dk2>
        <a:srgbClr val="575454"/>
      </a:dk2>
      <a:lt2>
        <a:srgbClr val="E7E6E6"/>
      </a:lt2>
      <a:accent1>
        <a:srgbClr val="333333"/>
      </a:accent1>
      <a:accent2>
        <a:srgbClr val="515151"/>
      </a:accent2>
      <a:accent3>
        <a:srgbClr val="6F6F6F"/>
      </a:accent3>
      <a:accent4>
        <a:srgbClr val="8D8D8D"/>
      </a:accent4>
      <a:accent5>
        <a:srgbClr val="B2C7CE"/>
      </a:accent5>
      <a:accent6>
        <a:srgbClr val="009999"/>
      </a:accent6>
      <a:hlink>
        <a:srgbClr val="779CA8"/>
      </a:hlink>
      <a:folHlink>
        <a:srgbClr val="4A6A75"/>
      </a:folHlink>
    </a:clrScheme>
    <a:fontScheme name="Polaris">
      <a:majorFont>
        <a:latin typeface="Coo Hew"/>
        <a:ea typeface="Spica Neue Bold"/>
        <a:cs typeface=""/>
      </a:majorFont>
      <a:minorFont>
        <a:latin typeface="Gidole"/>
        <a:ea typeface="Spica Neu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5">
            <a:lumMod val="60000"/>
            <a:lumOff val="40000"/>
          </a:schemeClr>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kumimoji="1"/>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5">
              <a:lumMod val="60000"/>
              <a:lumOff val="40000"/>
            </a:schemeClr>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3202</TotalTime>
  <Words>1949</Words>
  <Application>Microsoft Macintosh PowerPoint</Application>
  <PresentationFormat>Widescreen</PresentationFormat>
  <Paragraphs>279</Paragraphs>
  <Slides>27</Slides>
  <Notes>17</Notes>
  <HiddenSlides>0</HiddenSlides>
  <MMClips>0</MMClips>
  <ScaleCrop>false</ScaleCrop>
  <HeadingPairs>
    <vt:vector size="6" baseType="variant">
      <vt:variant>
        <vt:lpstr>Fonts Used</vt:lpstr>
      </vt:variant>
      <vt:variant>
        <vt:i4>9</vt:i4>
      </vt:variant>
      <vt:variant>
        <vt:lpstr>Theme</vt:lpstr>
      </vt:variant>
      <vt:variant>
        <vt:i4>9</vt:i4>
      </vt:variant>
      <vt:variant>
        <vt:lpstr>Slide Titles</vt:lpstr>
      </vt:variant>
      <vt:variant>
        <vt:i4>27</vt:i4>
      </vt:variant>
    </vt:vector>
  </HeadingPairs>
  <TitlesOfParts>
    <vt:vector size="45" baseType="lpstr">
      <vt:lpstr>Arial</vt:lpstr>
      <vt:lpstr>Calibri</vt:lpstr>
      <vt:lpstr>Calibri Light</vt:lpstr>
      <vt:lpstr>Coo Hew</vt:lpstr>
      <vt:lpstr>fira-sans</vt:lpstr>
      <vt:lpstr>Gidole</vt:lpstr>
      <vt:lpstr>Proxima Nova Light</vt:lpstr>
      <vt:lpstr>Roboto</vt:lpstr>
      <vt:lpstr>Roboto Light</vt:lpstr>
      <vt:lpstr>1_Office Theme</vt:lpstr>
      <vt:lpstr>Office Theme</vt:lpstr>
      <vt:lpstr>2_Office Theme</vt:lpstr>
      <vt:lpstr>Contents</vt:lpstr>
      <vt:lpstr>3_Office Theme</vt:lpstr>
      <vt:lpstr>5_Office Theme</vt:lpstr>
      <vt:lpstr>6_Office Theme</vt:lpstr>
      <vt:lpstr>7_Office Theme</vt:lpstr>
      <vt:lpstr>8_Office Theme</vt:lpstr>
      <vt:lpstr>PowerPoint Presentation</vt:lpstr>
      <vt:lpstr>PowerPoint Presentation</vt:lpstr>
      <vt:lpstr>Webinar Tips and Notes</vt:lpstr>
      <vt:lpstr>Speakers</vt:lpstr>
      <vt:lpstr>About Us</vt:lpstr>
      <vt:lpstr>Disclosures and Acknowledgements</vt:lpstr>
      <vt:lpstr>Contents</vt:lpstr>
      <vt:lpstr>What is Telehealth?</vt:lpstr>
      <vt:lpstr>Considerations for Telehealth from Home</vt:lpstr>
      <vt:lpstr>Telehealth to Address Social Determinants…</vt:lpstr>
      <vt:lpstr>Get Paid Here…</vt:lpstr>
      <vt:lpstr>Get Paid Here…</vt:lpstr>
      <vt:lpstr>Hot off the Presses</vt:lpstr>
      <vt:lpstr>Filling Critical Gaps</vt:lpstr>
      <vt:lpstr>Virtual Visit Algorithm – Knowing the Difference</vt:lpstr>
      <vt:lpstr>Non-Clinical Uses – Integrating Social Care</vt:lpstr>
      <vt:lpstr>Benefits</vt:lpstr>
      <vt:lpstr>Telehealth offers flexibility &amp; Affordability</vt:lpstr>
      <vt:lpstr>COVID and the Future of Telehealth</vt:lpstr>
      <vt:lpstr>Tips to Get Started</vt:lpstr>
      <vt:lpstr>Select Resources for COVID-19</vt:lpstr>
      <vt:lpstr>Policy and Reimbursement Resources</vt:lpstr>
      <vt:lpstr>Patient &amp; Provider Resources</vt:lpstr>
      <vt:lpstr>Our Next Webinar</vt:lpstr>
      <vt:lpstr>Please Complete Our Survey</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Ray</dc:creator>
  <cp:lastModifiedBy>Aria Javidan</cp:lastModifiedBy>
  <cp:revision>54</cp:revision>
  <dcterms:created xsi:type="dcterms:W3CDTF">2020-01-07T17:04:09Z</dcterms:created>
  <dcterms:modified xsi:type="dcterms:W3CDTF">2020-11-19T18:54:03Z</dcterms:modified>
</cp:coreProperties>
</file>