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1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13.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3.xml" ContentType="application/vnd.openxmlformats-officedocument.presentationml.tags+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8.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871" r:id="rId2"/>
    <p:sldMasterId id="2147483963" r:id="rId3"/>
    <p:sldMasterId id="2147483976" r:id="rId4"/>
    <p:sldMasterId id="2147484876" r:id="rId5"/>
    <p:sldMasterId id="2147485919" r:id="rId6"/>
    <p:sldMasterId id="2147487031" r:id="rId7"/>
    <p:sldMasterId id="2147487043" r:id="rId8"/>
    <p:sldMasterId id="2147487061" r:id="rId9"/>
    <p:sldMasterId id="2147487151" r:id="rId10"/>
    <p:sldMasterId id="2147487169" r:id="rId11"/>
    <p:sldMasterId id="2147487186" r:id="rId12"/>
    <p:sldMasterId id="2147487272" r:id="rId13"/>
    <p:sldMasterId id="2147487284" r:id="rId14"/>
  </p:sldMasterIdLst>
  <p:notesMasterIdLst>
    <p:notesMasterId r:id="rId113"/>
  </p:notesMasterIdLst>
  <p:sldIdLst>
    <p:sldId id="265" r:id="rId15"/>
    <p:sldId id="266" r:id="rId16"/>
    <p:sldId id="847" r:id="rId17"/>
    <p:sldId id="259" r:id="rId18"/>
    <p:sldId id="267" r:id="rId19"/>
    <p:sldId id="848" r:id="rId20"/>
    <p:sldId id="257" r:id="rId21"/>
    <p:sldId id="849" r:id="rId22"/>
    <p:sldId id="850" r:id="rId23"/>
    <p:sldId id="851" r:id="rId24"/>
    <p:sldId id="852" r:id="rId25"/>
    <p:sldId id="853" r:id="rId26"/>
    <p:sldId id="268" r:id="rId27"/>
    <p:sldId id="269" r:id="rId28"/>
    <p:sldId id="263" r:id="rId29"/>
    <p:sldId id="2472" r:id="rId30"/>
    <p:sldId id="2433" r:id="rId31"/>
    <p:sldId id="2473" r:id="rId32"/>
    <p:sldId id="2163" r:id="rId33"/>
    <p:sldId id="2459" r:id="rId34"/>
    <p:sldId id="2464" r:id="rId35"/>
    <p:sldId id="2471" r:id="rId36"/>
    <p:sldId id="2168" r:id="rId37"/>
    <p:sldId id="2446" r:id="rId38"/>
    <p:sldId id="2465" r:id="rId39"/>
    <p:sldId id="2448" r:id="rId40"/>
    <p:sldId id="2449" r:id="rId41"/>
    <p:sldId id="2450" r:id="rId42"/>
    <p:sldId id="2478" r:id="rId43"/>
    <p:sldId id="2451" r:id="rId44"/>
    <p:sldId id="2476" r:id="rId45"/>
    <p:sldId id="2455" r:id="rId46"/>
    <p:sldId id="2456" r:id="rId47"/>
    <p:sldId id="2457" r:id="rId48"/>
    <p:sldId id="2470" r:id="rId49"/>
    <p:sldId id="2469" r:id="rId50"/>
    <p:sldId id="2462" r:id="rId51"/>
    <p:sldId id="2458" r:id="rId52"/>
    <p:sldId id="2466" r:id="rId53"/>
    <p:sldId id="287" r:id="rId54"/>
    <p:sldId id="256" r:id="rId55"/>
    <p:sldId id="2479" r:id="rId56"/>
    <p:sldId id="258" r:id="rId57"/>
    <p:sldId id="2480" r:id="rId58"/>
    <p:sldId id="260" r:id="rId59"/>
    <p:sldId id="261" r:id="rId60"/>
    <p:sldId id="262" r:id="rId61"/>
    <p:sldId id="2481" r:id="rId62"/>
    <p:sldId id="264" r:id="rId63"/>
    <p:sldId id="2482" r:id="rId64"/>
    <p:sldId id="2483" r:id="rId65"/>
    <p:sldId id="2484" r:id="rId66"/>
    <p:sldId id="2485" r:id="rId67"/>
    <p:sldId id="2486" r:id="rId68"/>
    <p:sldId id="270" r:id="rId69"/>
    <p:sldId id="2487" r:id="rId70"/>
    <p:sldId id="272" r:id="rId71"/>
    <p:sldId id="273" r:id="rId72"/>
    <p:sldId id="274" r:id="rId73"/>
    <p:sldId id="275" r:id="rId74"/>
    <p:sldId id="276" r:id="rId75"/>
    <p:sldId id="277" r:id="rId76"/>
    <p:sldId id="278" r:id="rId77"/>
    <p:sldId id="279" r:id="rId78"/>
    <p:sldId id="899" r:id="rId79"/>
    <p:sldId id="881" r:id="rId80"/>
    <p:sldId id="902" r:id="rId81"/>
    <p:sldId id="904" r:id="rId82"/>
    <p:sldId id="905" r:id="rId83"/>
    <p:sldId id="916" r:id="rId84"/>
    <p:sldId id="917" r:id="rId85"/>
    <p:sldId id="918" r:id="rId86"/>
    <p:sldId id="919" r:id="rId87"/>
    <p:sldId id="922" r:id="rId88"/>
    <p:sldId id="923" r:id="rId89"/>
    <p:sldId id="921" r:id="rId90"/>
    <p:sldId id="418" r:id="rId91"/>
    <p:sldId id="940" r:id="rId92"/>
    <p:sldId id="422" r:id="rId93"/>
    <p:sldId id="920" r:id="rId94"/>
    <p:sldId id="924" r:id="rId95"/>
    <p:sldId id="929" r:id="rId96"/>
    <p:sldId id="928" r:id="rId97"/>
    <p:sldId id="927" r:id="rId98"/>
    <p:sldId id="926" r:id="rId99"/>
    <p:sldId id="925" r:id="rId100"/>
    <p:sldId id="935" r:id="rId101"/>
    <p:sldId id="934" r:id="rId102"/>
    <p:sldId id="933" r:id="rId103"/>
    <p:sldId id="932" r:id="rId104"/>
    <p:sldId id="938" r:id="rId105"/>
    <p:sldId id="939" r:id="rId106"/>
    <p:sldId id="937" r:id="rId107"/>
    <p:sldId id="936" r:id="rId108"/>
    <p:sldId id="431" r:id="rId109"/>
    <p:sldId id="941" r:id="rId110"/>
    <p:sldId id="865" r:id="rId111"/>
    <p:sldId id="271" r:id="rId11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57" autoAdjust="0"/>
    <p:restoredTop sz="94660"/>
  </p:normalViewPr>
  <p:slideViewPr>
    <p:cSldViewPr snapToGrid="0">
      <p:cViewPr varScale="1">
        <p:scale>
          <a:sx n="162" d="100"/>
          <a:sy n="162" d="100"/>
        </p:scale>
        <p:origin x="6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tableStyles" Target="tableStyles.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notesMaster" Target="notesMasters/notesMaster1.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viewProps" Target="view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dirty="0"/>
              <a:t>Percentage American Adults Who Use the Internet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Sheet1!$B$1</c:f>
              <c:strCache>
                <c:ptCount val="1"/>
                <c:pt idx="0">
                  <c:v>Ages 18-29</c:v>
                </c:pt>
              </c:strCache>
            </c:strRef>
          </c:tx>
          <c:spPr>
            <a:ln w="28575" cap="rnd">
              <a:solidFill>
                <a:schemeClr val="accent2"/>
              </a:solidFill>
              <a:round/>
            </a:ln>
            <a:effectLst/>
          </c:spPr>
          <c:marker>
            <c:symbol val="none"/>
          </c:marker>
          <c:dLbls>
            <c:delete val="1"/>
          </c:dLbls>
          <c:cat>
            <c:numRef>
              <c:f>Sheet1!$A$2:$A$11</c:f>
              <c:numCache>
                <c:formatCode>General</c:formatCode>
                <c:ptCount val="10"/>
                <c:pt idx="0">
                  <c:v>2001</c:v>
                </c:pt>
                <c:pt idx="1">
                  <c:v>2003</c:v>
                </c:pt>
                <c:pt idx="2">
                  <c:v>2005</c:v>
                </c:pt>
                <c:pt idx="3">
                  <c:v>2007</c:v>
                </c:pt>
                <c:pt idx="4">
                  <c:v>2009</c:v>
                </c:pt>
                <c:pt idx="5">
                  <c:v>2011</c:v>
                </c:pt>
                <c:pt idx="6">
                  <c:v>2013</c:v>
                </c:pt>
                <c:pt idx="7">
                  <c:v>2015</c:v>
                </c:pt>
                <c:pt idx="8">
                  <c:v>2018</c:v>
                </c:pt>
                <c:pt idx="9">
                  <c:v>2019</c:v>
                </c:pt>
              </c:numCache>
            </c:numRef>
          </c:cat>
          <c:val>
            <c:numRef>
              <c:f>Sheet1!$B$2:$B$11</c:f>
              <c:numCache>
                <c:formatCode>0%</c:formatCode>
                <c:ptCount val="10"/>
                <c:pt idx="0">
                  <c:v>0.72</c:v>
                </c:pt>
                <c:pt idx="1">
                  <c:v>0.78</c:v>
                </c:pt>
                <c:pt idx="2">
                  <c:v>0.83</c:v>
                </c:pt>
                <c:pt idx="3">
                  <c:v>0.89</c:v>
                </c:pt>
                <c:pt idx="4">
                  <c:v>0.92</c:v>
                </c:pt>
                <c:pt idx="5">
                  <c:v>0.94</c:v>
                </c:pt>
                <c:pt idx="6">
                  <c:v>0.97</c:v>
                </c:pt>
                <c:pt idx="7">
                  <c:v>0.97</c:v>
                </c:pt>
                <c:pt idx="8">
                  <c:v>0.98</c:v>
                </c:pt>
                <c:pt idx="9">
                  <c:v>1</c:v>
                </c:pt>
              </c:numCache>
            </c:numRef>
          </c:val>
          <c:smooth val="0"/>
          <c:extLst>
            <c:ext xmlns:c16="http://schemas.microsoft.com/office/drawing/2014/chart" uri="{C3380CC4-5D6E-409C-BE32-E72D297353CC}">
              <c16:uniqueId val="{00000001-67A2-446A-B84C-E9EDE07FA6BD}"/>
            </c:ext>
          </c:extLst>
        </c:ser>
        <c:ser>
          <c:idx val="2"/>
          <c:order val="1"/>
          <c:tx>
            <c:strRef>
              <c:f>Sheet1!$C$1</c:f>
              <c:strCache>
                <c:ptCount val="1"/>
                <c:pt idx="0">
                  <c:v>Ages 30-49</c:v>
                </c:pt>
              </c:strCache>
            </c:strRef>
          </c:tx>
          <c:spPr>
            <a:ln w="28575" cap="rnd">
              <a:solidFill>
                <a:schemeClr val="accent3"/>
              </a:solidFill>
              <a:round/>
            </a:ln>
            <a:effectLst/>
          </c:spPr>
          <c:marker>
            <c:symbol val="none"/>
          </c:marker>
          <c:dLbls>
            <c:delete val="1"/>
          </c:dLbls>
          <c:cat>
            <c:numRef>
              <c:f>Sheet1!$A$2:$A$11</c:f>
              <c:numCache>
                <c:formatCode>General</c:formatCode>
                <c:ptCount val="10"/>
                <c:pt idx="0">
                  <c:v>2001</c:v>
                </c:pt>
                <c:pt idx="1">
                  <c:v>2003</c:v>
                </c:pt>
                <c:pt idx="2">
                  <c:v>2005</c:v>
                </c:pt>
                <c:pt idx="3">
                  <c:v>2007</c:v>
                </c:pt>
                <c:pt idx="4">
                  <c:v>2009</c:v>
                </c:pt>
                <c:pt idx="5">
                  <c:v>2011</c:v>
                </c:pt>
                <c:pt idx="6">
                  <c:v>2013</c:v>
                </c:pt>
                <c:pt idx="7">
                  <c:v>2015</c:v>
                </c:pt>
                <c:pt idx="8">
                  <c:v>2018</c:v>
                </c:pt>
                <c:pt idx="9">
                  <c:v>2019</c:v>
                </c:pt>
              </c:numCache>
            </c:numRef>
          </c:cat>
          <c:val>
            <c:numRef>
              <c:f>Sheet1!$C$2:$C$11</c:f>
              <c:numCache>
                <c:formatCode>0%</c:formatCode>
                <c:ptCount val="10"/>
                <c:pt idx="0">
                  <c:v>0.65</c:v>
                </c:pt>
                <c:pt idx="1">
                  <c:v>0.72</c:v>
                </c:pt>
                <c:pt idx="2">
                  <c:v>0.79</c:v>
                </c:pt>
                <c:pt idx="3">
                  <c:v>0.85</c:v>
                </c:pt>
                <c:pt idx="4">
                  <c:v>0.84</c:v>
                </c:pt>
                <c:pt idx="5">
                  <c:v>0.87</c:v>
                </c:pt>
                <c:pt idx="6">
                  <c:v>0.92</c:v>
                </c:pt>
                <c:pt idx="7">
                  <c:v>0.95</c:v>
                </c:pt>
                <c:pt idx="8">
                  <c:v>0.97</c:v>
                </c:pt>
                <c:pt idx="9">
                  <c:v>0.97</c:v>
                </c:pt>
              </c:numCache>
            </c:numRef>
          </c:val>
          <c:smooth val="0"/>
          <c:extLst>
            <c:ext xmlns:c16="http://schemas.microsoft.com/office/drawing/2014/chart" uri="{C3380CC4-5D6E-409C-BE32-E72D297353CC}">
              <c16:uniqueId val="{00000002-67A2-446A-B84C-E9EDE07FA6BD}"/>
            </c:ext>
          </c:extLst>
        </c:ser>
        <c:ser>
          <c:idx val="3"/>
          <c:order val="2"/>
          <c:tx>
            <c:strRef>
              <c:f>Sheet1!$D$1</c:f>
              <c:strCache>
                <c:ptCount val="1"/>
                <c:pt idx="0">
                  <c:v>Ages 50-64</c:v>
                </c:pt>
              </c:strCache>
            </c:strRef>
          </c:tx>
          <c:spPr>
            <a:ln w="28575" cap="rnd">
              <a:solidFill>
                <a:schemeClr val="accent4"/>
              </a:solidFill>
              <a:round/>
            </a:ln>
            <a:effectLst/>
          </c:spPr>
          <c:marker>
            <c:symbol val="none"/>
          </c:marker>
          <c:dLbls>
            <c:delete val="1"/>
          </c:dLbls>
          <c:cat>
            <c:numRef>
              <c:f>Sheet1!$A$2:$A$11</c:f>
              <c:numCache>
                <c:formatCode>General</c:formatCode>
                <c:ptCount val="10"/>
                <c:pt idx="0">
                  <c:v>2001</c:v>
                </c:pt>
                <c:pt idx="1">
                  <c:v>2003</c:v>
                </c:pt>
                <c:pt idx="2">
                  <c:v>2005</c:v>
                </c:pt>
                <c:pt idx="3">
                  <c:v>2007</c:v>
                </c:pt>
                <c:pt idx="4">
                  <c:v>2009</c:v>
                </c:pt>
                <c:pt idx="5">
                  <c:v>2011</c:v>
                </c:pt>
                <c:pt idx="6">
                  <c:v>2013</c:v>
                </c:pt>
                <c:pt idx="7">
                  <c:v>2015</c:v>
                </c:pt>
                <c:pt idx="8">
                  <c:v>2018</c:v>
                </c:pt>
                <c:pt idx="9">
                  <c:v>2019</c:v>
                </c:pt>
              </c:numCache>
            </c:numRef>
          </c:cat>
          <c:val>
            <c:numRef>
              <c:f>Sheet1!$D$2:$D$11</c:f>
              <c:numCache>
                <c:formatCode>0%</c:formatCode>
                <c:ptCount val="10"/>
                <c:pt idx="0">
                  <c:v>0.46</c:v>
                </c:pt>
                <c:pt idx="1">
                  <c:v>0.56000000000000005</c:v>
                </c:pt>
                <c:pt idx="2">
                  <c:v>0.66</c:v>
                </c:pt>
                <c:pt idx="3">
                  <c:v>0.71</c:v>
                </c:pt>
                <c:pt idx="4">
                  <c:v>0.75</c:v>
                </c:pt>
                <c:pt idx="5">
                  <c:v>0.77</c:v>
                </c:pt>
                <c:pt idx="6">
                  <c:v>0.81</c:v>
                </c:pt>
                <c:pt idx="7">
                  <c:v>0.82</c:v>
                </c:pt>
                <c:pt idx="8">
                  <c:v>0.87</c:v>
                </c:pt>
                <c:pt idx="9">
                  <c:v>0.88</c:v>
                </c:pt>
              </c:numCache>
            </c:numRef>
          </c:val>
          <c:smooth val="0"/>
          <c:extLst>
            <c:ext xmlns:c16="http://schemas.microsoft.com/office/drawing/2014/chart" uri="{C3380CC4-5D6E-409C-BE32-E72D297353CC}">
              <c16:uniqueId val="{00000003-67A2-446A-B84C-E9EDE07FA6BD}"/>
            </c:ext>
          </c:extLst>
        </c:ser>
        <c:ser>
          <c:idx val="0"/>
          <c:order val="3"/>
          <c:tx>
            <c:strRef>
              <c:f>Sheet1!$E$1</c:f>
              <c:strCache>
                <c:ptCount val="1"/>
                <c:pt idx="0">
                  <c:v>Ages 65+</c:v>
                </c:pt>
              </c:strCache>
            </c:strRef>
          </c:tx>
          <c:spPr>
            <a:ln w="28575" cap="rnd">
              <a:solidFill>
                <a:schemeClr val="accent1"/>
              </a:solidFill>
              <a:round/>
            </a:ln>
            <a:effectLst/>
          </c:spPr>
          <c:marker>
            <c:symbol val="none"/>
          </c:marker>
          <c:dLbls>
            <c:delete val="1"/>
          </c:dLbls>
          <c:cat>
            <c:numRef>
              <c:f>Sheet1!$A$2:$A$11</c:f>
              <c:numCache>
                <c:formatCode>General</c:formatCode>
                <c:ptCount val="10"/>
                <c:pt idx="0">
                  <c:v>2001</c:v>
                </c:pt>
                <c:pt idx="1">
                  <c:v>2003</c:v>
                </c:pt>
                <c:pt idx="2">
                  <c:v>2005</c:v>
                </c:pt>
                <c:pt idx="3">
                  <c:v>2007</c:v>
                </c:pt>
                <c:pt idx="4">
                  <c:v>2009</c:v>
                </c:pt>
                <c:pt idx="5">
                  <c:v>2011</c:v>
                </c:pt>
                <c:pt idx="6">
                  <c:v>2013</c:v>
                </c:pt>
                <c:pt idx="7">
                  <c:v>2015</c:v>
                </c:pt>
                <c:pt idx="8">
                  <c:v>2018</c:v>
                </c:pt>
                <c:pt idx="9">
                  <c:v>2019</c:v>
                </c:pt>
              </c:numCache>
            </c:numRef>
          </c:cat>
          <c:val>
            <c:numRef>
              <c:f>Sheet1!$E$2:$E$11</c:f>
              <c:numCache>
                <c:formatCode>0%</c:formatCode>
                <c:ptCount val="10"/>
                <c:pt idx="0">
                  <c:v>0.14000000000000001</c:v>
                </c:pt>
                <c:pt idx="1">
                  <c:v>0.22</c:v>
                </c:pt>
                <c:pt idx="2">
                  <c:v>0.28000000000000003</c:v>
                </c:pt>
                <c:pt idx="3">
                  <c:v>0.35</c:v>
                </c:pt>
                <c:pt idx="4">
                  <c:v>0.4</c:v>
                </c:pt>
                <c:pt idx="5">
                  <c:v>0.46</c:v>
                </c:pt>
                <c:pt idx="6">
                  <c:v>0.56000000000000005</c:v>
                </c:pt>
                <c:pt idx="7">
                  <c:v>0.63</c:v>
                </c:pt>
                <c:pt idx="8">
                  <c:v>0.66</c:v>
                </c:pt>
                <c:pt idx="9">
                  <c:v>0.73</c:v>
                </c:pt>
              </c:numCache>
            </c:numRef>
          </c:val>
          <c:smooth val="0"/>
          <c:extLst>
            <c:ext xmlns:c16="http://schemas.microsoft.com/office/drawing/2014/chart" uri="{C3380CC4-5D6E-409C-BE32-E72D297353CC}">
              <c16:uniqueId val="{00000005-67A2-446A-B84C-E9EDE07FA6BD}"/>
            </c:ext>
          </c:extLst>
        </c:ser>
        <c:dLbls>
          <c:dLblPos val="t"/>
          <c:showLegendKey val="0"/>
          <c:showVal val="1"/>
          <c:showCatName val="0"/>
          <c:showSerName val="0"/>
          <c:showPercent val="0"/>
          <c:showBubbleSize val="0"/>
        </c:dLbls>
        <c:smooth val="0"/>
        <c:axId val="663236431"/>
        <c:axId val="839490223"/>
      </c:lineChart>
      <c:catAx>
        <c:axId val="663236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9490223"/>
        <c:crosses val="autoZero"/>
        <c:auto val="1"/>
        <c:lblAlgn val="ctr"/>
        <c:lblOffset val="100"/>
        <c:noMultiLvlLbl val="0"/>
      </c:catAx>
      <c:valAx>
        <c:axId val="8394902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3236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ata7.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svg"/><Relationship Id="rId1" Type="http://schemas.openxmlformats.org/officeDocument/2006/relationships/image" Target="../media/image120.png"/><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7.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svg"/><Relationship Id="rId1" Type="http://schemas.openxmlformats.org/officeDocument/2006/relationships/image" Target="../media/image120.png"/><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4B5D54-CFE0-41EE-AB63-A49BB200F318}"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6B5A4D01-C018-45A6-8DB6-955F906E8012}">
      <dgm:prSet/>
      <dgm:spPr/>
      <dgm:t>
        <a:bodyPr/>
        <a:lstStyle/>
        <a:p>
          <a:r>
            <a:rPr lang="en-US" b="1" dirty="0"/>
            <a:t>Improved access to care- lower bar</a:t>
          </a:r>
        </a:p>
      </dgm:t>
    </dgm:pt>
    <dgm:pt modelId="{4FE001C4-5E3B-4001-BC39-8D2108A4E915}" type="parTrans" cxnId="{F8BD9F19-DBAF-46B2-96C9-BA48D293FAC6}">
      <dgm:prSet/>
      <dgm:spPr/>
      <dgm:t>
        <a:bodyPr/>
        <a:lstStyle/>
        <a:p>
          <a:endParaRPr lang="en-US"/>
        </a:p>
      </dgm:t>
    </dgm:pt>
    <dgm:pt modelId="{E9583F14-30DA-4551-A16D-FED9AF8FC695}" type="sibTrans" cxnId="{F8BD9F19-DBAF-46B2-96C9-BA48D293FAC6}">
      <dgm:prSet/>
      <dgm:spPr/>
      <dgm:t>
        <a:bodyPr/>
        <a:lstStyle/>
        <a:p>
          <a:endParaRPr lang="en-US"/>
        </a:p>
      </dgm:t>
    </dgm:pt>
    <dgm:pt modelId="{8F4D62B4-717D-4D39-B3D2-4795BBBEE67A}">
      <dgm:prSet/>
      <dgm:spPr/>
      <dgm:t>
        <a:bodyPr/>
        <a:lstStyle/>
        <a:p>
          <a:r>
            <a:rPr lang="en-US" b="1" dirty="0"/>
            <a:t>Increases help-seeking due to less barriers</a:t>
          </a:r>
        </a:p>
      </dgm:t>
    </dgm:pt>
    <dgm:pt modelId="{D07C2928-C2E0-4BCD-A148-5C689C30CBBC}" type="parTrans" cxnId="{DA444869-58F4-410C-A052-F52754A23EBD}">
      <dgm:prSet/>
      <dgm:spPr/>
      <dgm:t>
        <a:bodyPr/>
        <a:lstStyle/>
        <a:p>
          <a:endParaRPr lang="en-US"/>
        </a:p>
      </dgm:t>
    </dgm:pt>
    <dgm:pt modelId="{93467772-8615-4B3B-8E28-2250077F6ACC}" type="sibTrans" cxnId="{DA444869-58F4-410C-A052-F52754A23EBD}">
      <dgm:prSet/>
      <dgm:spPr/>
      <dgm:t>
        <a:bodyPr/>
        <a:lstStyle/>
        <a:p>
          <a:endParaRPr lang="en-US"/>
        </a:p>
      </dgm:t>
    </dgm:pt>
    <dgm:pt modelId="{AC7BA3F4-A68E-40B2-950C-8E46A981D7D1}">
      <dgm:prSet/>
      <dgm:spPr/>
      <dgm:t>
        <a:bodyPr/>
        <a:lstStyle/>
        <a:p>
          <a:r>
            <a:rPr lang="en-US" b="1" dirty="0"/>
            <a:t>Decreased stigma; students with marginalized identities</a:t>
          </a:r>
        </a:p>
      </dgm:t>
    </dgm:pt>
    <dgm:pt modelId="{70B60F4B-335C-461A-8E56-7469C884ABC3}" type="parTrans" cxnId="{6DF2D7AF-424B-4F18-9848-C11D602CFA57}">
      <dgm:prSet/>
      <dgm:spPr/>
      <dgm:t>
        <a:bodyPr/>
        <a:lstStyle/>
        <a:p>
          <a:endParaRPr lang="en-US"/>
        </a:p>
      </dgm:t>
    </dgm:pt>
    <dgm:pt modelId="{A40A7E57-5A91-4E9D-A69B-E00128FF5870}" type="sibTrans" cxnId="{6DF2D7AF-424B-4F18-9848-C11D602CFA57}">
      <dgm:prSet/>
      <dgm:spPr/>
      <dgm:t>
        <a:bodyPr/>
        <a:lstStyle/>
        <a:p>
          <a:endParaRPr lang="en-US"/>
        </a:p>
      </dgm:t>
    </dgm:pt>
    <dgm:pt modelId="{05803544-394E-4581-989A-BF14150421CA}">
      <dgm:prSet/>
      <dgm:spPr/>
      <dgm:t>
        <a:bodyPr/>
        <a:lstStyle/>
        <a:p>
          <a:r>
            <a:rPr lang="en-US" b="1" dirty="0"/>
            <a:t>Safety of staff and students</a:t>
          </a:r>
        </a:p>
      </dgm:t>
    </dgm:pt>
    <dgm:pt modelId="{681FFF18-25C9-4360-9B16-D5FF63EC6E6E}" type="parTrans" cxnId="{1233B28B-76A5-4E8E-87EA-27F98AF620B0}">
      <dgm:prSet/>
      <dgm:spPr/>
      <dgm:t>
        <a:bodyPr/>
        <a:lstStyle/>
        <a:p>
          <a:endParaRPr lang="en-US"/>
        </a:p>
      </dgm:t>
    </dgm:pt>
    <dgm:pt modelId="{64F8DEFA-209D-4A91-BF1E-449918D93F46}" type="sibTrans" cxnId="{1233B28B-76A5-4E8E-87EA-27F98AF620B0}">
      <dgm:prSet/>
      <dgm:spPr/>
      <dgm:t>
        <a:bodyPr/>
        <a:lstStyle/>
        <a:p>
          <a:endParaRPr lang="en-US"/>
        </a:p>
      </dgm:t>
    </dgm:pt>
    <dgm:pt modelId="{BC0C3445-46A0-4A5B-A406-268AC8B390A0}">
      <dgm:prSet/>
      <dgm:spPr/>
      <dgm:t>
        <a:bodyPr/>
        <a:lstStyle/>
        <a:p>
          <a:r>
            <a:rPr lang="en-US" b="1" dirty="0"/>
            <a:t>Convenience</a:t>
          </a:r>
        </a:p>
      </dgm:t>
    </dgm:pt>
    <dgm:pt modelId="{7D3498BE-DB57-420C-AADD-19E494094944}" type="parTrans" cxnId="{BB4F016D-8520-4954-B7FF-5EBFCAD0F260}">
      <dgm:prSet/>
      <dgm:spPr/>
      <dgm:t>
        <a:bodyPr/>
        <a:lstStyle/>
        <a:p>
          <a:endParaRPr lang="en-US"/>
        </a:p>
      </dgm:t>
    </dgm:pt>
    <dgm:pt modelId="{EC46A95C-4178-44B5-9EA6-DDCB7B9BF4C6}" type="sibTrans" cxnId="{BB4F016D-8520-4954-B7FF-5EBFCAD0F260}">
      <dgm:prSet/>
      <dgm:spPr/>
      <dgm:t>
        <a:bodyPr/>
        <a:lstStyle/>
        <a:p>
          <a:endParaRPr lang="en-US"/>
        </a:p>
      </dgm:t>
    </dgm:pt>
    <dgm:pt modelId="{72644A03-AB9D-4E78-9D6D-5692028FDDBB}">
      <dgm:prSet/>
      <dgm:spPr/>
      <dgm:t>
        <a:bodyPr/>
        <a:lstStyle/>
        <a:p>
          <a:r>
            <a:rPr lang="en-US" b="1" dirty="0"/>
            <a:t>Improved attendance</a:t>
          </a:r>
        </a:p>
      </dgm:t>
    </dgm:pt>
    <dgm:pt modelId="{B73A83E1-A13F-42A7-8B26-5F0F90710F28}" type="parTrans" cxnId="{2F401E60-3CEF-4D8C-855D-5E8CDF9A8270}">
      <dgm:prSet/>
      <dgm:spPr/>
      <dgm:t>
        <a:bodyPr/>
        <a:lstStyle/>
        <a:p>
          <a:endParaRPr lang="en-US"/>
        </a:p>
      </dgm:t>
    </dgm:pt>
    <dgm:pt modelId="{84A2176E-2313-4AD2-B0D8-800547DD3018}" type="sibTrans" cxnId="{2F401E60-3CEF-4D8C-855D-5E8CDF9A8270}">
      <dgm:prSet/>
      <dgm:spPr/>
      <dgm:t>
        <a:bodyPr/>
        <a:lstStyle/>
        <a:p>
          <a:endParaRPr lang="en-US"/>
        </a:p>
      </dgm:t>
    </dgm:pt>
    <dgm:pt modelId="{9BF8B2AF-7029-4635-AB80-39EE6B5538C7}">
      <dgm:prSet/>
      <dgm:spPr/>
      <dgm:t>
        <a:bodyPr/>
        <a:lstStyle/>
        <a:p>
          <a:r>
            <a:rPr lang="en-US" b="1" dirty="0"/>
            <a:t>Improved client satisfaction: flexibility of scheduling</a:t>
          </a:r>
        </a:p>
      </dgm:t>
    </dgm:pt>
    <dgm:pt modelId="{7FD82C3A-FE20-4545-94B0-521E6D388CE9}" type="parTrans" cxnId="{D86429F4-96B7-4F77-9E69-795C649A7F0B}">
      <dgm:prSet/>
      <dgm:spPr/>
      <dgm:t>
        <a:bodyPr/>
        <a:lstStyle/>
        <a:p>
          <a:endParaRPr lang="en-US"/>
        </a:p>
      </dgm:t>
    </dgm:pt>
    <dgm:pt modelId="{A175B16D-8C7C-4082-A35F-3165227EA2B8}" type="sibTrans" cxnId="{D86429F4-96B7-4F77-9E69-795C649A7F0B}">
      <dgm:prSet/>
      <dgm:spPr/>
      <dgm:t>
        <a:bodyPr/>
        <a:lstStyle/>
        <a:p>
          <a:endParaRPr lang="en-US"/>
        </a:p>
      </dgm:t>
    </dgm:pt>
    <dgm:pt modelId="{D4EC68CC-EA56-4AF2-9956-B62A573584EC}">
      <dgm:prSet/>
      <dgm:spPr/>
      <dgm:t>
        <a:bodyPr/>
        <a:lstStyle/>
        <a:p>
          <a:r>
            <a:rPr lang="en-US" b="1" dirty="0"/>
            <a:t>Access to specialty care</a:t>
          </a:r>
        </a:p>
      </dgm:t>
    </dgm:pt>
    <dgm:pt modelId="{D642F3F6-202E-48BB-906A-5CE255915B0F}" type="parTrans" cxnId="{9F332A45-542C-46C1-A7F8-730C21E9C5FE}">
      <dgm:prSet/>
      <dgm:spPr/>
      <dgm:t>
        <a:bodyPr/>
        <a:lstStyle/>
        <a:p>
          <a:endParaRPr lang="en-US"/>
        </a:p>
      </dgm:t>
    </dgm:pt>
    <dgm:pt modelId="{5EE8FE37-60EE-419D-8459-D2C19A649C32}" type="sibTrans" cxnId="{9F332A45-542C-46C1-A7F8-730C21E9C5FE}">
      <dgm:prSet/>
      <dgm:spPr/>
      <dgm:t>
        <a:bodyPr/>
        <a:lstStyle/>
        <a:p>
          <a:endParaRPr lang="en-US"/>
        </a:p>
      </dgm:t>
    </dgm:pt>
    <dgm:pt modelId="{E03F9EF2-3919-4C35-B442-9EFF99AD19AE}" type="pres">
      <dgm:prSet presAssocID="{194B5D54-CFE0-41EE-AB63-A49BB200F318}" presName="linear" presStyleCnt="0">
        <dgm:presLayoutVars>
          <dgm:animLvl val="lvl"/>
          <dgm:resizeHandles val="exact"/>
        </dgm:presLayoutVars>
      </dgm:prSet>
      <dgm:spPr/>
    </dgm:pt>
    <dgm:pt modelId="{3E75FE11-66CF-4DC6-B1AD-D72E9E22C108}" type="pres">
      <dgm:prSet presAssocID="{6B5A4D01-C018-45A6-8DB6-955F906E8012}" presName="parentText" presStyleLbl="node1" presStyleIdx="0" presStyleCnt="8">
        <dgm:presLayoutVars>
          <dgm:chMax val="0"/>
          <dgm:bulletEnabled val="1"/>
        </dgm:presLayoutVars>
      </dgm:prSet>
      <dgm:spPr/>
    </dgm:pt>
    <dgm:pt modelId="{D7E1BA92-40DF-4184-8DF0-8FF0F96BFA5C}" type="pres">
      <dgm:prSet presAssocID="{E9583F14-30DA-4551-A16D-FED9AF8FC695}" presName="spacer" presStyleCnt="0"/>
      <dgm:spPr/>
    </dgm:pt>
    <dgm:pt modelId="{83B96591-F5B6-43A1-A966-2F22AE49FA73}" type="pres">
      <dgm:prSet presAssocID="{8F4D62B4-717D-4D39-B3D2-4795BBBEE67A}" presName="parentText" presStyleLbl="node1" presStyleIdx="1" presStyleCnt="8">
        <dgm:presLayoutVars>
          <dgm:chMax val="0"/>
          <dgm:bulletEnabled val="1"/>
        </dgm:presLayoutVars>
      </dgm:prSet>
      <dgm:spPr/>
    </dgm:pt>
    <dgm:pt modelId="{9F6D01E8-47D3-4C38-89CD-739E3E527B27}" type="pres">
      <dgm:prSet presAssocID="{93467772-8615-4B3B-8E28-2250077F6ACC}" presName="spacer" presStyleCnt="0"/>
      <dgm:spPr/>
    </dgm:pt>
    <dgm:pt modelId="{88004E61-0928-4244-B65C-D1DFA27CBA53}" type="pres">
      <dgm:prSet presAssocID="{AC7BA3F4-A68E-40B2-950C-8E46A981D7D1}" presName="parentText" presStyleLbl="node1" presStyleIdx="2" presStyleCnt="8">
        <dgm:presLayoutVars>
          <dgm:chMax val="0"/>
          <dgm:bulletEnabled val="1"/>
        </dgm:presLayoutVars>
      </dgm:prSet>
      <dgm:spPr/>
    </dgm:pt>
    <dgm:pt modelId="{69BA850D-7F33-421B-95F5-8464A895B47C}" type="pres">
      <dgm:prSet presAssocID="{A40A7E57-5A91-4E9D-A69B-E00128FF5870}" presName="spacer" presStyleCnt="0"/>
      <dgm:spPr/>
    </dgm:pt>
    <dgm:pt modelId="{DA219507-5B5F-4108-BC51-41FE7A899FF0}" type="pres">
      <dgm:prSet presAssocID="{05803544-394E-4581-989A-BF14150421CA}" presName="parentText" presStyleLbl="node1" presStyleIdx="3" presStyleCnt="8">
        <dgm:presLayoutVars>
          <dgm:chMax val="0"/>
          <dgm:bulletEnabled val="1"/>
        </dgm:presLayoutVars>
      </dgm:prSet>
      <dgm:spPr/>
    </dgm:pt>
    <dgm:pt modelId="{E3F79122-7231-4C26-BEF8-38763546DB46}" type="pres">
      <dgm:prSet presAssocID="{64F8DEFA-209D-4A91-BF1E-449918D93F46}" presName="spacer" presStyleCnt="0"/>
      <dgm:spPr/>
    </dgm:pt>
    <dgm:pt modelId="{91B4FFDE-65F1-48E0-B635-96660BEA4AD0}" type="pres">
      <dgm:prSet presAssocID="{BC0C3445-46A0-4A5B-A406-268AC8B390A0}" presName="parentText" presStyleLbl="node1" presStyleIdx="4" presStyleCnt="8">
        <dgm:presLayoutVars>
          <dgm:chMax val="0"/>
          <dgm:bulletEnabled val="1"/>
        </dgm:presLayoutVars>
      </dgm:prSet>
      <dgm:spPr/>
    </dgm:pt>
    <dgm:pt modelId="{9A7AA1D6-3E42-457B-AC8C-B0948ED9A824}" type="pres">
      <dgm:prSet presAssocID="{EC46A95C-4178-44B5-9EA6-DDCB7B9BF4C6}" presName="spacer" presStyleCnt="0"/>
      <dgm:spPr/>
    </dgm:pt>
    <dgm:pt modelId="{697CFBD2-0972-4D24-A5F9-BCC867159B6C}" type="pres">
      <dgm:prSet presAssocID="{72644A03-AB9D-4E78-9D6D-5692028FDDBB}" presName="parentText" presStyleLbl="node1" presStyleIdx="5" presStyleCnt="8">
        <dgm:presLayoutVars>
          <dgm:chMax val="0"/>
          <dgm:bulletEnabled val="1"/>
        </dgm:presLayoutVars>
      </dgm:prSet>
      <dgm:spPr/>
    </dgm:pt>
    <dgm:pt modelId="{48739363-984F-4EB4-B582-82D882F062C3}" type="pres">
      <dgm:prSet presAssocID="{84A2176E-2313-4AD2-B0D8-800547DD3018}" presName="spacer" presStyleCnt="0"/>
      <dgm:spPr/>
    </dgm:pt>
    <dgm:pt modelId="{C5CBBFAE-DEFF-4A45-A096-62C92D17D26C}" type="pres">
      <dgm:prSet presAssocID="{9BF8B2AF-7029-4635-AB80-39EE6B5538C7}" presName="parentText" presStyleLbl="node1" presStyleIdx="6" presStyleCnt="8">
        <dgm:presLayoutVars>
          <dgm:chMax val="0"/>
          <dgm:bulletEnabled val="1"/>
        </dgm:presLayoutVars>
      </dgm:prSet>
      <dgm:spPr/>
    </dgm:pt>
    <dgm:pt modelId="{34306561-C989-4858-AF4A-F4D2F6ED803D}" type="pres">
      <dgm:prSet presAssocID="{A175B16D-8C7C-4082-A35F-3165227EA2B8}" presName="spacer" presStyleCnt="0"/>
      <dgm:spPr/>
    </dgm:pt>
    <dgm:pt modelId="{1C606FD6-2FE1-4812-A1C7-B1652F4BE3A5}" type="pres">
      <dgm:prSet presAssocID="{D4EC68CC-EA56-4AF2-9956-B62A573584EC}" presName="parentText" presStyleLbl="node1" presStyleIdx="7" presStyleCnt="8">
        <dgm:presLayoutVars>
          <dgm:chMax val="0"/>
          <dgm:bulletEnabled val="1"/>
        </dgm:presLayoutVars>
      </dgm:prSet>
      <dgm:spPr/>
    </dgm:pt>
  </dgm:ptLst>
  <dgm:cxnLst>
    <dgm:cxn modelId="{1A3BB315-3C80-416A-A427-950F3F16CDA4}" type="presOf" srcId="{8F4D62B4-717D-4D39-B3D2-4795BBBEE67A}" destId="{83B96591-F5B6-43A1-A966-2F22AE49FA73}" srcOrd="0" destOrd="0" presId="urn:microsoft.com/office/officeart/2005/8/layout/vList2"/>
    <dgm:cxn modelId="{F8BD9F19-DBAF-46B2-96C9-BA48D293FAC6}" srcId="{194B5D54-CFE0-41EE-AB63-A49BB200F318}" destId="{6B5A4D01-C018-45A6-8DB6-955F906E8012}" srcOrd="0" destOrd="0" parTransId="{4FE001C4-5E3B-4001-BC39-8D2108A4E915}" sibTransId="{E9583F14-30DA-4551-A16D-FED9AF8FC695}"/>
    <dgm:cxn modelId="{F53E4C43-A4DD-4209-8CD8-D2FD2927E17C}" type="presOf" srcId="{194B5D54-CFE0-41EE-AB63-A49BB200F318}" destId="{E03F9EF2-3919-4C35-B442-9EFF99AD19AE}" srcOrd="0" destOrd="0" presId="urn:microsoft.com/office/officeart/2005/8/layout/vList2"/>
    <dgm:cxn modelId="{9F332A45-542C-46C1-A7F8-730C21E9C5FE}" srcId="{194B5D54-CFE0-41EE-AB63-A49BB200F318}" destId="{D4EC68CC-EA56-4AF2-9956-B62A573584EC}" srcOrd="7" destOrd="0" parTransId="{D642F3F6-202E-48BB-906A-5CE255915B0F}" sibTransId="{5EE8FE37-60EE-419D-8459-D2C19A649C32}"/>
    <dgm:cxn modelId="{2F401E60-3CEF-4D8C-855D-5E8CDF9A8270}" srcId="{194B5D54-CFE0-41EE-AB63-A49BB200F318}" destId="{72644A03-AB9D-4E78-9D6D-5692028FDDBB}" srcOrd="5" destOrd="0" parTransId="{B73A83E1-A13F-42A7-8B26-5F0F90710F28}" sibTransId="{84A2176E-2313-4AD2-B0D8-800547DD3018}"/>
    <dgm:cxn modelId="{1D111664-7ABF-42E7-A7A3-E0C7C80C2C28}" type="presOf" srcId="{6B5A4D01-C018-45A6-8DB6-955F906E8012}" destId="{3E75FE11-66CF-4DC6-B1AD-D72E9E22C108}" srcOrd="0" destOrd="0" presId="urn:microsoft.com/office/officeart/2005/8/layout/vList2"/>
    <dgm:cxn modelId="{DA444869-58F4-410C-A052-F52754A23EBD}" srcId="{194B5D54-CFE0-41EE-AB63-A49BB200F318}" destId="{8F4D62B4-717D-4D39-B3D2-4795BBBEE67A}" srcOrd="1" destOrd="0" parTransId="{D07C2928-C2E0-4BCD-A148-5C689C30CBBC}" sibTransId="{93467772-8615-4B3B-8E28-2250077F6ACC}"/>
    <dgm:cxn modelId="{BB4F016D-8520-4954-B7FF-5EBFCAD0F260}" srcId="{194B5D54-CFE0-41EE-AB63-A49BB200F318}" destId="{BC0C3445-46A0-4A5B-A406-268AC8B390A0}" srcOrd="4" destOrd="0" parTransId="{7D3498BE-DB57-420C-AADD-19E494094944}" sibTransId="{EC46A95C-4178-44B5-9EA6-DDCB7B9BF4C6}"/>
    <dgm:cxn modelId="{1233B28B-76A5-4E8E-87EA-27F98AF620B0}" srcId="{194B5D54-CFE0-41EE-AB63-A49BB200F318}" destId="{05803544-394E-4581-989A-BF14150421CA}" srcOrd="3" destOrd="0" parTransId="{681FFF18-25C9-4360-9B16-D5FF63EC6E6E}" sibTransId="{64F8DEFA-209D-4A91-BF1E-449918D93F46}"/>
    <dgm:cxn modelId="{9656A98D-3E28-48A5-BD00-5C3EAE087FB0}" type="presOf" srcId="{05803544-394E-4581-989A-BF14150421CA}" destId="{DA219507-5B5F-4108-BC51-41FE7A899FF0}" srcOrd="0" destOrd="0" presId="urn:microsoft.com/office/officeart/2005/8/layout/vList2"/>
    <dgm:cxn modelId="{66470091-1BB5-4E36-8039-00A44B1C4B11}" type="presOf" srcId="{BC0C3445-46A0-4A5B-A406-268AC8B390A0}" destId="{91B4FFDE-65F1-48E0-B635-96660BEA4AD0}" srcOrd="0" destOrd="0" presId="urn:microsoft.com/office/officeart/2005/8/layout/vList2"/>
    <dgm:cxn modelId="{AECDF09E-E715-404E-BD82-666E4D57ADAD}" type="presOf" srcId="{D4EC68CC-EA56-4AF2-9956-B62A573584EC}" destId="{1C606FD6-2FE1-4812-A1C7-B1652F4BE3A5}" srcOrd="0" destOrd="0" presId="urn:microsoft.com/office/officeart/2005/8/layout/vList2"/>
    <dgm:cxn modelId="{359C4EA0-9286-4115-828B-888857EEC656}" type="presOf" srcId="{AC7BA3F4-A68E-40B2-950C-8E46A981D7D1}" destId="{88004E61-0928-4244-B65C-D1DFA27CBA53}" srcOrd="0" destOrd="0" presId="urn:microsoft.com/office/officeart/2005/8/layout/vList2"/>
    <dgm:cxn modelId="{746A5CA3-90DC-4DB4-9415-FF6423742CF4}" type="presOf" srcId="{72644A03-AB9D-4E78-9D6D-5692028FDDBB}" destId="{697CFBD2-0972-4D24-A5F9-BCC867159B6C}" srcOrd="0" destOrd="0" presId="urn:microsoft.com/office/officeart/2005/8/layout/vList2"/>
    <dgm:cxn modelId="{6DF2D7AF-424B-4F18-9848-C11D602CFA57}" srcId="{194B5D54-CFE0-41EE-AB63-A49BB200F318}" destId="{AC7BA3F4-A68E-40B2-950C-8E46A981D7D1}" srcOrd="2" destOrd="0" parTransId="{70B60F4B-335C-461A-8E56-7469C884ABC3}" sibTransId="{A40A7E57-5A91-4E9D-A69B-E00128FF5870}"/>
    <dgm:cxn modelId="{C4D543D6-CAFA-45FD-B644-5F79256338EB}" type="presOf" srcId="{9BF8B2AF-7029-4635-AB80-39EE6B5538C7}" destId="{C5CBBFAE-DEFF-4A45-A096-62C92D17D26C}" srcOrd="0" destOrd="0" presId="urn:microsoft.com/office/officeart/2005/8/layout/vList2"/>
    <dgm:cxn modelId="{D86429F4-96B7-4F77-9E69-795C649A7F0B}" srcId="{194B5D54-CFE0-41EE-AB63-A49BB200F318}" destId="{9BF8B2AF-7029-4635-AB80-39EE6B5538C7}" srcOrd="6" destOrd="0" parTransId="{7FD82C3A-FE20-4545-94B0-521E6D388CE9}" sibTransId="{A175B16D-8C7C-4082-A35F-3165227EA2B8}"/>
    <dgm:cxn modelId="{02E159A7-AAA9-4F1C-B318-80B64F38EBCF}" type="presParOf" srcId="{E03F9EF2-3919-4C35-B442-9EFF99AD19AE}" destId="{3E75FE11-66CF-4DC6-B1AD-D72E9E22C108}" srcOrd="0" destOrd="0" presId="urn:microsoft.com/office/officeart/2005/8/layout/vList2"/>
    <dgm:cxn modelId="{369F67F2-3F03-47AD-B429-4E807E7A5C55}" type="presParOf" srcId="{E03F9EF2-3919-4C35-B442-9EFF99AD19AE}" destId="{D7E1BA92-40DF-4184-8DF0-8FF0F96BFA5C}" srcOrd="1" destOrd="0" presId="urn:microsoft.com/office/officeart/2005/8/layout/vList2"/>
    <dgm:cxn modelId="{CD83738F-B1C2-4BB2-8D6B-1C989BCE674D}" type="presParOf" srcId="{E03F9EF2-3919-4C35-B442-9EFF99AD19AE}" destId="{83B96591-F5B6-43A1-A966-2F22AE49FA73}" srcOrd="2" destOrd="0" presId="urn:microsoft.com/office/officeart/2005/8/layout/vList2"/>
    <dgm:cxn modelId="{8916F01F-97BB-43E3-AE18-E53DBE0F14DF}" type="presParOf" srcId="{E03F9EF2-3919-4C35-B442-9EFF99AD19AE}" destId="{9F6D01E8-47D3-4C38-89CD-739E3E527B27}" srcOrd="3" destOrd="0" presId="urn:microsoft.com/office/officeart/2005/8/layout/vList2"/>
    <dgm:cxn modelId="{B706199D-3C6F-4F1F-89BA-BE68D1E00ED5}" type="presParOf" srcId="{E03F9EF2-3919-4C35-B442-9EFF99AD19AE}" destId="{88004E61-0928-4244-B65C-D1DFA27CBA53}" srcOrd="4" destOrd="0" presId="urn:microsoft.com/office/officeart/2005/8/layout/vList2"/>
    <dgm:cxn modelId="{F27BCF62-D892-4E47-A755-9097BCCD044E}" type="presParOf" srcId="{E03F9EF2-3919-4C35-B442-9EFF99AD19AE}" destId="{69BA850D-7F33-421B-95F5-8464A895B47C}" srcOrd="5" destOrd="0" presId="urn:microsoft.com/office/officeart/2005/8/layout/vList2"/>
    <dgm:cxn modelId="{BD0008B3-804C-4D37-B03C-F220E2E705EF}" type="presParOf" srcId="{E03F9EF2-3919-4C35-B442-9EFF99AD19AE}" destId="{DA219507-5B5F-4108-BC51-41FE7A899FF0}" srcOrd="6" destOrd="0" presId="urn:microsoft.com/office/officeart/2005/8/layout/vList2"/>
    <dgm:cxn modelId="{4D2BBBB4-2F82-432F-AC49-218478E4E6DA}" type="presParOf" srcId="{E03F9EF2-3919-4C35-B442-9EFF99AD19AE}" destId="{E3F79122-7231-4C26-BEF8-38763546DB46}" srcOrd="7" destOrd="0" presId="urn:microsoft.com/office/officeart/2005/8/layout/vList2"/>
    <dgm:cxn modelId="{118A3406-696C-49F7-A66F-8395666D800F}" type="presParOf" srcId="{E03F9EF2-3919-4C35-B442-9EFF99AD19AE}" destId="{91B4FFDE-65F1-48E0-B635-96660BEA4AD0}" srcOrd="8" destOrd="0" presId="urn:microsoft.com/office/officeart/2005/8/layout/vList2"/>
    <dgm:cxn modelId="{B409B378-E523-4EBC-BF49-F0277AA84F8A}" type="presParOf" srcId="{E03F9EF2-3919-4C35-B442-9EFF99AD19AE}" destId="{9A7AA1D6-3E42-457B-AC8C-B0948ED9A824}" srcOrd="9" destOrd="0" presId="urn:microsoft.com/office/officeart/2005/8/layout/vList2"/>
    <dgm:cxn modelId="{4FE4480C-9740-4227-84BE-41046FA63B71}" type="presParOf" srcId="{E03F9EF2-3919-4C35-B442-9EFF99AD19AE}" destId="{697CFBD2-0972-4D24-A5F9-BCC867159B6C}" srcOrd="10" destOrd="0" presId="urn:microsoft.com/office/officeart/2005/8/layout/vList2"/>
    <dgm:cxn modelId="{77BADB4B-53E7-4D16-A759-8E4C75B074EA}" type="presParOf" srcId="{E03F9EF2-3919-4C35-B442-9EFF99AD19AE}" destId="{48739363-984F-4EB4-B582-82D882F062C3}" srcOrd="11" destOrd="0" presId="urn:microsoft.com/office/officeart/2005/8/layout/vList2"/>
    <dgm:cxn modelId="{47F61CB1-8B8D-4056-8294-20219D3BC084}" type="presParOf" srcId="{E03F9EF2-3919-4C35-B442-9EFF99AD19AE}" destId="{C5CBBFAE-DEFF-4A45-A096-62C92D17D26C}" srcOrd="12" destOrd="0" presId="urn:microsoft.com/office/officeart/2005/8/layout/vList2"/>
    <dgm:cxn modelId="{96737F13-D9CD-4EAB-B709-0F716A6244C3}" type="presParOf" srcId="{E03F9EF2-3919-4C35-B442-9EFF99AD19AE}" destId="{34306561-C989-4858-AF4A-F4D2F6ED803D}" srcOrd="13" destOrd="0" presId="urn:microsoft.com/office/officeart/2005/8/layout/vList2"/>
    <dgm:cxn modelId="{EF143186-8514-4A7A-B118-9FB1E8A67F63}" type="presParOf" srcId="{E03F9EF2-3919-4C35-B442-9EFF99AD19AE}" destId="{1C606FD6-2FE1-4812-A1C7-B1652F4BE3A5}"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FD03E9-0A13-4A03-AB52-8F9F7DA0285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747D7B1-B84B-41D9-B6E1-3E6873F2ED05}">
      <dgm:prSet phldrT="[Text]"/>
      <dgm:spPr/>
      <dgm:t>
        <a:bodyPr/>
        <a:lstStyle/>
        <a:p>
          <a:r>
            <a:rPr lang="en-US" dirty="0"/>
            <a:t>AAAHC</a:t>
          </a:r>
        </a:p>
      </dgm:t>
    </dgm:pt>
    <dgm:pt modelId="{DE52705B-F916-4C2F-B829-F5805F7553BB}" type="parTrans" cxnId="{4A8DDC56-8818-4A18-9FCC-2BD5CA31D7F7}">
      <dgm:prSet/>
      <dgm:spPr/>
      <dgm:t>
        <a:bodyPr/>
        <a:lstStyle/>
        <a:p>
          <a:endParaRPr lang="en-US"/>
        </a:p>
      </dgm:t>
    </dgm:pt>
    <dgm:pt modelId="{D5DCB9E3-5EC6-42BB-A12C-626AE5F39EEA}" type="sibTrans" cxnId="{4A8DDC56-8818-4A18-9FCC-2BD5CA31D7F7}">
      <dgm:prSet/>
      <dgm:spPr/>
      <dgm:t>
        <a:bodyPr/>
        <a:lstStyle/>
        <a:p>
          <a:endParaRPr lang="en-US"/>
        </a:p>
      </dgm:t>
    </dgm:pt>
    <dgm:pt modelId="{5D7833C1-12ED-4E81-AA23-B36625F1262F}">
      <dgm:prSet phldrT="[Text]"/>
      <dgm:spPr/>
      <dgm:t>
        <a:bodyPr/>
        <a:lstStyle/>
        <a:p>
          <a:r>
            <a:rPr lang="en-US" dirty="0"/>
            <a:t>Joint Commission</a:t>
          </a:r>
        </a:p>
      </dgm:t>
    </dgm:pt>
    <dgm:pt modelId="{BB6CE131-CA14-4B42-BFE8-68909C29D4F2}" type="parTrans" cxnId="{1559A261-5926-4525-8DFE-2C1429514401}">
      <dgm:prSet/>
      <dgm:spPr/>
      <dgm:t>
        <a:bodyPr/>
        <a:lstStyle/>
        <a:p>
          <a:endParaRPr lang="en-US"/>
        </a:p>
      </dgm:t>
    </dgm:pt>
    <dgm:pt modelId="{CAA76DA9-236F-43AF-9DD4-D9E57A20A081}" type="sibTrans" cxnId="{1559A261-5926-4525-8DFE-2C1429514401}">
      <dgm:prSet/>
      <dgm:spPr/>
      <dgm:t>
        <a:bodyPr/>
        <a:lstStyle/>
        <a:p>
          <a:endParaRPr lang="en-US"/>
        </a:p>
      </dgm:t>
    </dgm:pt>
    <dgm:pt modelId="{09BFAC8E-C673-44BB-927D-29F3DBF2A0D6}">
      <dgm:prSet phldrT="[Text]"/>
      <dgm:spPr/>
      <dgm:t>
        <a:bodyPr/>
        <a:lstStyle/>
        <a:p>
          <a:r>
            <a:rPr lang="en-US" dirty="0"/>
            <a:t>IACS</a:t>
          </a:r>
        </a:p>
      </dgm:t>
    </dgm:pt>
    <dgm:pt modelId="{9FD31DF9-52A2-4FCF-926E-D0260F41719A}" type="parTrans" cxnId="{D9562321-223B-4335-BE0D-CF0A5BA18E86}">
      <dgm:prSet/>
      <dgm:spPr/>
      <dgm:t>
        <a:bodyPr/>
        <a:lstStyle/>
        <a:p>
          <a:endParaRPr lang="en-US"/>
        </a:p>
      </dgm:t>
    </dgm:pt>
    <dgm:pt modelId="{36B73287-B953-4510-8C9F-20147CF4CB3F}" type="sibTrans" cxnId="{D9562321-223B-4335-BE0D-CF0A5BA18E86}">
      <dgm:prSet/>
      <dgm:spPr/>
      <dgm:t>
        <a:bodyPr/>
        <a:lstStyle/>
        <a:p>
          <a:endParaRPr lang="en-US"/>
        </a:p>
      </dgm:t>
    </dgm:pt>
    <dgm:pt modelId="{E1B65877-704A-40A0-A7BE-2C944D94E8DB}" type="pres">
      <dgm:prSet presAssocID="{43FD03E9-0A13-4A03-AB52-8F9F7DA02857}" presName="linear" presStyleCnt="0">
        <dgm:presLayoutVars>
          <dgm:dir/>
          <dgm:animLvl val="lvl"/>
          <dgm:resizeHandles val="exact"/>
        </dgm:presLayoutVars>
      </dgm:prSet>
      <dgm:spPr/>
    </dgm:pt>
    <dgm:pt modelId="{169BAECE-6C8E-40B9-80F9-4FAE8214F122}" type="pres">
      <dgm:prSet presAssocID="{7747D7B1-B84B-41D9-B6E1-3E6873F2ED05}" presName="parentLin" presStyleCnt="0"/>
      <dgm:spPr/>
    </dgm:pt>
    <dgm:pt modelId="{CFA5AC03-5DB4-44AC-9349-F60616C0D178}" type="pres">
      <dgm:prSet presAssocID="{7747D7B1-B84B-41D9-B6E1-3E6873F2ED05}" presName="parentLeftMargin" presStyleLbl="node1" presStyleIdx="0" presStyleCnt="3"/>
      <dgm:spPr/>
    </dgm:pt>
    <dgm:pt modelId="{8E7F285F-368B-4334-80F9-3D4256800EA6}" type="pres">
      <dgm:prSet presAssocID="{7747D7B1-B84B-41D9-B6E1-3E6873F2ED05}" presName="parentText" presStyleLbl="node1" presStyleIdx="0" presStyleCnt="3">
        <dgm:presLayoutVars>
          <dgm:chMax val="0"/>
          <dgm:bulletEnabled val="1"/>
        </dgm:presLayoutVars>
      </dgm:prSet>
      <dgm:spPr/>
    </dgm:pt>
    <dgm:pt modelId="{A522EDBB-5E7A-4E0F-A6BB-520E04C1A4F7}" type="pres">
      <dgm:prSet presAssocID="{7747D7B1-B84B-41D9-B6E1-3E6873F2ED05}" presName="negativeSpace" presStyleCnt="0"/>
      <dgm:spPr/>
    </dgm:pt>
    <dgm:pt modelId="{461C5B69-E52B-4A11-8869-737A78CB6AB5}" type="pres">
      <dgm:prSet presAssocID="{7747D7B1-B84B-41D9-B6E1-3E6873F2ED05}" presName="childText" presStyleLbl="conFgAcc1" presStyleIdx="0" presStyleCnt="3">
        <dgm:presLayoutVars>
          <dgm:bulletEnabled val="1"/>
        </dgm:presLayoutVars>
      </dgm:prSet>
      <dgm:spPr/>
    </dgm:pt>
    <dgm:pt modelId="{F66AC2C0-78A5-443B-955F-77C6A227D62C}" type="pres">
      <dgm:prSet presAssocID="{D5DCB9E3-5EC6-42BB-A12C-626AE5F39EEA}" presName="spaceBetweenRectangles" presStyleCnt="0"/>
      <dgm:spPr/>
    </dgm:pt>
    <dgm:pt modelId="{B812AB5B-1744-4F65-80E8-086786239521}" type="pres">
      <dgm:prSet presAssocID="{5D7833C1-12ED-4E81-AA23-B36625F1262F}" presName="parentLin" presStyleCnt="0"/>
      <dgm:spPr/>
    </dgm:pt>
    <dgm:pt modelId="{E065D092-BEA2-438C-BA24-D5142086BCE0}" type="pres">
      <dgm:prSet presAssocID="{5D7833C1-12ED-4E81-AA23-B36625F1262F}" presName="parentLeftMargin" presStyleLbl="node1" presStyleIdx="0" presStyleCnt="3"/>
      <dgm:spPr/>
    </dgm:pt>
    <dgm:pt modelId="{D23B4630-CEAA-464C-ABD8-B91FC8925607}" type="pres">
      <dgm:prSet presAssocID="{5D7833C1-12ED-4E81-AA23-B36625F1262F}" presName="parentText" presStyleLbl="node1" presStyleIdx="1" presStyleCnt="3">
        <dgm:presLayoutVars>
          <dgm:chMax val="0"/>
          <dgm:bulletEnabled val="1"/>
        </dgm:presLayoutVars>
      </dgm:prSet>
      <dgm:spPr/>
    </dgm:pt>
    <dgm:pt modelId="{1347C54A-E1E6-4552-AB5F-33B6F24E49B6}" type="pres">
      <dgm:prSet presAssocID="{5D7833C1-12ED-4E81-AA23-B36625F1262F}" presName="negativeSpace" presStyleCnt="0"/>
      <dgm:spPr/>
    </dgm:pt>
    <dgm:pt modelId="{59075057-A12B-41A7-A20E-6174CB369D7D}" type="pres">
      <dgm:prSet presAssocID="{5D7833C1-12ED-4E81-AA23-B36625F1262F}" presName="childText" presStyleLbl="conFgAcc1" presStyleIdx="1" presStyleCnt="3">
        <dgm:presLayoutVars>
          <dgm:bulletEnabled val="1"/>
        </dgm:presLayoutVars>
      </dgm:prSet>
      <dgm:spPr/>
    </dgm:pt>
    <dgm:pt modelId="{95A2DC29-3C16-47D0-BA68-A6343000AC7B}" type="pres">
      <dgm:prSet presAssocID="{CAA76DA9-236F-43AF-9DD4-D9E57A20A081}" presName="spaceBetweenRectangles" presStyleCnt="0"/>
      <dgm:spPr/>
    </dgm:pt>
    <dgm:pt modelId="{29B03B3F-E395-4154-BE08-01FF86B907B6}" type="pres">
      <dgm:prSet presAssocID="{09BFAC8E-C673-44BB-927D-29F3DBF2A0D6}" presName="parentLin" presStyleCnt="0"/>
      <dgm:spPr/>
    </dgm:pt>
    <dgm:pt modelId="{3C1C9DD6-2B38-4DF3-9751-C84595D52BDB}" type="pres">
      <dgm:prSet presAssocID="{09BFAC8E-C673-44BB-927D-29F3DBF2A0D6}" presName="parentLeftMargin" presStyleLbl="node1" presStyleIdx="1" presStyleCnt="3"/>
      <dgm:spPr/>
    </dgm:pt>
    <dgm:pt modelId="{B5119EA2-2E00-4C9E-9D69-C3A4D3DE511B}" type="pres">
      <dgm:prSet presAssocID="{09BFAC8E-C673-44BB-927D-29F3DBF2A0D6}" presName="parentText" presStyleLbl="node1" presStyleIdx="2" presStyleCnt="3">
        <dgm:presLayoutVars>
          <dgm:chMax val="0"/>
          <dgm:bulletEnabled val="1"/>
        </dgm:presLayoutVars>
      </dgm:prSet>
      <dgm:spPr/>
    </dgm:pt>
    <dgm:pt modelId="{002ADF33-3F4B-4BBC-90CC-9EE1F54B0865}" type="pres">
      <dgm:prSet presAssocID="{09BFAC8E-C673-44BB-927D-29F3DBF2A0D6}" presName="negativeSpace" presStyleCnt="0"/>
      <dgm:spPr/>
    </dgm:pt>
    <dgm:pt modelId="{160FA383-D246-409C-B24C-5567082DF463}" type="pres">
      <dgm:prSet presAssocID="{09BFAC8E-C673-44BB-927D-29F3DBF2A0D6}" presName="childText" presStyleLbl="conFgAcc1" presStyleIdx="2" presStyleCnt="3">
        <dgm:presLayoutVars>
          <dgm:bulletEnabled val="1"/>
        </dgm:presLayoutVars>
      </dgm:prSet>
      <dgm:spPr/>
    </dgm:pt>
  </dgm:ptLst>
  <dgm:cxnLst>
    <dgm:cxn modelId="{FEF0870B-4EB4-49B8-8D0E-4F7FBE9F21DA}" type="presOf" srcId="{7747D7B1-B84B-41D9-B6E1-3E6873F2ED05}" destId="{8E7F285F-368B-4334-80F9-3D4256800EA6}" srcOrd="1" destOrd="0" presId="urn:microsoft.com/office/officeart/2005/8/layout/list1"/>
    <dgm:cxn modelId="{D9562321-223B-4335-BE0D-CF0A5BA18E86}" srcId="{43FD03E9-0A13-4A03-AB52-8F9F7DA02857}" destId="{09BFAC8E-C673-44BB-927D-29F3DBF2A0D6}" srcOrd="2" destOrd="0" parTransId="{9FD31DF9-52A2-4FCF-926E-D0260F41719A}" sibTransId="{36B73287-B953-4510-8C9F-20147CF4CB3F}"/>
    <dgm:cxn modelId="{4A8DDC56-8818-4A18-9FCC-2BD5CA31D7F7}" srcId="{43FD03E9-0A13-4A03-AB52-8F9F7DA02857}" destId="{7747D7B1-B84B-41D9-B6E1-3E6873F2ED05}" srcOrd="0" destOrd="0" parTransId="{DE52705B-F916-4C2F-B829-F5805F7553BB}" sibTransId="{D5DCB9E3-5EC6-42BB-A12C-626AE5F39EEA}"/>
    <dgm:cxn modelId="{1559A261-5926-4525-8DFE-2C1429514401}" srcId="{43FD03E9-0A13-4A03-AB52-8F9F7DA02857}" destId="{5D7833C1-12ED-4E81-AA23-B36625F1262F}" srcOrd="1" destOrd="0" parTransId="{BB6CE131-CA14-4B42-BFE8-68909C29D4F2}" sibTransId="{CAA76DA9-236F-43AF-9DD4-D9E57A20A081}"/>
    <dgm:cxn modelId="{D55FC57D-C4C8-4935-83D6-7CF10E97BB38}" type="presOf" srcId="{5D7833C1-12ED-4E81-AA23-B36625F1262F}" destId="{E065D092-BEA2-438C-BA24-D5142086BCE0}" srcOrd="0" destOrd="0" presId="urn:microsoft.com/office/officeart/2005/8/layout/list1"/>
    <dgm:cxn modelId="{D72CD488-1283-4A46-AB43-A9D243153D56}" type="presOf" srcId="{5D7833C1-12ED-4E81-AA23-B36625F1262F}" destId="{D23B4630-CEAA-464C-ABD8-B91FC8925607}" srcOrd="1" destOrd="0" presId="urn:microsoft.com/office/officeart/2005/8/layout/list1"/>
    <dgm:cxn modelId="{C816DA95-ED0D-408F-A4EB-CA62D28A98DA}" type="presOf" srcId="{09BFAC8E-C673-44BB-927D-29F3DBF2A0D6}" destId="{3C1C9DD6-2B38-4DF3-9751-C84595D52BDB}" srcOrd="0" destOrd="0" presId="urn:microsoft.com/office/officeart/2005/8/layout/list1"/>
    <dgm:cxn modelId="{C116B698-0453-4331-8F9B-B9352CEC6EAB}" type="presOf" srcId="{7747D7B1-B84B-41D9-B6E1-3E6873F2ED05}" destId="{CFA5AC03-5DB4-44AC-9349-F60616C0D178}" srcOrd="0" destOrd="0" presId="urn:microsoft.com/office/officeart/2005/8/layout/list1"/>
    <dgm:cxn modelId="{A249B0B1-E3CD-426F-BE5F-1B4C117EE3C6}" type="presOf" srcId="{43FD03E9-0A13-4A03-AB52-8F9F7DA02857}" destId="{E1B65877-704A-40A0-A7BE-2C944D94E8DB}" srcOrd="0" destOrd="0" presId="urn:microsoft.com/office/officeart/2005/8/layout/list1"/>
    <dgm:cxn modelId="{04281FF7-6144-4655-9871-56D7C3337264}" type="presOf" srcId="{09BFAC8E-C673-44BB-927D-29F3DBF2A0D6}" destId="{B5119EA2-2E00-4C9E-9D69-C3A4D3DE511B}" srcOrd="1" destOrd="0" presId="urn:microsoft.com/office/officeart/2005/8/layout/list1"/>
    <dgm:cxn modelId="{98B09DAD-A844-448C-A451-064EF3A49551}" type="presParOf" srcId="{E1B65877-704A-40A0-A7BE-2C944D94E8DB}" destId="{169BAECE-6C8E-40B9-80F9-4FAE8214F122}" srcOrd="0" destOrd="0" presId="urn:microsoft.com/office/officeart/2005/8/layout/list1"/>
    <dgm:cxn modelId="{2756C7F2-429C-4F96-A43C-A9494E73D921}" type="presParOf" srcId="{169BAECE-6C8E-40B9-80F9-4FAE8214F122}" destId="{CFA5AC03-5DB4-44AC-9349-F60616C0D178}" srcOrd="0" destOrd="0" presId="urn:microsoft.com/office/officeart/2005/8/layout/list1"/>
    <dgm:cxn modelId="{92E0274A-9481-41FC-BE02-1512FB532324}" type="presParOf" srcId="{169BAECE-6C8E-40B9-80F9-4FAE8214F122}" destId="{8E7F285F-368B-4334-80F9-3D4256800EA6}" srcOrd="1" destOrd="0" presId="urn:microsoft.com/office/officeart/2005/8/layout/list1"/>
    <dgm:cxn modelId="{5A5A19E8-5AB3-4ACB-86B1-DEDD14922A8C}" type="presParOf" srcId="{E1B65877-704A-40A0-A7BE-2C944D94E8DB}" destId="{A522EDBB-5E7A-4E0F-A6BB-520E04C1A4F7}" srcOrd="1" destOrd="0" presId="urn:microsoft.com/office/officeart/2005/8/layout/list1"/>
    <dgm:cxn modelId="{E89F282E-CB5F-4744-A500-CED67EA2749A}" type="presParOf" srcId="{E1B65877-704A-40A0-A7BE-2C944D94E8DB}" destId="{461C5B69-E52B-4A11-8869-737A78CB6AB5}" srcOrd="2" destOrd="0" presId="urn:microsoft.com/office/officeart/2005/8/layout/list1"/>
    <dgm:cxn modelId="{7E4D264F-EE8C-4E50-935E-80B0BD43A353}" type="presParOf" srcId="{E1B65877-704A-40A0-A7BE-2C944D94E8DB}" destId="{F66AC2C0-78A5-443B-955F-77C6A227D62C}" srcOrd="3" destOrd="0" presId="urn:microsoft.com/office/officeart/2005/8/layout/list1"/>
    <dgm:cxn modelId="{EF2EE9B0-A64A-45A7-B018-9B9B5633A62A}" type="presParOf" srcId="{E1B65877-704A-40A0-A7BE-2C944D94E8DB}" destId="{B812AB5B-1744-4F65-80E8-086786239521}" srcOrd="4" destOrd="0" presId="urn:microsoft.com/office/officeart/2005/8/layout/list1"/>
    <dgm:cxn modelId="{F30EE6EE-7D57-41A4-BFE4-E58E73E0D8FA}" type="presParOf" srcId="{B812AB5B-1744-4F65-80E8-086786239521}" destId="{E065D092-BEA2-438C-BA24-D5142086BCE0}" srcOrd="0" destOrd="0" presId="urn:microsoft.com/office/officeart/2005/8/layout/list1"/>
    <dgm:cxn modelId="{5138ED60-F9A3-430D-9D2F-508B46A197FC}" type="presParOf" srcId="{B812AB5B-1744-4F65-80E8-086786239521}" destId="{D23B4630-CEAA-464C-ABD8-B91FC8925607}" srcOrd="1" destOrd="0" presId="urn:microsoft.com/office/officeart/2005/8/layout/list1"/>
    <dgm:cxn modelId="{CA9369BC-9975-4FB0-AD25-5FED298B5134}" type="presParOf" srcId="{E1B65877-704A-40A0-A7BE-2C944D94E8DB}" destId="{1347C54A-E1E6-4552-AB5F-33B6F24E49B6}" srcOrd="5" destOrd="0" presId="urn:microsoft.com/office/officeart/2005/8/layout/list1"/>
    <dgm:cxn modelId="{1FC9548F-5A66-44EE-8D4A-B8CC61C48D01}" type="presParOf" srcId="{E1B65877-704A-40A0-A7BE-2C944D94E8DB}" destId="{59075057-A12B-41A7-A20E-6174CB369D7D}" srcOrd="6" destOrd="0" presId="urn:microsoft.com/office/officeart/2005/8/layout/list1"/>
    <dgm:cxn modelId="{239F8AC4-9906-4CA0-A716-4C0E8FA2AA89}" type="presParOf" srcId="{E1B65877-704A-40A0-A7BE-2C944D94E8DB}" destId="{95A2DC29-3C16-47D0-BA68-A6343000AC7B}" srcOrd="7" destOrd="0" presId="urn:microsoft.com/office/officeart/2005/8/layout/list1"/>
    <dgm:cxn modelId="{B7682827-9F4A-4FB7-A27A-4BBFC800CA74}" type="presParOf" srcId="{E1B65877-704A-40A0-A7BE-2C944D94E8DB}" destId="{29B03B3F-E395-4154-BE08-01FF86B907B6}" srcOrd="8" destOrd="0" presId="urn:microsoft.com/office/officeart/2005/8/layout/list1"/>
    <dgm:cxn modelId="{34ADEB71-2BD6-4988-92C6-84CAC2AE1C27}" type="presParOf" srcId="{29B03B3F-E395-4154-BE08-01FF86B907B6}" destId="{3C1C9DD6-2B38-4DF3-9751-C84595D52BDB}" srcOrd="0" destOrd="0" presId="urn:microsoft.com/office/officeart/2005/8/layout/list1"/>
    <dgm:cxn modelId="{0D26C79B-4ADB-4A46-B6BD-B7884D3675C6}" type="presParOf" srcId="{29B03B3F-E395-4154-BE08-01FF86B907B6}" destId="{B5119EA2-2E00-4C9E-9D69-C3A4D3DE511B}" srcOrd="1" destOrd="0" presId="urn:microsoft.com/office/officeart/2005/8/layout/list1"/>
    <dgm:cxn modelId="{FCC94B2B-5AE1-4EF3-905D-211CBB701148}" type="presParOf" srcId="{E1B65877-704A-40A0-A7BE-2C944D94E8DB}" destId="{002ADF33-3F4B-4BBC-90CC-9EE1F54B0865}" srcOrd="9" destOrd="0" presId="urn:microsoft.com/office/officeart/2005/8/layout/list1"/>
    <dgm:cxn modelId="{B6EFD223-84FF-4498-AAD6-7AD8AA7C8CCD}" type="presParOf" srcId="{E1B65877-704A-40A0-A7BE-2C944D94E8DB}" destId="{160FA383-D246-409C-B24C-5567082DF46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6F6738-AE13-4564-A716-39E8504F5951}" type="doc">
      <dgm:prSet loTypeId="urn:microsoft.com/office/officeart/2016/7/layout/VerticalHollowActionList" loCatId="List" qsTypeId="urn:microsoft.com/office/officeart/2005/8/quickstyle/simple1" qsCatId="simple" csTypeId="urn:microsoft.com/office/officeart/2005/8/colors/accent2_2" csCatId="accent2"/>
      <dgm:spPr/>
      <dgm:t>
        <a:bodyPr/>
        <a:lstStyle/>
        <a:p>
          <a:endParaRPr lang="en-US"/>
        </a:p>
      </dgm:t>
    </dgm:pt>
    <dgm:pt modelId="{D16C58BA-0232-4103-8926-276FBF57EDDE}">
      <dgm:prSet/>
      <dgm:spPr/>
      <dgm:t>
        <a:bodyPr/>
        <a:lstStyle/>
        <a:p>
          <a:r>
            <a:rPr lang="en-US" dirty="0"/>
            <a:t>Identify</a:t>
          </a:r>
        </a:p>
      </dgm:t>
    </dgm:pt>
    <dgm:pt modelId="{7D8D5999-7A80-44B6-A196-A19D39828759}" type="parTrans" cxnId="{5D11D0AF-B938-434B-B9D3-3794F6CC84D1}">
      <dgm:prSet/>
      <dgm:spPr/>
      <dgm:t>
        <a:bodyPr/>
        <a:lstStyle/>
        <a:p>
          <a:endParaRPr lang="en-US"/>
        </a:p>
      </dgm:t>
    </dgm:pt>
    <dgm:pt modelId="{A42333EA-CE84-462B-8DF1-F9B337F62844}" type="sibTrans" cxnId="{5D11D0AF-B938-434B-B9D3-3794F6CC84D1}">
      <dgm:prSet/>
      <dgm:spPr/>
      <dgm:t>
        <a:bodyPr/>
        <a:lstStyle/>
        <a:p>
          <a:endParaRPr lang="en-US"/>
        </a:p>
      </dgm:t>
    </dgm:pt>
    <dgm:pt modelId="{E5D3978C-948F-488F-8673-CE17C5E9C34D}">
      <dgm:prSet/>
      <dgm:spPr/>
      <dgm:t>
        <a:bodyPr/>
        <a:lstStyle/>
        <a:p>
          <a:r>
            <a:rPr lang="en-US" dirty="0"/>
            <a:t>Identify crisis management resources where the patient lives</a:t>
          </a:r>
        </a:p>
      </dgm:t>
    </dgm:pt>
    <dgm:pt modelId="{428778A0-8F9B-4961-ADEE-088F53361D5A}" type="parTrans" cxnId="{115CFE92-9E72-4480-8AEF-F48D929F9590}">
      <dgm:prSet/>
      <dgm:spPr/>
      <dgm:t>
        <a:bodyPr/>
        <a:lstStyle/>
        <a:p>
          <a:endParaRPr lang="en-US"/>
        </a:p>
      </dgm:t>
    </dgm:pt>
    <dgm:pt modelId="{2A570857-942C-4FB2-B67D-170F3079EA72}" type="sibTrans" cxnId="{115CFE92-9E72-4480-8AEF-F48D929F9590}">
      <dgm:prSet/>
      <dgm:spPr/>
      <dgm:t>
        <a:bodyPr/>
        <a:lstStyle/>
        <a:p>
          <a:endParaRPr lang="en-US"/>
        </a:p>
      </dgm:t>
    </dgm:pt>
    <dgm:pt modelId="{8FAD6148-E59F-4624-91B0-AE77A3BD7A0C}">
      <dgm:prSet/>
      <dgm:spPr/>
      <dgm:t>
        <a:bodyPr/>
        <a:lstStyle/>
        <a:p>
          <a:r>
            <a:rPr lang="en-US" dirty="0"/>
            <a:t>Partner</a:t>
          </a:r>
        </a:p>
      </dgm:t>
    </dgm:pt>
    <dgm:pt modelId="{797D5AB0-6743-4813-B505-8F6E8CF60D00}" type="parTrans" cxnId="{67900676-73A9-45E7-B688-35A16E567D89}">
      <dgm:prSet/>
      <dgm:spPr/>
      <dgm:t>
        <a:bodyPr/>
        <a:lstStyle/>
        <a:p>
          <a:endParaRPr lang="en-US"/>
        </a:p>
      </dgm:t>
    </dgm:pt>
    <dgm:pt modelId="{7C29E2AF-AE5C-4557-A496-5A12719A1610}" type="sibTrans" cxnId="{67900676-73A9-45E7-B688-35A16E567D89}">
      <dgm:prSet/>
      <dgm:spPr/>
      <dgm:t>
        <a:bodyPr/>
        <a:lstStyle/>
        <a:p>
          <a:endParaRPr lang="en-US"/>
        </a:p>
      </dgm:t>
    </dgm:pt>
    <dgm:pt modelId="{7C3BE543-4AE3-4124-A5B3-9617EFCCBCBE}">
      <dgm:prSet/>
      <dgm:spPr/>
      <dgm:t>
        <a:bodyPr/>
        <a:lstStyle/>
        <a:p>
          <a:r>
            <a:rPr lang="en-US" dirty="0"/>
            <a:t>Partner with community resources</a:t>
          </a:r>
        </a:p>
      </dgm:t>
    </dgm:pt>
    <dgm:pt modelId="{7E71A5C5-0865-40B9-A886-70334EAAD5BA}" type="parTrans" cxnId="{107A0163-42FA-4504-9548-3009ED35A12B}">
      <dgm:prSet/>
      <dgm:spPr/>
      <dgm:t>
        <a:bodyPr/>
        <a:lstStyle/>
        <a:p>
          <a:endParaRPr lang="en-US"/>
        </a:p>
      </dgm:t>
    </dgm:pt>
    <dgm:pt modelId="{58276B59-F7E5-4825-BA72-3F1696667F05}" type="sibTrans" cxnId="{107A0163-42FA-4504-9548-3009ED35A12B}">
      <dgm:prSet/>
      <dgm:spPr/>
      <dgm:t>
        <a:bodyPr/>
        <a:lstStyle/>
        <a:p>
          <a:endParaRPr lang="en-US"/>
        </a:p>
      </dgm:t>
    </dgm:pt>
    <dgm:pt modelId="{8B2D208A-124E-4949-91F1-11ABAFA2450C}">
      <dgm:prSet/>
      <dgm:spPr/>
      <dgm:t>
        <a:bodyPr/>
        <a:lstStyle/>
        <a:p>
          <a:r>
            <a:rPr lang="en-US" dirty="0"/>
            <a:t>Obtain</a:t>
          </a:r>
        </a:p>
      </dgm:t>
    </dgm:pt>
    <dgm:pt modelId="{D9319CC4-55C1-4869-9D8E-B21BBE16248A}" type="parTrans" cxnId="{54268FB5-9E86-4204-AA4B-F43B72F63C0A}">
      <dgm:prSet/>
      <dgm:spPr/>
      <dgm:t>
        <a:bodyPr/>
        <a:lstStyle/>
        <a:p>
          <a:endParaRPr lang="en-US"/>
        </a:p>
      </dgm:t>
    </dgm:pt>
    <dgm:pt modelId="{C66D840C-B3EA-447B-9DE7-95402FC90B24}" type="sibTrans" cxnId="{54268FB5-9E86-4204-AA4B-F43B72F63C0A}">
      <dgm:prSet/>
      <dgm:spPr/>
      <dgm:t>
        <a:bodyPr/>
        <a:lstStyle/>
        <a:p>
          <a:endParaRPr lang="en-US"/>
        </a:p>
      </dgm:t>
    </dgm:pt>
    <dgm:pt modelId="{F6B40035-2E83-409A-88E7-4FC808AFD647}">
      <dgm:prSet/>
      <dgm:spPr/>
      <dgm:t>
        <a:bodyPr/>
        <a:lstStyle/>
        <a:p>
          <a:r>
            <a:rPr lang="en-US" dirty="0"/>
            <a:t>Obtain two emergency contacts or collaborators</a:t>
          </a:r>
        </a:p>
      </dgm:t>
    </dgm:pt>
    <dgm:pt modelId="{B7FB5B58-8AA0-49A3-81D7-C03F8B3424EF}" type="parTrans" cxnId="{FC8263A2-A4E1-4129-AB4F-A5EABA9683BF}">
      <dgm:prSet/>
      <dgm:spPr/>
      <dgm:t>
        <a:bodyPr/>
        <a:lstStyle/>
        <a:p>
          <a:endParaRPr lang="en-US"/>
        </a:p>
      </dgm:t>
    </dgm:pt>
    <dgm:pt modelId="{E9298F7D-7180-4A35-B328-B1517738112D}" type="sibTrans" cxnId="{FC8263A2-A4E1-4129-AB4F-A5EABA9683BF}">
      <dgm:prSet/>
      <dgm:spPr/>
      <dgm:t>
        <a:bodyPr/>
        <a:lstStyle/>
        <a:p>
          <a:endParaRPr lang="en-US"/>
        </a:p>
      </dgm:t>
    </dgm:pt>
    <dgm:pt modelId="{1E20A49F-41C3-4FA1-8B45-C3E9EE4E75EF}">
      <dgm:prSet/>
      <dgm:spPr/>
      <dgm:t>
        <a:bodyPr/>
        <a:lstStyle/>
        <a:p>
          <a:r>
            <a:rPr lang="en-US" dirty="0"/>
            <a:t>Confirm</a:t>
          </a:r>
        </a:p>
      </dgm:t>
    </dgm:pt>
    <dgm:pt modelId="{FAD9CBEC-896F-4BE9-ADC0-15F5238CEDB3}" type="parTrans" cxnId="{F12F67C0-96FA-470C-8844-2AFA1D09DB80}">
      <dgm:prSet/>
      <dgm:spPr/>
      <dgm:t>
        <a:bodyPr/>
        <a:lstStyle/>
        <a:p>
          <a:endParaRPr lang="en-US"/>
        </a:p>
      </dgm:t>
    </dgm:pt>
    <dgm:pt modelId="{DD971F87-8516-4BD7-9407-E40633553B3C}" type="sibTrans" cxnId="{F12F67C0-96FA-470C-8844-2AFA1D09DB80}">
      <dgm:prSet/>
      <dgm:spPr/>
      <dgm:t>
        <a:bodyPr/>
        <a:lstStyle/>
        <a:p>
          <a:endParaRPr lang="en-US"/>
        </a:p>
      </dgm:t>
    </dgm:pt>
    <dgm:pt modelId="{A591A330-36BE-4F78-84F4-7A5976B17839}">
      <dgm:prSet/>
      <dgm:spPr/>
      <dgm:t>
        <a:bodyPr/>
        <a:lstStyle/>
        <a:p>
          <a:r>
            <a:rPr lang="en-US" dirty="0"/>
            <a:t>Confirm location and emergency contacts at each visit.</a:t>
          </a:r>
        </a:p>
      </dgm:t>
    </dgm:pt>
    <dgm:pt modelId="{2584387A-6ED5-4B94-B5A7-BA0305D3F525}" type="parTrans" cxnId="{FA289C71-1BA5-444B-875A-E1588ABCA8EA}">
      <dgm:prSet/>
      <dgm:spPr/>
      <dgm:t>
        <a:bodyPr/>
        <a:lstStyle/>
        <a:p>
          <a:endParaRPr lang="en-US"/>
        </a:p>
      </dgm:t>
    </dgm:pt>
    <dgm:pt modelId="{9971C67C-0E7D-4A0B-95D7-CC0ECA65C296}" type="sibTrans" cxnId="{FA289C71-1BA5-444B-875A-E1588ABCA8EA}">
      <dgm:prSet/>
      <dgm:spPr/>
      <dgm:t>
        <a:bodyPr/>
        <a:lstStyle/>
        <a:p>
          <a:endParaRPr lang="en-US"/>
        </a:p>
      </dgm:t>
    </dgm:pt>
    <dgm:pt modelId="{CD616F3F-6BD1-456B-B104-8F7429ECAC42}">
      <dgm:prSet/>
      <dgm:spPr/>
      <dgm:t>
        <a:bodyPr/>
        <a:lstStyle/>
        <a:p>
          <a:r>
            <a:rPr lang="en-US" dirty="0"/>
            <a:t>Consider</a:t>
          </a:r>
        </a:p>
      </dgm:t>
    </dgm:pt>
    <dgm:pt modelId="{8C4A05D0-1933-4247-BC47-39036F4E7AD6}" type="parTrans" cxnId="{12E1FD8A-FFDC-4104-A8FC-B5A18CD9EDBE}">
      <dgm:prSet/>
      <dgm:spPr/>
      <dgm:t>
        <a:bodyPr/>
        <a:lstStyle/>
        <a:p>
          <a:endParaRPr lang="en-US"/>
        </a:p>
      </dgm:t>
    </dgm:pt>
    <dgm:pt modelId="{D8C81FC2-1CD9-41BC-ABF5-DA0AEBBBC4FD}" type="sibTrans" cxnId="{12E1FD8A-FFDC-4104-A8FC-B5A18CD9EDBE}">
      <dgm:prSet/>
      <dgm:spPr/>
      <dgm:t>
        <a:bodyPr/>
        <a:lstStyle/>
        <a:p>
          <a:endParaRPr lang="en-US"/>
        </a:p>
      </dgm:t>
    </dgm:pt>
    <dgm:pt modelId="{5C1287C5-FEAE-4531-9164-F0BCFE89B285}">
      <dgm:prSet/>
      <dgm:spPr/>
      <dgm:t>
        <a:bodyPr/>
        <a:lstStyle/>
        <a:p>
          <a:r>
            <a:rPr lang="en-US" dirty="0"/>
            <a:t>Consider exclusionary criteria</a:t>
          </a:r>
        </a:p>
      </dgm:t>
    </dgm:pt>
    <dgm:pt modelId="{7DB843AF-96E2-4AD5-B71B-FCB3DAAB181D}" type="parTrans" cxnId="{C9995837-04F1-4DD7-8895-8CAFD0DEFC02}">
      <dgm:prSet/>
      <dgm:spPr/>
      <dgm:t>
        <a:bodyPr/>
        <a:lstStyle/>
        <a:p>
          <a:endParaRPr lang="en-US"/>
        </a:p>
      </dgm:t>
    </dgm:pt>
    <dgm:pt modelId="{C983EF2B-6098-4BFA-A6D3-F5136158DF3F}" type="sibTrans" cxnId="{C9995837-04F1-4DD7-8895-8CAFD0DEFC02}">
      <dgm:prSet/>
      <dgm:spPr/>
      <dgm:t>
        <a:bodyPr/>
        <a:lstStyle/>
        <a:p>
          <a:endParaRPr lang="en-US"/>
        </a:p>
      </dgm:t>
    </dgm:pt>
    <dgm:pt modelId="{6DCF8834-10D5-4065-BD16-520E3DBF22DD}" type="pres">
      <dgm:prSet presAssocID="{A16F6738-AE13-4564-A716-39E8504F5951}" presName="Name0" presStyleCnt="0">
        <dgm:presLayoutVars>
          <dgm:dir/>
          <dgm:animLvl val="lvl"/>
          <dgm:resizeHandles val="exact"/>
        </dgm:presLayoutVars>
      </dgm:prSet>
      <dgm:spPr/>
    </dgm:pt>
    <dgm:pt modelId="{C5BF62CF-8211-4C01-9B00-DB72FDB45A04}" type="pres">
      <dgm:prSet presAssocID="{D16C58BA-0232-4103-8926-276FBF57EDDE}" presName="linNode" presStyleCnt="0"/>
      <dgm:spPr/>
    </dgm:pt>
    <dgm:pt modelId="{A5C2A58D-0B14-4FEC-A924-491B3BD1A8E5}" type="pres">
      <dgm:prSet presAssocID="{D16C58BA-0232-4103-8926-276FBF57EDDE}" presName="parentText" presStyleLbl="solidFgAcc1" presStyleIdx="0" presStyleCnt="5">
        <dgm:presLayoutVars>
          <dgm:chMax val="1"/>
          <dgm:bulletEnabled/>
        </dgm:presLayoutVars>
      </dgm:prSet>
      <dgm:spPr/>
    </dgm:pt>
    <dgm:pt modelId="{ECA03963-FED2-4ADF-9715-32E3FCB0B0F9}" type="pres">
      <dgm:prSet presAssocID="{D16C58BA-0232-4103-8926-276FBF57EDDE}" presName="descendantText" presStyleLbl="alignNode1" presStyleIdx="0" presStyleCnt="5">
        <dgm:presLayoutVars>
          <dgm:bulletEnabled/>
        </dgm:presLayoutVars>
      </dgm:prSet>
      <dgm:spPr/>
    </dgm:pt>
    <dgm:pt modelId="{1166435E-C2EB-4AB7-B804-7E2CB7DF0911}" type="pres">
      <dgm:prSet presAssocID="{A42333EA-CE84-462B-8DF1-F9B337F62844}" presName="sp" presStyleCnt="0"/>
      <dgm:spPr/>
    </dgm:pt>
    <dgm:pt modelId="{3A337338-018D-496F-93D9-74745E807316}" type="pres">
      <dgm:prSet presAssocID="{8FAD6148-E59F-4624-91B0-AE77A3BD7A0C}" presName="linNode" presStyleCnt="0"/>
      <dgm:spPr/>
    </dgm:pt>
    <dgm:pt modelId="{0135DCBF-7382-48BE-A721-A84A6AE9D720}" type="pres">
      <dgm:prSet presAssocID="{8FAD6148-E59F-4624-91B0-AE77A3BD7A0C}" presName="parentText" presStyleLbl="solidFgAcc1" presStyleIdx="1" presStyleCnt="5">
        <dgm:presLayoutVars>
          <dgm:chMax val="1"/>
          <dgm:bulletEnabled/>
        </dgm:presLayoutVars>
      </dgm:prSet>
      <dgm:spPr/>
    </dgm:pt>
    <dgm:pt modelId="{E8E7EF70-EEF5-4378-914F-1A20A04B35A4}" type="pres">
      <dgm:prSet presAssocID="{8FAD6148-E59F-4624-91B0-AE77A3BD7A0C}" presName="descendantText" presStyleLbl="alignNode1" presStyleIdx="1" presStyleCnt="5">
        <dgm:presLayoutVars>
          <dgm:bulletEnabled/>
        </dgm:presLayoutVars>
      </dgm:prSet>
      <dgm:spPr/>
    </dgm:pt>
    <dgm:pt modelId="{91A85B98-DD9C-4688-A05D-BDC7C3921697}" type="pres">
      <dgm:prSet presAssocID="{7C29E2AF-AE5C-4557-A496-5A12719A1610}" presName="sp" presStyleCnt="0"/>
      <dgm:spPr/>
    </dgm:pt>
    <dgm:pt modelId="{742B3047-DB65-4F40-A7DC-210861BBA31C}" type="pres">
      <dgm:prSet presAssocID="{8B2D208A-124E-4949-91F1-11ABAFA2450C}" presName="linNode" presStyleCnt="0"/>
      <dgm:spPr/>
    </dgm:pt>
    <dgm:pt modelId="{3EEC131E-CFBE-4032-A9BA-2FD6B883354D}" type="pres">
      <dgm:prSet presAssocID="{8B2D208A-124E-4949-91F1-11ABAFA2450C}" presName="parentText" presStyleLbl="solidFgAcc1" presStyleIdx="2" presStyleCnt="5">
        <dgm:presLayoutVars>
          <dgm:chMax val="1"/>
          <dgm:bulletEnabled/>
        </dgm:presLayoutVars>
      </dgm:prSet>
      <dgm:spPr/>
    </dgm:pt>
    <dgm:pt modelId="{979779BB-AA57-4570-AEDE-E86B39E86F49}" type="pres">
      <dgm:prSet presAssocID="{8B2D208A-124E-4949-91F1-11ABAFA2450C}" presName="descendantText" presStyleLbl="alignNode1" presStyleIdx="2" presStyleCnt="5">
        <dgm:presLayoutVars>
          <dgm:bulletEnabled/>
        </dgm:presLayoutVars>
      </dgm:prSet>
      <dgm:spPr/>
    </dgm:pt>
    <dgm:pt modelId="{95781B56-FAFE-4D07-BBD1-EA2F99876BE1}" type="pres">
      <dgm:prSet presAssocID="{C66D840C-B3EA-447B-9DE7-95402FC90B24}" presName="sp" presStyleCnt="0"/>
      <dgm:spPr/>
    </dgm:pt>
    <dgm:pt modelId="{D05D8BE1-B624-4276-87E4-63BFD2C5D1DE}" type="pres">
      <dgm:prSet presAssocID="{1E20A49F-41C3-4FA1-8B45-C3E9EE4E75EF}" presName="linNode" presStyleCnt="0"/>
      <dgm:spPr/>
    </dgm:pt>
    <dgm:pt modelId="{C80D778B-2D9E-48FB-BF50-7D1F55782DBA}" type="pres">
      <dgm:prSet presAssocID="{1E20A49F-41C3-4FA1-8B45-C3E9EE4E75EF}" presName="parentText" presStyleLbl="solidFgAcc1" presStyleIdx="3" presStyleCnt="5">
        <dgm:presLayoutVars>
          <dgm:chMax val="1"/>
          <dgm:bulletEnabled/>
        </dgm:presLayoutVars>
      </dgm:prSet>
      <dgm:spPr/>
    </dgm:pt>
    <dgm:pt modelId="{3FB911B3-7D04-42E6-9F8F-3EE5B617C4DC}" type="pres">
      <dgm:prSet presAssocID="{1E20A49F-41C3-4FA1-8B45-C3E9EE4E75EF}" presName="descendantText" presStyleLbl="alignNode1" presStyleIdx="3" presStyleCnt="5">
        <dgm:presLayoutVars>
          <dgm:bulletEnabled/>
        </dgm:presLayoutVars>
      </dgm:prSet>
      <dgm:spPr/>
    </dgm:pt>
    <dgm:pt modelId="{9E813376-3632-4F43-91F6-19BEF567BA52}" type="pres">
      <dgm:prSet presAssocID="{DD971F87-8516-4BD7-9407-E40633553B3C}" presName="sp" presStyleCnt="0"/>
      <dgm:spPr/>
    </dgm:pt>
    <dgm:pt modelId="{F1861648-84D6-4986-AEF7-BE5B119DD6AB}" type="pres">
      <dgm:prSet presAssocID="{CD616F3F-6BD1-456B-B104-8F7429ECAC42}" presName="linNode" presStyleCnt="0"/>
      <dgm:spPr/>
    </dgm:pt>
    <dgm:pt modelId="{BD8515C9-7F45-4616-8C96-2FDE27B7200D}" type="pres">
      <dgm:prSet presAssocID="{CD616F3F-6BD1-456B-B104-8F7429ECAC42}" presName="parentText" presStyleLbl="solidFgAcc1" presStyleIdx="4" presStyleCnt="5">
        <dgm:presLayoutVars>
          <dgm:chMax val="1"/>
          <dgm:bulletEnabled/>
        </dgm:presLayoutVars>
      </dgm:prSet>
      <dgm:spPr/>
    </dgm:pt>
    <dgm:pt modelId="{094042EF-C4E6-4529-931C-E7621DA9C068}" type="pres">
      <dgm:prSet presAssocID="{CD616F3F-6BD1-456B-B104-8F7429ECAC42}" presName="descendantText" presStyleLbl="alignNode1" presStyleIdx="4" presStyleCnt="5">
        <dgm:presLayoutVars>
          <dgm:bulletEnabled/>
        </dgm:presLayoutVars>
      </dgm:prSet>
      <dgm:spPr/>
    </dgm:pt>
  </dgm:ptLst>
  <dgm:cxnLst>
    <dgm:cxn modelId="{3270CD05-EADA-4BB8-8F05-C0F167C8351C}" type="presOf" srcId="{7C3BE543-4AE3-4124-A5B3-9617EFCCBCBE}" destId="{E8E7EF70-EEF5-4378-914F-1A20A04B35A4}" srcOrd="0" destOrd="0" presId="urn:microsoft.com/office/officeart/2016/7/layout/VerticalHollowActionList"/>
    <dgm:cxn modelId="{4A488D16-9BA7-4524-8F8D-DB2961E6BBE1}" type="presOf" srcId="{A591A330-36BE-4F78-84F4-7A5976B17839}" destId="{3FB911B3-7D04-42E6-9F8F-3EE5B617C4DC}" srcOrd="0" destOrd="0" presId="urn:microsoft.com/office/officeart/2016/7/layout/VerticalHollowActionList"/>
    <dgm:cxn modelId="{9AE90C31-DF54-48E0-BAB5-D4B9E0CA3CCF}" type="presOf" srcId="{E5D3978C-948F-488F-8673-CE17C5E9C34D}" destId="{ECA03963-FED2-4ADF-9715-32E3FCB0B0F9}" srcOrd="0" destOrd="0" presId="urn:microsoft.com/office/officeart/2016/7/layout/VerticalHollowActionList"/>
    <dgm:cxn modelId="{655C8934-79B7-4EC5-99D7-DD48651C09F9}" type="presOf" srcId="{8FAD6148-E59F-4624-91B0-AE77A3BD7A0C}" destId="{0135DCBF-7382-48BE-A721-A84A6AE9D720}" srcOrd="0" destOrd="0" presId="urn:microsoft.com/office/officeart/2016/7/layout/VerticalHollowActionList"/>
    <dgm:cxn modelId="{C9995837-04F1-4DD7-8895-8CAFD0DEFC02}" srcId="{CD616F3F-6BD1-456B-B104-8F7429ECAC42}" destId="{5C1287C5-FEAE-4531-9164-F0BCFE89B285}" srcOrd="0" destOrd="0" parTransId="{7DB843AF-96E2-4AD5-B71B-FCB3DAAB181D}" sibTransId="{C983EF2B-6098-4BFA-A6D3-F5136158DF3F}"/>
    <dgm:cxn modelId="{E5CC894D-1FCF-4A6E-8AFC-7C8AC60F06AE}" type="presOf" srcId="{CD616F3F-6BD1-456B-B104-8F7429ECAC42}" destId="{BD8515C9-7F45-4616-8C96-2FDE27B7200D}" srcOrd="0" destOrd="0" presId="urn:microsoft.com/office/officeart/2016/7/layout/VerticalHollowActionList"/>
    <dgm:cxn modelId="{1B96F355-F0BF-4AF2-B877-50A1C12EFDA6}" type="presOf" srcId="{5C1287C5-FEAE-4531-9164-F0BCFE89B285}" destId="{094042EF-C4E6-4529-931C-E7621DA9C068}" srcOrd="0" destOrd="0" presId="urn:microsoft.com/office/officeart/2016/7/layout/VerticalHollowActionList"/>
    <dgm:cxn modelId="{107A0163-42FA-4504-9548-3009ED35A12B}" srcId="{8FAD6148-E59F-4624-91B0-AE77A3BD7A0C}" destId="{7C3BE543-4AE3-4124-A5B3-9617EFCCBCBE}" srcOrd="0" destOrd="0" parTransId="{7E71A5C5-0865-40B9-A886-70334EAAD5BA}" sibTransId="{58276B59-F7E5-4825-BA72-3F1696667F05}"/>
    <dgm:cxn modelId="{FA289C71-1BA5-444B-875A-E1588ABCA8EA}" srcId="{1E20A49F-41C3-4FA1-8B45-C3E9EE4E75EF}" destId="{A591A330-36BE-4F78-84F4-7A5976B17839}" srcOrd="0" destOrd="0" parTransId="{2584387A-6ED5-4B94-B5A7-BA0305D3F525}" sibTransId="{9971C67C-0E7D-4A0B-95D7-CC0ECA65C296}"/>
    <dgm:cxn modelId="{67900676-73A9-45E7-B688-35A16E567D89}" srcId="{A16F6738-AE13-4564-A716-39E8504F5951}" destId="{8FAD6148-E59F-4624-91B0-AE77A3BD7A0C}" srcOrd="1" destOrd="0" parTransId="{797D5AB0-6743-4813-B505-8F6E8CF60D00}" sibTransId="{7C29E2AF-AE5C-4557-A496-5A12719A1610}"/>
    <dgm:cxn modelId="{12E1FD8A-FFDC-4104-A8FC-B5A18CD9EDBE}" srcId="{A16F6738-AE13-4564-A716-39E8504F5951}" destId="{CD616F3F-6BD1-456B-B104-8F7429ECAC42}" srcOrd="4" destOrd="0" parTransId="{8C4A05D0-1933-4247-BC47-39036F4E7AD6}" sibTransId="{D8C81FC2-1CD9-41BC-ABF5-DA0AEBBBC4FD}"/>
    <dgm:cxn modelId="{5209BB8E-D9AC-4CEF-9A4F-BA8C77EAD8C1}" type="presOf" srcId="{F6B40035-2E83-409A-88E7-4FC808AFD647}" destId="{979779BB-AA57-4570-AEDE-E86B39E86F49}" srcOrd="0" destOrd="0" presId="urn:microsoft.com/office/officeart/2016/7/layout/VerticalHollowActionList"/>
    <dgm:cxn modelId="{115CFE92-9E72-4480-8AEF-F48D929F9590}" srcId="{D16C58BA-0232-4103-8926-276FBF57EDDE}" destId="{E5D3978C-948F-488F-8673-CE17C5E9C34D}" srcOrd="0" destOrd="0" parTransId="{428778A0-8F9B-4961-ADEE-088F53361D5A}" sibTransId="{2A570857-942C-4FB2-B67D-170F3079EA72}"/>
    <dgm:cxn modelId="{ED6A5499-2104-4163-83C6-AD4BE4EF88D4}" type="presOf" srcId="{1E20A49F-41C3-4FA1-8B45-C3E9EE4E75EF}" destId="{C80D778B-2D9E-48FB-BF50-7D1F55782DBA}" srcOrd="0" destOrd="0" presId="urn:microsoft.com/office/officeart/2016/7/layout/VerticalHollowActionList"/>
    <dgm:cxn modelId="{FC8263A2-A4E1-4129-AB4F-A5EABA9683BF}" srcId="{8B2D208A-124E-4949-91F1-11ABAFA2450C}" destId="{F6B40035-2E83-409A-88E7-4FC808AFD647}" srcOrd="0" destOrd="0" parTransId="{B7FB5B58-8AA0-49A3-81D7-C03F8B3424EF}" sibTransId="{E9298F7D-7180-4A35-B328-B1517738112D}"/>
    <dgm:cxn modelId="{5D11D0AF-B938-434B-B9D3-3794F6CC84D1}" srcId="{A16F6738-AE13-4564-A716-39E8504F5951}" destId="{D16C58BA-0232-4103-8926-276FBF57EDDE}" srcOrd="0" destOrd="0" parTransId="{7D8D5999-7A80-44B6-A196-A19D39828759}" sibTransId="{A42333EA-CE84-462B-8DF1-F9B337F62844}"/>
    <dgm:cxn modelId="{54268FB5-9E86-4204-AA4B-F43B72F63C0A}" srcId="{A16F6738-AE13-4564-A716-39E8504F5951}" destId="{8B2D208A-124E-4949-91F1-11ABAFA2450C}" srcOrd="2" destOrd="0" parTransId="{D9319CC4-55C1-4869-9D8E-B21BBE16248A}" sibTransId="{C66D840C-B3EA-447B-9DE7-95402FC90B24}"/>
    <dgm:cxn modelId="{F12F67C0-96FA-470C-8844-2AFA1D09DB80}" srcId="{A16F6738-AE13-4564-A716-39E8504F5951}" destId="{1E20A49F-41C3-4FA1-8B45-C3E9EE4E75EF}" srcOrd="3" destOrd="0" parTransId="{FAD9CBEC-896F-4BE9-ADC0-15F5238CEDB3}" sibTransId="{DD971F87-8516-4BD7-9407-E40633553B3C}"/>
    <dgm:cxn modelId="{7D1DB0C1-D41A-4A38-8183-59E4F2EB9C04}" type="presOf" srcId="{D16C58BA-0232-4103-8926-276FBF57EDDE}" destId="{A5C2A58D-0B14-4FEC-A924-491B3BD1A8E5}" srcOrd="0" destOrd="0" presId="urn:microsoft.com/office/officeart/2016/7/layout/VerticalHollowActionList"/>
    <dgm:cxn modelId="{D8DE36EA-6143-4585-9E41-D65478220CC7}" type="presOf" srcId="{8B2D208A-124E-4949-91F1-11ABAFA2450C}" destId="{3EEC131E-CFBE-4032-A9BA-2FD6B883354D}" srcOrd="0" destOrd="0" presId="urn:microsoft.com/office/officeart/2016/7/layout/VerticalHollowActionList"/>
    <dgm:cxn modelId="{EB4E08F6-9E41-4FC8-8D5E-6D885E0EACB6}" type="presOf" srcId="{A16F6738-AE13-4564-A716-39E8504F5951}" destId="{6DCF8834-10D5-4065-BD16-520E3DBF22DD}" srcOrd="0" destOrd="0" presId="urn:microsoft.com/office/officeart/2016/7/layout/VerticalHollowActionList"/>
    <dgm:cxn modelId="{41842382-5B9E-4880-9C55-DA7783D4F45B}" type="presParOf" srcId="{6DCF8834-10D5-4065-BD16-520E3DBF22DD}" destId="{C5BF62CF-8211-4C01-9B00-DB72FDB45A04}" srcOrd="0" destOrd="0" presId="urn:microsoft.com/office/officeart/2016/7/layout/VerticalHollowActionList"/>
    <dgm:cxn modelId="{D167DC91-8BD7-4338-8CC4-B390D660C501}" type="presParOf" srcId="{C5BF62CF-8211-4C01-9B00-DB72FDB45A04}" destId="{A5C2A58D-0B14-4FEC-A924-491B3BD1A8E5}" srcOrd="0" destOrd="0" presId="urn:microsoft.com/office/officeart/2016/7/layout/VerticalHollowActionList"/>
    <dgm:cxn modelId="{6C6CD232-78C9-41DB-B651-585BDB0F7044}" type="presParOf" srcId="{C5BF62CF-8211-4C01-9B00-DB72FDB45A04}" destId="{ECA03963-FED2-4ADF-9715-32E3FCB0B0F9}" srcOrd="1" destOrd="0" presId="urn:microsoft.com/office/officeart/2016/7/layout/VerticalHollowActionList"/>
    <dgm:cxn modelId="{634259C7-CD0C-41B3-AB3E-D3C68B7CECA9}" type="presParOf" srcId="{6DCF8834-10D5-4065-BD16-520E3DBF22DD}" destId="{1166435E-C2EB-4AB7-B804-7E2CB7DF0911}" srcOrd="1" destOrd="0" presId="urn:microsoft.com/office/officeart/2016/7/layout/VerticalHollowActionList"/>
    <dgm:cxn modelId="{B7C6F318-67C0-4DCB-8679-D8A15C829785}" type="presParOf" srcId="{6DCF8834-10D5-4065-BD16-520E3DBF22DD}" destId="{3A337338-018D-496F-93D9-74745E807316}" srcOrd="2" destOrd="0" presId="urn:microsoft.com/office/officeart/2016/7/layout/VerticalHollowActionList"/>
    <dgm:cxn modelId="{9382744D-EE4B-499B-8C7C-D57DA8387326}" type="presParOf" srcId="{3A337338-018D-496F-93D9-74745E807316}" destId="{0135DCBF-7382-48BE-A721-A84A6AE9D720}" srcOrd="0" destOrd="0" presId="urn:microsoft.com/office/officeart/2016/7/layout/VerticalHollowActionList"/>
    <dgm:cxn modelId="{E5F8D715-457B-455F-86C9-7E4482029DB7}" type="presParOf" srcId="{3A337338-018D-496F-93D9-74745E807316}" destId="{E8E7EF70-EEF5-4378-914F-1A20A04B35A4}" srcOrd="1" destOrd="0" presId="urn:microsoft.com/office/officeart/2016/7/layout/VerticalHollowActionList"/>
    <dgm:cxn modelId="{7B22BC38-4600-4504-B54D-26B3AC954B2E}" type="presParOf" srcId="{6DCF8834-10D5-4065-BD16-520E3DBF22DD}" destId="{91A85B98-DD9C-4688-A05D-BDC7C3921697}" srcOrd="3" destOrd="0" presId="urn:microsoft.com/office/officeart/2016/7/layout/VerticalHollowActionList"/>
    <dgm:cxn modelId="{D5B28842-67C5-4263-BA2D-DDF002C8BBC8}" type="presParOf" srcId="{6DCF8834-10D5-4065-BD16-520E3DBF22DD}" destId="{742B3047-DB65-4F40-A7DC-210861BBA31C}" srcOrd="4" destOrd="0" presId="urn:microsoft.com/office/officeart/2016/7/layout/VerticalHollowActionList"/>
    <dgm:cxn modelId="{70E6CDC0-CD22-4599-8620-A989B6394842}" type="presParOf" srcId="{742B3047-DB65-4F40-A7DC-210861BBA31C}" destId="{3EEC131E-CFBE-4032-A9BA-2FD6B883354D}" srcOrd="0" destOrd="0" presId="urn:microsoft.com/office/officeart/2016/7/layout/VerticalHollowActionList"/>
    <dgm:cxn modelId="{3955CF78-1531-46EF-88A7-B2AA0A05C9B0}" type="presParOf" srcId="{742B3047-DB65-4F40-A7DC-210861BBA31C}" destId="{979779BB-AA57-4570-AEDE-E86B39E86F49}" srcOrd="1" destOrd="0" presId="urn:microsoft.com/office/officeart/2016/7/layout/VerticalHollowActionList"/>
    <dgm:cxn modelId="{05F2FEF7-7BF5-4625-B806-DBC1A7E44624}" type="presParOf" srcId="{6DCF8834-10D5-4065-BD16-520E3DBF22DD}" destId="{95781B56-FAFE-4D07-BBD1-EA2F99876BE1}" srcOrd="5" destOrd="0" presId="urn:microsoft.com/office/officeart/2016/7/layout/VerticalHollowActionList"/>
    <dgm:cxn modelId="{313E3662-DA75-4F84-87F5-9AC8803BC9A0}" type="presParOf" srcId="{6DCF8834-10D5-4065-BD16-520E3DBF22DD}" destId="{D05D8BE1-B624-4276-87E4-63BFD2C5D1DE}" srcOrd="6" destOrd="0" presId="urn:microsoft.com/office/officeart/2016/7/layout/VerticalHollowActionList"/>
    <dgm:cxn modelId="{4F2F6B49-9A63-4F64-8881-1077997A8DDD}" type="presParOf" srcId="{D05D8BE1-B624-4276-87E4-63BFD2C5D1DE}" destId="{C80D778B-2D9E-48FB-BF50-7D1F55782DBA}" srcOrd="0" destOrd="0" presId="urn:microsoft.com/office/officeart/2016/7/layout/VerticalHollowActionList"/>
    <dgm:cxn modelId="{A73EC691-7E7D-48A8-A593-7026A45BCED0}" type="presParOf" srcId="{D05D8BE1-B624-4276-87E4-63BFD2C5D1DE}" destId="{3FB911B3-7D04-42E6-9F8F-3EE5B617C4DC}" srcOrd="1" destOrd="0" presId="urn:microsoft.com/office/officeart/2016/7/layout/VerticalHollowActionList"/>
    <dgm:cxn modelId="{ED139B2F-A0A6-47F1-B0C5-92344D05FA6C}" type="presParOf" srcId="{6DCF8834-10D5-4065-BD16-520E3DBF22DD}" destId="{9E813376-3632-4F43-91F6-19BEF567BA52}" srcOrd="7" destOrd="0" presId="urn:microsoft.com/office/officeart/2016/7/layout/VerticalHollowActionList"/>
    <dgm:cxn modelId="{C8071A50-1212-40FF-9326-20A57F855010}" type="presParOf" srcId="{6DCF8834-10D5-4065-BD16-520E3DBF22DD}" destId="{F1861648-84D6-4986-AEF7-BE5B119DD6AB}" srcOrd="8" destOrd="0" presId="urn:microsoft.com/office/officeart/2016/7/layout/VerticalHollowActionList"/>
    <dgm:cxn modelId="{1C306A96-CECE-411A-AC78-6295238AE719}" type="presParOf" srcId="{F1861648-84D6-4986-AEF7-BE5B119DD6AB}" destId="{BD8515C9-7F45-4616-8C96-2FDE27B7200D}" srcOrd="0" destOrd="0" presId="urn:microsoft.com/office/officeart/2016/7/layout/VerticalHollowActionList"/>
    <dgm:cxn modelId="{D02115E1-9077-42BE-8613-49D8ACD9E36E}" type="presParOf" srcId="{F1861648-84D6-4986-AEF7-BE5B119DD6AB}" destId="{094042EF-C4E6-4529-931C-E7621DA9C068}"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13DF78-E56C-454A-8D3C-87C76713F7D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E15684B-B656-4EA2-9455-0A0679EE1005}">
      <dgm:prSet/>
      <dgm:spPr/>
      <dgm:t>
        <a:bodyPr/>
        <a:lstStyle/>
        <a:p>
          <a:pPr>
            <a:lnSpc>
              <a:spcPct val="100000"/>
            </a:lnSpc>
          </a:pPr>
          <a:r>
            <a:rPr lang="en-US" dirty="0"/>
            <a:t>6.B.3: Unauthorized access</a:t>
          </a:r>
        </a:p>
      </dgm:t>
    </dgm:pt>
    <dgm:pt modelId="{5E0913F5-A4DC-4249-9273-672D717BD00D}" type="parTrans" cxnId="{A54A790D-1965-44C3-9182-7F4B1723196E}">
      <dgm:prSet/>
      <dgm:spPr/>
      <dgm:t>
        <a:bodyPr/>
        <a:lstStyle/>
        <a:p>
          <a:endParaRPr lang="en-US"/>
        </a:p>
      </dgm:t>
    </dgm:pt>
    <dgm:pt modelId="{16E0315F-B2F6-459D-AD9B-D93022D2B1F3}" type="sibTrans" cxnId="{A54A790D-1965-44C3-9182-7F4B1723196E}">
      <dgm:prSet/>
      <dgm:spPr/>
      <dgm:t>
        <a:bodyPr/>
        <a:lstStyle/>
        <a:p>
          <a:endParaRPr lang="en-US"/>
        </a:p>
      </dgm:t>
    </dgm:pt>
    <dgm:pt modelId="{F003D2C0-8B35-439B-BDD6-BD82BDCB6DFF}">
      <dgm:prSet/>
      <dgm:spPr/>
      <dgm:t>
        <a:bodyPr/>
        <a:lstStyle/>
        <a:p>
          <a:pPr>
            <a:lnSpc>
              <a:spcPct val="100000"/>
            </a:lnSpc>
          </a:pPr>
          <a:r>
            <a:rPr lang="en-US" dirty="0"/>
            <a:t>6.B.5 &amp; 7: The retention of records, retirement of inactive records</a:t>
          </a:r>
        </a:p>
      </dgm:t>
    </dgm:pt>
    <dgm:pt modelId="{BCCBBD78-2B75-4CDF-BC5D-5BD2A311B8F8}" type="parTrans" cxnId="{D1C6EC30-E7B9-44C8-A71A-8892C9553EED}">
      <dgm:prSet/>
      <dgm:spPr/>
      <dgm:t>
        <a:bodyPr/>
        <a:lstStyle/>
        <a:p>
          <a:endParaRPr lang="en-US"/>
        </a:p>
      </dgm:t>
    </dgm:pt>
    <dgm:pt modelId="{58BBCDB5-40DC-402B-BC05-B8B63E3E5D30}" type="sibTrans" cxnId="{D1C6EC30-E7B9-44C8-A71A-8892C9553EED}">
      <dgm:prSet/>
      <dgm:spPr/>
      <dgm:t>
        <a:bodyPr/>
        <a:lstStyle/>
        <a:p>
          <a:endParaRPr lang="en-US"/>
        </a:p>
      </dgm:t>
    </dgm:pt>
    <dgm:pt modelId="{EAB72BD2-4F20-46D1-AC10-579858630D6A}">
      <dgm:prSet/>
      <dgm:spPr/>
      <dgm:t>
        <a:bodyPr/>
        <a:lstStyle/>
        <a:p>
          <a:pPr>
            <a:lnSpc>
              <a:spcPct val="100000"/>
            </a:lnSpc>
          </a:pPr>
          <a:r>
            <a:rPr lang="en-US" dirty="0"/>
            <a:t>6.B.2: The policies address the protection of records from damage or loss, including back-up systems for electronic records.</a:t>
          </a:r>
        </a:p>
      </dgm:t>
    </dgm:pt>
    <dgm:pt modelId="{3B95DFCA-E408-4C48-974E-738A75BD2439}" type="parTrans" cxnId="{8715F51F-CD10-4DDF-9D7D-9EF30540EFDC}">
      <dgm:prSet/>
      <dgm:spPr/>
      <dgm:t>
        <a:bodyPr/>
        <a:lstStyle/>
        <a:p>
          <a:endParaRPr lang="en-US"/>
        </a:p>
      </dgm:t>
    </dgm:pt>
    <dgm:pt modelId="{A9477510-BE4E-41F0-9B0C-8EC9ACBB0E89}" type="sibTrans" cxnId="{8715F51F-CD10-4DDF-9D7D-9EF30540EFDC}">
      <dgm:prSet/>
      <dgm:spPr/>
      <dgm:t>
        <a:bodyPr/>
        <a:lstStyle/>
        <a:p>
          <a:endParaRPr lang="en-US"/>
        </a:p>
      </dgm:t>
    </dgm:pt>
    <dgm:pt modelId="{5AADE6C8-E8BA-4581-8FE4-58851D2A6945}" type="pres">
      <dgm:prSet presAssocID="{D213DF78-E56C-454A-8D3C-87C76713F7D2}" presName="root" presStyleCnt="0">
        <dgm:presLayoutVars>
          <dgm:dir/>
          <dgm:resizeHandles val="exact"/>
        </dgm:presLayoutVars>
      </dgm:prSet>
      <dgm:spPr/>
    </dgm:pt>
    <dgm:pt modelId="{53827A07-B003-404E-B9E2-6BE6696A4449}" type="pres">
      <dgm:prSet presAssocID="{3E15684B-B656-4EA2-9455-0A0679EE1005}" presName="compNode" presStyleCnt="0"/>
      <dgm:spPr/>
    </dgm:pt>
    <dgm:pt modelId="{57F3B822-8BE0-4362-8D4F-EA0FB3C86566}" type="pres">
      <dgm:prSet presAssocID="{3E15684B-B656-4EA2-9455-0A0679EE1005}" presName="bgRect" presStyleLbl="bgShp" presStyleIdx="0" presStyleCnt="3"/>
      <dgm:spPr/>
    </dgm:pt>
    <dgm:pt modelId="{F4C4F6B8-4FBB-4ACF-B870-6181BD702D0E}" type="pres">
      <dgm:prSet presAssocID="{3E15684B-B656-4EA2-9455-0A0679EE100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EB1AE638-DF5A-416A-9003-E69443394275}" type="pres">
      <dgm:prSet presAssocID="{3E15684B-B656-4EA2-9455-0A0679EE1005}" presName="spaceRect" presStyleCnt="0"/>
      <dgm:spPr/>
    </dgm:pt>
    <dgm:pt modelId="{9821C9E1-5FCC-4CFF-9992-49F8F9E3D6DC}" type="pres">
      <dgm:prSet presAssocID="{3E15684B-B656-4EA2-9455-0A0679EE1005}" presName="parTx" presStyleLbl="revTx" presStyleIdx="0" presStyleCnt="3">
        <dgm:presLayoutVars>
          <dgm:chMax val="0"/>
          <dgm:chPref val="0"/>
        </dgm:presLayoutVars>
      </dgm:prSet>
      <dgm:spPr/>
    </dgm:pt>
    <dgm:pt modelId="{0D733FC6-90DE-4299-AD4E-13870AD288FF}" type="pres">
      <dgm:prSet presAssocID="{16E0315F-B2F6-459D-AD9B-D93022D2B1F3}" presName="sibTrans" presStyleCnt="0"/>
      <dgm:spPr/>
    </dgm:pt>
    <dgm:pt modelId="{68C5CD5E-E312-4236-9A64-688C3C281DFA}" type="pres">
      <dgm:prSet presAssocID="{F003D2C0-8B35-439B-BDD6-BD82BDCB6DFF}" presName="compNode" presStyleCnt="0"/>
      <dgm:spPr/>
    </dgm:pt>
    <dgm:pt modelId="{AE9A29BC-6403-4299-9AFA-21972F523F68}" type="pres">
      <dgm:prSet presAssocID="{F003D2C0-8B35-439B-BDD6-BD82BDCB6DFF}" presName="bgRect" presStyleLbl="bgShp" presStyleIdx="1" presStyleCnt="3"/>
      <dgm:spPr/>
    </dgm:pt>
    <dgm:pt modelId="{D548D122-9FD4-4070-A41E-7C501EA89175}" type="pres">
      <dgm:prSet presAssocID="{F003D2C0-8B35-439B-BDD6-BD82BDCB6DF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spital"/>
        </a:ext>
      </dgm:extLst>
    </dgm:pt>
    <dgm:pt modelId="{75059703-F173-481B-B7B9-EDC81136D257}" type="pres">
      <dgm:prSet presAssocID="{F003D2C0-8B35-439B-BDD6-BD82BDCB6DFF}" presName="spaceRect" presStyleCnt="0"/>
      <dgm:spPr/>
    </dgm:pt>
    <dgm:pt modelId="{DBE3D7FC-2206-4B53-B79E-04228AF9FDA5}" type="pres">
      <dgm:prSet presAssocID="{F003D2C0-8B35-439B-BDD6-BD82BDCB6DFF}" presName="parTx" presStyleLbl="revTx" presStyleIdx="1" presStyleCnt="3">
        <dgm:presLayoutVars>
          <dgm:chMax val="0"/>
          <dgm:chPref val="0"/>
        </dgm:presLayoutVars>
      </dgm:prSet>
      <dgm:spPr/>
    </dgm:pt>
    <dgm:pt modelId="{9C993B13-B6D2-4D36-A38A-27345B406B6A}" type="pres">
      <dgm:prSet presAssocID="{58BBCDB5-40DC-402B-BC05-B8B63E3E5D30}" presName="sibTrans" presStyleCnt="0"/>
      <dgm:spPr/>
    </dgm:pt>
    <dgm:pt modelId="{27370C98-2191-4DF0-8738-56BAC39981F3}" type="pres">
      <dgm:prSet presAssocID="{EAB72BD2-4F20-46D1-AC10-579858630D6A}" presName="compNode" presStyleCnt="0"/>
      <dgm:spPr/>
    </dgm:pt>
    <dgm:pt modelId="{44CEEA38-CF00-4C56-9AD4-FB513E075B07}" type="pres">
      <dgm:prSet presAssocID="{EAB72BD2-4F20-46D1-AC10-579858630D6A}" presName="bgRect" presStyleLbl="bgShp" presStyleIdx="2" presStyleCnt="3"/>
      <dgm:spPr/>
    </dgm:pt>
    <dgm:pt modelId="{BC4FC887-BDC3-4E8B-812A-400C8C66558B}" type="pres">
      <dgm:prSet presAssocID="{EAB72BD2-4F20-46D1-AC10-579858630D6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pen Folder"/>
        </a:ext>
      </dgm:extLst>
    </dgm:pt>
    <dgm:pt modelId="{B083E850-6B0C-4116-A847-1DE2B625A4BA}" type="pres">
      <dgm:prSet presAssocID="{EAB72BD2-4F20-46D1-AC10-579858630D6A}" presName="spaceRect" presStyleCnt="0"/>
      <dgm:spPr/>
    </dgm:pt>
    <dgm:pt modelId="{E371618D-6EB4-4E30-A3DF-026EA9FB3C2E}" type="pres">
      <dgm:prSet presAssocID="{EAB72BD2-4F20-46D1-AC10-579858630D6A}" presName="parTx" presStyleLbl="revTx" presStyleIdx="2" presStyleCnt="3">
        <dgm:presLayoutVars>
          <dgm:chMax val="0"/>
          <dgm:chPref val="0"/>
        </dgm:presLayoutVars>
      </dgm:prSet>
      <dgm:spPr/>
    </dgm:pt>
  </dgm:ptLst>
  <dgm:cxnLst>
    <dgm:cxn modelId="{A54A790D-1965-44C3-9182-7F4B1723196E}" srcId="{D213DF78-E56C-454A-8D3C-87C76713F7D2}" destId="{3E15684B-B656-4EA2-9455-0A0679EE1005}" srcOrd="0" destOrd="0" parTransId="{5E0913F5-A4DC-4249-9273-672D717BD00D}" sibTransId="{16E0315F-B2F6-459D-AD9B-D93022D2B1F3}"/>
    <dgm:cxn modelId="{6D5C661C-5AA5-4020-A9B2-581976EE335A}" type="presOf" srcId="{D213DF78-E56C-454A-8D3C-87C76713F7D2}" destId="{5AADE6C8-E8BA-4581-8FE4-58851D2A6945}" srcOrd="0" destOrd="0" presId="urn:microsoft.com/office/officeart/2018/2/layout/IconVerticalSolidList"/>
    <dgm:cxn modelId="{8715F51F-CD10-4DDF-9D7D-9EF30540EFDC}" srcId="{D213DF78-E56C-454A-8D3C-87C76713F7D2}" destId="{EAB72BD2-4F20-46D1-AC10-579858630D6A}" srcOrd="2" destOrd="0" parTransId="{3B95DFCA-E408-4C48-974E-738A75BD2439}" sibTransId="{A9477510-BE4E-41F0-9B0C-8EC9ACBB0E89}"/>
    <dgm:cxn modelId="{1FED5C2F-D669-4FFC-A100-DBC0651D53A3}" type="presOf" srcId="{3E15684B-B656-4EA2-9455-0A0679EE1005}" destId="{9821C9E1-5FCC-4CFF-9992-49F8F9E3D6DC}" srcOrd="0" destOrd="0" presId="urn:microsoft.com/office/officeart/2018/2/layout/IconVerticalSolidList"/>
    <dgm:cxn modelId="{D1C6EC30-E7B9-44C8-A71A-8892C9553EED}" srcId="{D213DF78-E56C-454A-8D3C-87C76713F7D2}" destId="{F003D2C0-8B35-439B-BDD6-BD82BDCB6DFF}" srcOrd="1" destOrd="0" parTransId="{BCCBBD78-2B75-4CDF-BC5D-5BD2A311B8F8}" sibTransId="{58BBCDB5-40DC-402B-BC05-B8B63E3E5D30}"/>
    <dgm:cxn modelId="{683FE1A5-1BDF-4A9E-8C1D-06F8ADCA02AE}" type="presOf" srcId="{EAB72BD2-4F20-46D1-AC10-579858630D6A}" destId="{E371618D-6EB4-4E30-A3DF-026EA9FB3C2E}" srcOrd="0" destOrd="0" presId="urn:microsoft.com/office/officeart/2018/2/layout/IconVerticalSolidList"/>
    <dgm:cxn modelId="{34C315AD-33C4-4C56-BFAD-2C66A7FEB4F7}" type="presOf" srcId="{F003D2C0-8B35-439B-BDD6-BD82BDCB6DFF}" destId="{DBE3D7FC-2206-4B53-B79E-04228AF9FDA5}" srcOrd="0" destOrd="0" presId="urn:microsoft.com/office/officeart/2018/2/layout/IconVerticalSolidList"/>
    <dgm:cxn modelId="{7746C87C-2AAC-4FA2-8329-274766EBAE40}" type="presParOf" srcId="{5AADE6C8-E8BA-4581-8FE4-58851D2A6945}" destId="{53827A07-B003-404E-B9E2-6BE6696A4449}" srcOrd="0" destOrd="0" presId="urn:microsoft.com/office/officeart/2018/2/layout/IconVerticalSolidList"/>
    <dgm:cxn modelId="{C9647E6B-1B68-4442-A693-FAC31FC80B0F}" type="presParOf" srcId="{53827A07-B003-404E-B9E2-6BE6696A4449}" destId="{57F3B822-8BE0-4362-8D4F-EA0FB3C86566}" srcOrd="0" destOrd="0" presId="urn:microsoft.com/office/officeart/2018/2/layout/IconVerticalSolidList"/>
    <dgm:cxn modelId="{22D2AD64-9C97-4AA7-BBFD-435D52B1B841}" type="presParOf" srcId="{53827A07-B003-404E-B9E2-6BE6696A4449}" destId="{F4C4F6B8-4FBB-4ACF-B870-6181BD702D0E}" srcOrd="1" destOrd="0" presId="urn:microsoft.com/office/officeart/2018/2/layout/IconVerticalSolidList"/>
    <dgm:cxn modelId="{7814B9E6-D70A-47BF-A2AF-F9690221CD5D}" type="presParOf" srcId="{53827A07-B003-404E-B9E2-6BE6696A4449}" destId="{EB1AE638-DF5A-416A-9003-E69443394275}" srcOrd="2" destOrd="0" presId="urn:microsoft.com/office/officeart/2018/2/layout/IconVerticalSolidList"/>
    <dgm:cxn modelId="{43C13A49-3123-4DA4-975F-29EDF0786ED7}" type="presParOf" srcId="{53827A07-B003-404E-B9E2-6BE6696A4449}" destId="{9821C9E1-5FCC-4CFF-9992-49F8F9E3D6DC}" srcOrd="3" destOrd="0" presId="urn:microsoft.com/office/officeart/2018/2/layout/IconVerticalSolidList"/>
    <dgm:cxn modelId="{1154FF58-7061-486A-BA38-6F93C4F0B01F}" type="presParOf" srcId="{5AADE6C8-E8BA-4581-8FE4-58851D2A6945}" destId="{0D733FC6-90DE-4299-AD4E-13870AD288FF}" srcOrd="1" destOrd="0" presId="urn:microsoft.com/office/officeart/2018/2/layout/IconVerticalSolidList"/>
    <dgm:cxn modelId="{CD45250F-FC63-4FBC-97BE-F6342B37E19A}" type="presParOf" srcId="{5AADE6C8-E8BA-4581-8FE4-58851D2A6945}" destId="{68C5CD5E-E312-4236-9A64-688C3C281DFA}" srcOrd="2" destOrd="0" presId="urn:microsoft.com/office/officeart/2018/2/layout/IconVerticalSolidList"/>
    <dgm:cxn modelId="{9C137217-F67D-44CD-801C-3F6DFA0B6175}" type="presParOf" srcId="{68C5CD5E-E312-4236-9A64-688C3C281DFA}" destId="{AE9A29BC-6403-4299-9AFA-21972F523F68}" srcOrd="0" destOrd="0" presId="urn:microsoft.com/office/officeart/2018/2/layout/IconVerticalSolidList"/>
    <dgm:cxn modelId="{B0AC08D3-3CF8-4A49-9418-908129C11A51}" type="presParOf" srcId="{68C5CD5E-E312-4236-9A64-688C3C281DFA}" destId="{D548D122-9FD4-4070-A41E-7C501EA89175}" srcOrd="1" destOrd="0" presId="urn:microsoft.com/office/officeart/2018/2/layout/IconVerticalSolidList"/>
    <dgm:cxn modelId="{DC268895-37C1-4976-BA31-A1B1C6675B7D}" type="presParOf" srcId="{68C5CD5E-E312-4236-9A64-688C3C281DFA}" destId="{75059703-F173-481B-B7B9-EDC81136D257}" srcOrd="2" destOrd="0" presId="urn:microsoft.com/office/officeart/2018/2/layout/IconVerticalSolidList"/>
    <dgm:cxn modelId="{67BF6DC2-652B-4AC8-9E5D-0180FB3401CF}" type="presParOf" srcId="{68C5CD5E-E312-4236-9A64-688C3C281DFA}" destId="{DBE3D7FC-2206-4B53-B79E-04228AF9FDA5}" srcOrd="3" destOrd="0" presId="urn:microsoft.com/office/officeart/2018/2/layout/IconVerticalSolidList"/>
    <dgm:cxn modelId="{DAE899FB-11E1-4676-95BA-99BBA574E4AE}" type="presParOf" srcId="{5AADE6C8-E8BA-4581-8FE4-58851D2A6945}" destId="{9C993B13-B6D2-4D36-A38A-27345B406B6A}" srcOrd="3" destOrd="0" presId="urn:microsoft.com/office/officeart/2018/2/layout/IconVerticalSolidList"/>
    <dgm:cxn modelId="{87D2E7C0-281A-49FF-A4D0-887CC74134B4}" type="presParOf" srcId="{5AADE6C8-E8BA-4581-8FE4-58851D2A6945}" destId="{27370C98-2191-4DF0-8738-56BAC39981F3}" srcOrd="4" destOrd="0" presId="urn:microsoft.com/office/officeart/2018/2/layout/IconVerticalSolidList"/>
    <dgm:cxn modelId="{9DA4A4D9-20EC-4506-BE8C-2DABCC989493}" type="presParOf" srcId="{27370C98-2191-4DF0-8738-56BAC39981F3}" destId="{44CEEA38-CF00-4C56-9AD4-FB513E075B07}" srcOrd="0" destOrd="0" presId="urn:microsoft.com/office/officeart/2018/2/layout/IconVerticalSolidList"/>
    <dgm:cxn modelId="{4CA1831B-9E1B-44EE-89E0-58E8ABF0291A}" type="presParOf" srcId="{27370C98-2191-4DF0-8738-56BAC39981F3}" destId="{BC4FC887-BDC3-4E8B-812A-400C8C66558B}" srcOrd="1" destOrd="0" presId="urn:microsoft.com/office/officeart/2018/2/layout/IconVerticalSolidList"/>
    <dgm:cxn modelId="{7479A1C4-3003-4060-A591-F5CE8384C6E5}" type="presParOf" srcId="{27370C98-2191-4DF0-8738-56BAC39981F3}" destId="{B083E850-6B0C-4116-A847-1DE2B625A4BA}" srcOrd="2" destOrd="0" presId="urn:microsoft.com/office/officeart/2018/2/layout/IconVerticalSolidList"/>
    <dgm:cxn modelId="{3A1021AA-BBCB-45AE-B612-D668551D8594}" type="presParOf" srcId="{27370C98-2191-4DF0-8738-56BAC39981F3}" destId="{E371618D-6EB4-4E30-A3DF-026EA9FB3C2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0FAEE3-8566-42BB-8757-8C8315DAFAD4}" type="doc">
      <dgm:prSet loTypeId="urn:microsoft.com/office/officeart/2016/7/layout/VerticalHollowActionList" loCatId="List" qsTypeId="urn:microsoft.com/office/officeart/2005/8/quickstyle/simple4" qsCatId="simple" csTypeId="urn:microsoft.com/office/officeart/2005/8/colors/accent0_3" csCatId="mainScheme" phldr="1"/>
      <dgm:spPr/>
      <dgm:t>
        <a:bodyPr/>
        <a:lstStyle/>
        <a:p>
          <a:endParaRPr lang="en-US"/>
        </a:p>
      </dgm:t>
    </dgm:pt>
    <dgm:pt modelId="{B717E08C-9096-42E7-9DE4-481184EC19D0}">
      <dgm:prSet custT="1"/>
      <dgm:spPr/>
      <dgm:t>
        <a:bodyPr/>
        <a:lstStyle/>
        <a:p>
          <a:r>
            <a:rPr lang="en-US" sz="1600" dirty="0"/>
            <a:t>Advocate</a:t>
          </a:r>
        </a:p>
      </dgm:t>
    </dgm:pt>
    <dgm:pt modelId="{F57FF533-FDB9-412A-AFFA-93A71E27627E}" type="parTrans" cxnId="{89D3BC2E-A704-4789-8091-BF27F8748510}">
      <dgm:prSet/>
      <dgm:spPr/>
      <dgm:t>
        <a:bodyPr/>
        <a:lstStyle/>
        <a:p>
          <a:endParaRPr lang="en-US"/>
        </a:p>
      </dgm:t>
    </dgm:pt>
    <dgm:pt modelId="{30C4F81C-F671-4ADA-97C0-D20247506116}" type="sibTrans" cxnId="{89D3BC2E-A704-4789-8091-BF27F8748510}">
      <dgm:prSet/>
      <dgm:spPr/>
      <dgm:t>
        <a:bodyPr/>
        <a:lstStyle/>
        <a:p>
          <a:endParaRPr lang="en-US"/>
        </a:p>
      </dgm:t>
    </dgm:pt>
    <dgm:pt modelId="{065800B4-4039-41AE-9CD3-E131B71F732B}">
      <dgm:prSet custT="1"/>
      <dgm:spPr/>
      <dgm:t>
        <a:bodyPr/>
        <a:lstStyle/>
        <a:p>
          <a:r>
            <a:rPr lang="en-US" sz="2400" dirty="0"/>
            <a:t>Advocate for  license reciprocity with licensing boards</a:t>
          </a:r>
        </a:p>
      </dgm:t>
    </dgm:pt>
    <dgm:pt modelId="{ED5D2612-D441-4F89-B534-FD6CD313744A}" type="parTrans" cxnId="{7AE98159-6513-4F97-878A-D1A7B3F17CC2}">
      <dgm:prSet/>
      <dgm:spPr/>
      <dgm:t>
        <a:bodyPr/>
        <a:lstStyle/>
        <a:p>
          <a:endParaRPr lang="en-US"/>
        </a:p>
      </dgm:t>
    </dgm:pt>
    <dgm:pt modelId="{4C03A55F-2F37-4C43-AF44-FB9EB0678392}" type="sibTrans" cxnId="{7AE98159-6513-4F97-878A-D1A7B3F17CC2}">
      <dgm:prSet/>
      <dgm:spPr/>
      <dgm:t>
        <a:bodyPr/>
        <a:lstStyle/>
        <a:p>
          <a:endParaRPr lang="en-US"/>
        </a:p>
      </dgm:t>
    </dgm:pt>
    <dgm:pt modelId="{016C0A59-B6EC-4457-9E11-0498DFFE35FB}">
      <dgm:prSet custT="1"/>
      <dgm:spPr/>
      <dgm:t>
        <a:bodyPr/>
        <a:lstStyle/>
        <a:p>
          <a:r>
            <a:rPr lang="en-US" sz="2400" dirty="0"/>
            <a:t>Clarify</a:t>
          </a:r>
        </a:p>
      </dgm:t>
    </dgm:pt>
    <dgm:pt modelId="{E0C1A1F9-4BDA-438C-A5D9-8E6667FED559}" type="parTrans" cxnId="{F1E55E7A-4E86-4EA6-B07C-DA123D615AE9}">
      <dgm:prSet/>
      <dgm:spPr/>
      <dgm:t>
        <a:bodyPr/>
        <a:lstStyle/>
        <a:p>
          <a:endParaRPr lang="en-US"/>
        </a:p>
      </dgm:t>
    </dgm:pt>
    <dgm:pt modelId="{0898EE4D-4419-4EF3-A23E-02E5B82D42C9}" type="sibTrans" cxnId="{F1E55E7A-4E86-4EA6-B07C-DA123D615AE9}">
      <dgm:prSet/>
      <dgm:spPr/>
      <dgm:t>
        <a:bodyPr/>
        <a:lstStyle/>
        <a:p>
          <a:endParaRPr lang="en-US"/>
        </a:p>
      </dgm:t>
    </dgm:pt>
    <dgm:pt modelId="{15A78D6C-2B00-4EB1-ADE8-D3E52A24E644}">
      <dgm:prSet custT="1"/>
      <dgm:spPr/>
      <dgm:t>
        <a:bodyPr/>
        <a:lstStyle/>
        <a:p>
          <a:r>
            <a:rPr lang="en-US" sz="2400" dirty="0"/>
            <a:t>Clarify student need, demand and report on outcomes to substantiate continued need for resources</a:t>
          </a:r>
        </a:p>
      </dgm:t>
    </dgm:pt>
    <dgm:pt modelId="{0DFC60AF-3D2A-4D2F-B8E1-C9F95222008A}" type="parTrans" cxnId="{AAA74C71-A20F-47A6-A101-044015F07B5C}">
      <dgm:prSet/>
      <dgm:spPr/>
      <dgm:t>
        <a:bodyPr/>
        <a:lstStyle/>
        <a:p>
          <a:endParaRPr lang="en-US"/>
        </a:p>
      </dgm:t>
    </dgm:pt>
    <dgm:pt modelId="{1AEBF41F-C70C-4A52-B00F-11DB0B78CED6}" type="sibTrans" cxnId="{AAA74C71-A20F-47A6-A101-044015F07B5C}">
      <dgm:prSet/>
      <dgm:spPr/>
      <dgm:t>
        <a:bodyPr/>
        <a:lstStyle/>
        <a:p>
          <a:endParaRPr lang="en-US"/>
        </a:p>
      </dgm:t>
    </dgm:pt>
    <dgm:pt modelId="{661A0AF6-9A97-4828-9405-8DEB82207F77}">
      <dgm:prSet custT="1"/>
      <dgm:spPr/>
      <dgm:t>
        <a:bodyPr/>
        <a:lstStyle/>
        <a:p>
          <a:r>
            <a:rPr lang="en-US" sz="2000" dirty="0"/>
            <a:t>Gather Data</a:t>
          </a:r>
        </a:p>
      </dgm:t>
    </dgm:pt>
    <dgm:pt modelId="{4D1282B2-4022-4004-A61B-A3F3237F5754}" type="parTrans" cxnId="{95419EEE-8C20-4677-913A-225794326EC4}">
      <dgm:prSet/>
      <dgm:spPr/>
      <dgm:t>
        <a:bodyPr/>
        <a:lstStyle/>
        <a:p>
          <a:endParaRPr lang="en-US"/>
        </a:p>
      </dgm:t>
    </dgm:pt>
    <dgm:pt modelId="{5E6EB986-8BE6-40E1-8054-6A1F2A9C80BB}" type="sibTrans" cxnId="{95419EEE-8C20-4677-913A-225794326EC4}">
      <dgm:prSet/>
      <dgm:spPr/>
      <dgm:t>
        <a:bodyPr/>
        <a:lstStyle/>
        <a:p>
          <a:endParaRPr lang="en-US"/>
        </a:p>
      </dgm:t>
    </dgm:pt>
    <dgm:pt modelId="{FE81D986-B1DA-4B41-999D-5FD9A409F6D2}">
      <dgm:prSet custT="1"/>
      <dgm:spPr/>
      <dgm:t>
        <a:bodyPr/>
        <a:lstStyle/>
        <a:p>
          <a:r>
            <a:rPr lang="en-US" sz="2000" b="1" dirty="0"/>
            <a:t>Satisfaction survey data, Utilization data, Outcome data- quantifiable measures</a:t>
          </a:r>
        </a:p>
      </dgm:t>
    </dgm:pt>
    <dgm:pt modelId="{D9120355-2C2C-4507-939B-FB6DD33C09B3}" type="parTrans" cxnId="{5CDE122B-FB57-4F91-BF0F-88A0D132E985}">
      <dgm:prSet/>
      <dgm:spPr/>
      <dgm:t>
        <a:bodyPr/>
        <a:lstStyle/>
        <a:p>
          <a:endParaRPr lang="en-US"/>
        </a:p>
      </dgm:t>
    </dgm:pt>
    <dgm:pt modelId="{344E2244-496A-4DD0-A39E-B73C267D4DC3}" type="sibTrans" cxnId="{5CDE122B-FB57-4F91-BF0F-88A0D132E985}">
      <dgm:prSet/>
      <dgm:spPr/>
      <dgm:t>
        <a:bodyPr/>
        <a:lstStyle/>
        <a:p>
          <a:endParaRPr lang="en-US"/>
        </a:p>
      </dgm:t>
    </dgm:pt>
    <dgm:pt modelId="{3648E37C-A0DE-4414-B06B-70736C4629A0}">
      <dgm:prSet custT="1"/>
      <dgm:spPr/>
      <dgm:t>
        <a:bodyPr/>
        <a:lstStyle/>
        <a:p>
          <a:r>
            <a:rPr lang="en-US" sz="1800" b="1" dirty="0"/>
            <a:t>Tie data to flourishing scores and retention</a:t>
          </a:r>
        </a:p>
      </dgm:t>
    </dgm:pt>
    <dgm:pt modelId="{DC3A1033-95F0-4D3C-9C94-610840135D60}" type="parTrans" cxnId="{85B4C3FE-160F-46B7-881F-5BE21FF23934}">
      <dgm:prSet/>
      <dgm:spPr/>
      <dgm:t>
        <a:bodyPr/>
        <a:lstStyle/>
        <a:p>
          <a:endParaRPr lang="en-US"/>
        </a:p>
      </dgm:t>
    </dgm:pt>
    <dgm:pt modelId="{3D980793-3FE1-4FAA-95C3-6BB6ECA36301}" type="sibTrans" cxnId="{85B4C3FE-160F-46B7-881F-5BE21FF23934}">
      <dgm:prSet/>
      <dgm:spPr/>
      <dgm:t>
        <a:bodyPr/>
        <a:lstStyle/>
        <a:p>
          <a:endParaRPr lang="en-US"/>
        </a:p>
      </dgm:t>
    </dgm:pt>
    <dgm:pt modelId="{01D5E076-C9E5-48A4-8E75-ED24203B54EE}" type="pres">
      <dgm:prSet presAssocID="{EA0FAEE3-8566-42BB-8757-8C8315DAFAD4}" presName="Name0" presStyleCnt="0">
        <dgm:presLayoutVars>
          <dgm:dir/>
          <dgm:animLvl val="lvl"/>
          <dgm:resizeHandles val="exact"/>
        </dgm:presLayoutVars>
      </dgm:prSet>
      <dgm:spPr/>
    </dgm:pt>
    <dgm:pt modelId="{2CA43404-F516-4596-8B84-5C800C2CCEC9}" type="pres">
      <dgm:prSet presAssocID="{B717E08C-9096-42E7-9DE4-481184EC19D0}" presName="linNode" presStyleCnt="0"/>
      <dgm:spPr/>
    </dgm:pt>
    <dgm:pt modelId="{1BB040E9-11C7-4B01-AF19-BF2713DE8851}" type="pres">
      <dgm:prSet presAssocID="{B717E08C-9096-42E7-9DE4-481184EC19D0}" presName="parentText" presStyleLbl="solidFgAcc1" presStyleIdx="0" presStyleCnt="3">
        <dgm:presLayoutVars>
          <dgm:chMax val="1"/>
          <dgm:bulletEnabled/>
        </dgm:presLayoutVars>
      </dgm:prSet>
      <dgm:spPr/>
    </dgm:pt>
    <dgm:pt modelId="{BC0A259E-E4F4-4AF3-9BC4-862F5BCD753E}" type="pres">
      <dgm:prSet presAssocID="{B717E08C-9096-42E7-9DE4-481184EC19D0}" presName="descendantText" presStyleLbl="alignNode1" presStyleIdx="0" presStyleCnt="3">
        <dgm:presLayoutVars>
          <dgm:bulletEnabled/>
        </dgm:presLayoutVars>
      </dgm:prSet>
      <dgm:spPr/>
    </dgm:pt>
    <dgm:pt modelId="{3A114598-73FA-442B-9683-4BC8A862C6E4}" type="pres">
      <dgm:prSet presAssocID="{30C4F81C-F671-4ADA-97C0-D20247506116}" presName="sp" presStyleCnt="0"/>
      <dgm:spPr/>
    </dgm:pt>
    <dgm:pt modelId="{0FED8B92-1842-4B11-AE5E-47EEABD2A322}" type="pres">
      <dgm:prSet presAssocID="{016C0A59-B6EC-4457-9E11-0498DFFE35FB}" presName="linNode" presStyleCnt="0"/>
      <dgm:spPr/>
    </dgm:pt>
    <dgm:pt modelId="{A071E914-DCBD-417A-81A4-57BAF2BA7E3E}" type="pres">
      <dgm:prSet presAssocID="{016C0A59-B6EC-4457-9E11-0498DFFE35FB}" presName="parentText" presStyleLbl="solidFgAcc1" presStyleIdx="1" presStyleCnt="3" custLinFactNeighborX="-2845" custLinFactNeighborY="7202">
        <dgm:presLayoutVars>
          <dgm:chMax val="1"/>
          <dgm:bulletEnabled/>
        </dgm:presLayoutVars>
      </dgm:prSet>
      <dgm:spPr/>
    </dgm:pt>
    <dgm:pt modelId="{0C25BE97-FBA9-46B7-8691-E08DCC355681}" type="pres">
      <dgm:prSet presAssocID="{016C0A59-B6EC-4457-9E11-0498DFFE35FB}" presName="descendantText" presStyleLbl="alignNode1" presStyleIdx="1" presStyleCnt="3">
        <dgm:presLayoutVars>
          <dgm:bulletEnabled/>
        </dgm:presLayoutVars>
      </dgm:prSet>
      <dgm:spPr/>
    </dgm:pt>
    <dgm:pt modelId="{95867CAE-1AE5-4FB5-B72D-BBD4FC16876F}" type="pres">
      <dgm:prSet presAssocID="{0898EE4D-4419-4EF3-A23E-02E5B82D42C9}" presName="sp" presStyleCnt="0"/>
      <dgm:spPr/>
    </dgm:pt>
    <dgm:pt modelId="{0B29B19C-54D8-4A25-9258-C7A71D904B3A}" type="pres">
      <dgm:prSet presAssocID="{661A0AF6-9A97-4828-9405-8DEB82207F77}" presName="linNode" presStyleCnt="0"/>
      <dgm:spPr/>
    </dgm:pt>
    <dgm:pt modelId="{F2AB6259-66B1-429B-A99B-C364C67164A3}" type="pres">
      <dgm:prSet presAssocID="{661A0AF6-9A97-4828-9405-8DEB82207F77}" presName="parentText" presStyleLbl="solidFgAcc1" presStyleIdx="2" presStyleCnt="3">
        <dgm:presLayoutVars>
          <dgm:chMax val="1"/>
          <dgm:bulletEnabled/>
        </dgm:presLayoutVars>
      </dgm:prSet>
      <dgm:spPr/>
    </dgm:pt>
    <dgm:pt modelId="{802583DE-053A-4B11-949E-B5DC7B66CAD6}" type="pres">
      <dgm:prSet presAssocID="{661A0AF6-9A97-4828-9405-8DEB82207F77}" presName="descendantText" presStyleLbl="alignNode1" presStyleIdx="2" presStyleCnt="3">
        <dgm:presLayoutVars>
          <dgm:bulletEnabled/>
        </dgm:presLayoutVars>
      </dgm:prSet>
      <dgm:spPr/>
    </dgm:pt>
  </dgm:ptLst>
  <dgm:cxnLst>
    <dgm:cxn modelId="{818F1E0A-8137-4C02-9438-01EFF7C30D9A}" type="presOf" srcId="{FE81D986-B1DA-4B41-999D-5FD9A409F6D2}" destId="{802583DE-053A-4B11-949E-B5DC7B66CAD6}" srcOrd="0" destOrd="0" presId="urn:microsoft.com/office/officeart/2016/7/layout/VerticalHollowActionList"/>
    <dgm:cxn modelId="{64777B0B-1BFB-455C-B3EC-6AA6A3FB9A85}" type="presOf" srcId="{EA0FAEE3-8566-42BB-8757-8C8315DAFAD4}" destId="{01D5E076-C9E5-48A4-8E75-ED24203B54EE}" srcOrd="0" destOrd="0" presId="urn:microsoft.com/office/officeart/2016/7/layout/VerticalHollowActionList"/>
    <dgm:cxn modelId="{1E5E4B20-D1A2-40F3-8529-1DDE8596F113}" type="presOf" srcId="{15A78D6C-2B00-4EB1-ADE8-D3E52A24E644}" destId="{0C25BE97-FBA9-46B7-8691-E08DCC355681}" srcOrd="0" destOrd="0" presId="urn:microsoft.com/office/officeart/2016/7/layout/VerticalHollowActionList"/>
    <dgm:cxn modelId="{5CDE122B-FB57-4F91-BF0F-88A0D132E985}" srcId="{661A0AF6-9A97-4828-9405-8DEB82207F77}" destId="{FE81D986-B1DA-4B41-999D-5FD9A409F6D2}" srcOrd="0" destOrd="0" parTransId="{D9120355-2C2C-4507-939B-FB6DD33C09B3}" sibTransId="{344E2244-496A-4DD0-A39E-B73C267D4DC3}"/>
    <dgm:cxn modelId="{89D3BC2E-A704-4789-8091-BF27F8748510}" srcId="{EA0FAEE3-8566-42BB-8757-8C8315DAFAD4}" destId="{B717E08C-9096-42E7-9DE4-481184EC19D0}" srcOrd="0" destOrd="0" parTransId="{F57FF533-FDB9-412A-AFFA-93A71E27627E}" sibTransId="{30C4F81C-F671-4ADA-97C0-D20247506116}"/>
    <dgm:cxn modelId="{B8E67133-8D5C-49D8-95C8-28402545BB76}" type="presOf" srcId="{016C0A59-B6EC-4457-9E11-0498DFFE35FB}" destId="{A071E914-DCBD-417A-81A4-57BAF2BA7E3E}" srcOrd="0" destOrd="0" presId="urn:microsoft.com/office/officeart/2016/7/layout/VerticalHollowActionList"/>
    <dgm:cxn modelId="{06609246-D78B-4966-8F90-5FB5A207DA9D}" type="presOf" srcId="{3648E37C-A0DE-4414-B06B-70736C4629A0}" destId="{802583DE-053A-4B11-949E-B5DC7B66CAD6}" srcOrd="0" destOrd="1" presId="urn:microsoft.com/office/officeart/2016/7/layout/VerticalHollowActionList"/>
    <dgm:cxn modelId="{7AE98159-6513-4F97-878A-D1A7B3F17CC2}" srcId="{B717E08C-9096-42E7-9DE4-481184EC19D0}" destId="{065800B4-4039-41AE-9CD3-E131B71F732B}" srcOrd="0" destOrd="0" parTransId="{ED5D2612-D441-4F89-B534-FD6CD313744A}" sibTransId="{4C03A55F-2F37-4C43-AF44-FB9EB0678392}"/>
    <dgm:cxn modelId="{C5359461-389B-448F-93D7-143A25912CA9}" type="presOf" srcId="{065800B4-4039-41AE-9CD3-E131B71F732B}" destId="{BC0A259E-E4F4-4AF3-9BC4-862F5BCD753E}" srcOrd="0" destOrd="0" presId="urn:microsoft.com/office/officeart/2016/7/layout/VerticalHollowActionList"/>
    <dgm:cxn modelId="{AAA74C71-A20F-47A6-A101-044015F07B5C}" srcId="{016C0A59-B6EC-4457-9E11-0498DFFE35FB}" destId="{15A78D6C-2B00-4EB1-ADE8-D3E52A24E644}" srcOrd="0" destOrd="0" parTransId="{0DFC60AF-3D2A-4D2F-B8E1-C9F95222008A}" sibTransId="{1AEBF41F-C70C-4A52-B00F-11DB0B78CED6}"/>
    <dgm:cxn modelId="{F1E55E7A-4E86-4EA6-B07C-DA123D615AE9}" srcId="{EA0FAEE3-8566-42BB-8757-8C8315DAFAD4}" destId="{016C0A59-B6EC-4457-9E11-0498DFFE35FB}" srcOrd="1" destOrd="0" parTransId="{E0C1A1F9-4BDA-438C-A5D9-8E6667FED559}" sibTransId="{0898EE4D-4419-4EF3-A23E-02E5B82D42C9}"/>
    <dgm:cxn modelId="{2D627CCE-AECE-4A8A-ABB3-1592258B24E7}" type="presOf" srcId="{B717E08C-9096-42E7-9DE4-481184EC19D0}" destId="{1BB040E9-11C7-4B01-AF19-BF2713DE8851}" srcOrd="0" destOrd="0" presId="urn:microsoft.com/office/officeart/2016/7/layout/VerticalHollowActionList"/>
    <dgm:cxn modelId="{EA9FACD2-72EE-449F-9E34-7F6EC5001907}" type="presOf" srcId="{661A0AF6-9A97-4828-9405-8DEB82207F77}" destId="{F2AB6259-66B1-429B-A99B-C364C67164A3}" srcOrd="0" destOrd="0" presId="urn:microsoft.com/office/officeart/2016/7/layout/VerticalHollowActionList"/>
    <dgm:cxn modelId="{95419EEE-8C20-4677-913A-225794326EC4}" srcId="{EA0FAEE3-8566-42BB-8757-8C8315DAFAD4}" destId="{661A0AF6-9A97-4828-9405-8DEB82207F77}" srcOrd="2" destOrd="0" parTransId="{4D1282B2-4022-4004-A61B-A3F3237F5754}" sibTransId="{5E6EB986-8BE6-40E1-8054-6A1F2A9C80BB}"/>
    <dgm:cxn modelId="{85B4C3FE-160F-46B7-881F-5BE21FF23934}" srcId="{FE81D986-B1DA-4B41-999D-5FD9A409F6D2}" destId="{3648E37C-A0DE-4414-B06B-70736C4629A0}" srcOrd="0" destOrd="0" parTransId="{DC3A1033-95F0-4D3C-9C94-610840135D60}" sibTransId="{3D980793-3FE1-4FAA-95C3-6BB6ECA36301}"/>
    <dgm:cxn modelId="{10DD267D-BE14-4266-81F7-6E40FF26C32E}" type="presParOf" srcId="{01D5E076-C9E5-48A4-8E75-ED24203B54EE}" destId="{2CA43404-F516-4596-8B84-5C800C2CCEC9}" srcOrd="0" destOrd="0" presId="urn:microsoft.com/office/officeart/2016/7/layout/VerticalHollowActionList"/>
    <dgm:cxn modelId="{7A8E7142-4DB9-4221-9435-92EF1326364E}" type="presParOf" srcId="{2CA43404-F516-4596-8B84-5C800C2CCEC9}" destId="{1BB040E9-11C7-4B01-AF19-BF2713DE8851}" srcOrd="0" destOrd="0" presId="urn:microsoft.com/office/officeart/2016/7/layout/VerticalHollowActionList"/>
    <dgm:cxn modelId="{F991EBFE-00F9-443B-A4F9-892EBEEA16EE}" type="presParOf" srcId="{2CA43404-F516-4596-8B84-5C800C2CCEC9}" destId="{BC0A259E-E4F4-4AF3-9BC4-862F5BCD753E}" srcOrd="1" destOrd="0" presId="urn:microsoft.com/office/officeart/2016/7/layout/VerticalHollowActionList"/>
    <dgm:cxn modelId="{756C5232-B7BB-4006-BCFD-25A360A36163}" type="presParOf" srcId="{01D5E076-C9E5-48A4-8E75-ED24203B54EE}" destId="{3A114598-73FA-442B-9683-4BC8A862C6E4}" srcOrd="1" destOrd="0" presId="urn:microsoft.com/office/officeart/2016/7/layout/VerticalHollowActionList"/>
    <dgm:cxn modelId="{36F67DAB-8BD4-419E-8BFE-9FC0A8D3D563}" type="presParOf" srcId="{01D5E076-C9E5-48A4-8E75-ED24203B54EE}" destId="{0FED8B92-1842-4B11-AE5E-47EEABD2A322}" srcOrd="2" destOrd="0" presId="urn:microsoft.com/office/officeart/2016/7/layout/VerticalHollowActionList"/>
    <dgm:cxn modelId="{7BC826CD-776E-4CF0-9FDF-0EB407C2797D}" type="presParOf" srcId="{0FED8B92-1842-4B11-AE5E-47EEABD2A322}" destId="{A071E914-DCBD-417A-81A4-57BAF2BA7E3E}" srcOrd="0" destOrd="0" presId="urn:microsoft.com/office/officeart/2016/7/layout/VerticalHollowActionList"/>
    <dgm:cxn modelId="{D33719AA-4AFF-4C98-B3EC-D3B0C834B3EF}" type="presParOf" srcId="{0FED8B92-1842-4B11-AE5E-47EEABD2A322}" destId="{0C25BE97-FBA9-46B7-8691-E08DCC355681}" srcOrd="1" destOrd="0" presId="urn:microsoft.com/office/officeart/2016/7/layout/VerticalHollowActionList"/>
    <dgm:cxn modelId="{4A08E601-990C-452A-B5D0-756AE7596E51}" type="presParOf" srcId="{01D5E076-C9E5-48A4-8E75-ED24203B54EE}" destId="{95867CAE-1AE5-4FB5-B72D-BBD4FC16876F}" srcOrd="3" destOrd="0" presId="urn:microsoft.com/office/officeart/2016/7/layout/VerticalHollowActionList"/>
    <dgm:cxn modelId="{87817B9D-A6D1-4B76-AAD5-C37C4946F63C}" type="presParOf" srcId="{01D5E076-C9E5-48A4-8E75-ED24203B54EE}" destId="{0B29B19C-54D8-4A25-9258-C7A71D904B3A}" srcOrd="4" destOrd="0" presId="urn:microsoft.com/office/officeart/2016/7/layout/VerticalHollowActionList"/>
    <dgm:cxn modelId="{AD935F94-6481-44B5-B3B8-716FDB3FF9E0}" type="presParOf" srcId="{0B29B19C-54D8-4A25-9258-C7A71D904B3A}" destId="{F2AB6259-66B1-429B-A99B-C364C67164A3}" srcOrd="0" destOrd="0" presId="urn:microsoft.com/office/officeart/2016/7/layout/VerticalHollowActionList"/>
    <dgm:cxn modelId="{11751C1B-2D89-42CB-A137-3A186DFEFE0A}" type="presParOf" srcId="{0B29B19C-54D8-4A25-9258-C7A71D904B3A}" destId="{802583DE-053A-4B11-949E-B5DC7B66CAD6}"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9D8F27-954F-4AB6-AD9C-7BE27E6246CA}" type="doc">
      <dgm:prSet loTypeId="urn:microsoft.com/office/officeart/2005/8/layout/process2" loCatId="process" qsTypeId="urn:microsoft.com/office/officeart/2005/8/quickstyle/simple4" qsCatId="simple" csTypeId="urn:microsoft.com/office/officeart/2005/8/colors/accent1_2" csCatId="accent1" phldr="1"/>
      <dgm:spPr/>
      <dgm:t>
        <a:bodyPr/>
        <a:lstStyle/>
        <a:p>
          <a:endParaRPr lang="en-US"/>
        </a:p>
      </dgm:t>
    </dgm:pt>
    <dgm:pt modelId="{D88C5B62-DC6A-4AEB-BECC-8D64493C6BE3}">
      <dgm:prSet custT="1"/>
      <dgm:spPr/>
      <dgm:t>
        <a:bodyPr rIns="0"/>
        <a:lstStyle/>
        <a:p>
          <a:r>
            <a:rPr lang="en-US" sz="2000" b="1" dirty="0"/>
            <a:t>Finding telehealth specialty service providers is not as difficult as it has been in the past.  </a:t>
          </a:r>
        </a:p>
      </dgm:t>
    </dgm:pt>
    <dgm:pt modelId="{EDE97476-74B6-4A7F-88CF-8F79C5541519}" type="parTrans" cxnId="{D165F41C-3674-4A2D-B5BF-7411AE54848F}">
      <dgm:prSet/>
      <dgm:spPr/>
      <dgm:t>
        <a:bodyPr/>
        <a:lstStyle/>
        <a:p>
          <a:endParaRPr lang="en-US"/>
        </a:p>
      </dgm:t>
    </dgm:pt>
    <dgm:pt modelId="{BDE8EFCC-4C72-489F-857E-ADBB58A0FA74}" type="sibTrans" cxnId="{D165F41C-3674-4A2D-B5BF-7411AE54848F}">
      <dgm:prSet/>
      <dgm:spPr/>
      <dgm:t>
        <a:bodyPr/>
        <a:lstStyle/>
        <a:p>
          <a:endParaRPr lang="en-US"/>
        </a:p>
      </dgm:t>
    </dgm:pt>
    <dgm:pt modelId="{AD04CA45-D974-4439-B490-3FF245C2B186}">
      <dgm:prSet custT="1"/>
      <dgm:spPr/>
      <dgm:t>
        <a:bodyPr/>
        <a:lstStyle/>
        <a:p>
          <a:r>
            <a:rPr lang="en-US" sz="2000" b="1" dirty="0"/>
            <a:t>The challenge is to find specialty service providers that will meet the unique needs and requirements of your clinic organization.</a:t>
          </a:r>
        </a:p>
      </dgm:t>
    </dgm:pt>
    <dgm:pt modelId="{40E1A3C2-6499-4269-B945-3B39D4933DC9}" type="parTrans" cxnId="{2A4203CA-47F6-49D7-8388-3C4BB1E8FF0F}">
      <dgm:prSet/>
      <dgm:spPr/>
      <dgm:t>
        <a:bodyPr/>
        <a:lstStyle/>
        <a:p>
          <a:endParaRPr lang="en-US"/>
        </a:p>
      </dgm:t>
    </dgm:pt>
    <dgm:pt modelId="{BB651003-063C-4B9D-B974-619F0A110F07}" type="sibTrans" cxnId="{2A4203CA-47F6-49D7-8388-3C4BB1E8FF0F}">
      <dgm:prSet/>
      <dgm:spPr/>
      <dgm:t>
        <a:bodyPr/>
        <a:lstStyle/>
        <a:p>
          <a:endParaRPr lang="en-US"/>
        </a:p>
      </dgm:t>
    </dgm:pt>
    <dgm:pt modelId="{C90340CD-91F4-47E9-8F2B-C087D63637AB}">
      <dgm:prSet custT="1"/>
      <dgm:spPr/>
      <dgm:t>
        <a:bodyPr/>
        <a:lstStyle/>
        <a:p>
          <a:r>
            <a:rPr lang="en-US" sz="2000" b="1" dirty="0"/>
            <a:t>Before contracting with any specialty service provider group, we invite clinics to consider adding the questions listed in this presentation to their existing process for vetting potential partners. </a:t>
          </a:r>
        </a:p>
      </dgm:t>
    </dgm:pt>
    <dgm:pt modelId="{45B7A013-C1B7-4D2B-A3E6-913BBB8EBAD0}" type="parTrans" cxnId="{D8F1A247-A8AE-4539-A077-8362FBB7E397}">
      <dgm:prSet/>
      <dgm:spPr/>
      <dgm:t>
        <a:bodyPr/>
        <a:lstStyle/>
        <a:p>
          <a:endParaRPr lang="en-US"/>
        </a:p>
      </dgm:t>
    </dgm:pt>
    <dgm:pt modelId="{9B65B532-C3A4-4F76-9640-1800E26F5B35}" type="sibTrans" cxnId="{D8F1A247-A8AE-4539-A077-8362FBB7E397}">
      <dgm:prSet/>
      <dgm:spPr/>
      <dgm:t>
        <a:bodyPr/>
        <a:lstStyle/>
        <a:p>
          <a:endParaRPr lang="en-US"/>
        </a:p>
      </dgm:t>
    </dgm:pt>
    <dgm:pt modelId="{06C7F8FA-5F1B-4DE0-8CA3-8AD4DEA1D889}" type="pres">
      <dgm:prSet presAssocID="{A09D8F27-954F-4AB6-AD9C-7BE27E6246CA}" presName="linearFlow" presStyleCnt="0">
        <dgm:presLayoutVars>
          <dgm:resizeHandles val="exact"/>
        </dgm:presLayoutVars>
      </dgm:prSet>
      <dgm:spPr/>
    </dgm:pt>
    <dgm:pt modelId="{0B27914D-5828-4956-A460-A9A77B59F71A}" type="pres">
      <dgm:prSet presAssocID="{D88C5B62-DC6A-4AEB-BECC-8D64493C6BE3}" presName="node" presStyleLbl="node1" presStyleIdx="0" presStyleCnt="3" custScaleX="293440">
        <dgm:presLayoutVars>
          <dgm:bulletEnabled val="1"/>
        </dgm:presLayoutVars>
      </dgm:prSet>
      <dgm:spPr/>
    </dgm:pt>
    <dgm:pt modelId="{0C03C642-1F3C-41DA-BD58-AFBEF56AB520}" type="pres">
      <dgm:prSet presAssocID="{BDE8EFCC-4C72-489F-857E-ADBB58A0FA74}" presName="sibTrans" presStyleLbl="sibTrans2D1" presStyleIdx="0" presStyleCnt="2"/>
      <dgm:spPr/>
    </dgm:pt>
    <dgm:pt modelId="{541549B8-02D8-44BE-8C53-1392083CD29D}" type="pres">
      <dgm:prSet presAssocID="{BDE8EFCC-4C72-489F-857E-ADBB58A0FA74}" presName="connectorText" presStyleLbl="sibTrans2D1" presStyleIdx="0" presStyleCnt="2"/>
      <dgm:spPr/>
    </dgm:pt>
    <dgm:pt modelId="{BB0BD9DA-A48F-44A0-A2CA-E9464E9467CF}" type="pres">
      <dgm:prSet presAssocID="{AD04CA45-D974-4439-B490-3FF245C2B186}" presName="node" presStyleLbl="node1" presStyleIdx="1" presStyleCnt="3" custScaleX="293269">
        <dgm:presLayoutVars>
          <dgm:bulletEnabled val="1"/>
        </dgm:presLayoutVars>
      </dgm:prSet>
      <dgm:spPr/>
    </dgm:pt>
    <dgm:pt modelId="{8D98D835-D1D1-421B-A6FC-5A448B4F8C28}" type="pres">
      <dgm:prSet presAssocID="{BB651003-063C-4B9D-B974-619F0A110F07}" presName="sibTrans" presStyleLbl="sibTrans2D1" presStyleIdx="1" presStyleCnt="2"/>
      <dgm:spPr/>
    </dgm:pt>
    <dgm:pt modelId="{061121B9-FE1C-4F67-B627-6FDA55341540}" type="pres">
      <dgm:prSet presAssocID="{BB651003-063C-4B9D-B974-619F0A110F07}" presName="connectorText" presStyleLbl="sibTrans2D1" presStyleIdx="1" presStyleCnt="2"/>
      <dgm:spPr/>
    </dgm:pt>
    <dgm:pt modelId="{E5782D9D-0B3A-4D68-86B7-9983D051D0FB}" type="pres">
      <dgm:prSet presAssocID="{C90340CD-91F4-47E9-8F2B-C087D63637AB}" presName="node" presStyleLbl="node1" presStyleIdx="2" presStyleCnt="3" custScaleX="289440">
        <dgm:presLayoutVars>
          <dgm:bulletEnabled val="1"/>
        </dgm:presLayoutVars>
      </dgm:prSet>
      <dgm:spPr/>
    </dgm:pt>
  </dgm:ptLst>
  <dgm:cxnLst>
    <dgm:cxn modelId="{77991704-2C09-4221-B722-5DCEDDD4522F}" type="presOf" srcId="{AD04CA45-D974-4439-B490-3FF245C2B186}" destId="{BB0BD9DA-A48F-44A0-A2CA-E9464E9467CF}" srcOrd="0" destOrd="0" presId="urn:microsoft.com/office/officeart/2005/8/layout/process2"/>
    <dgm:cxn modelId="{5CAEBD19-C923-4BD6-BD20-590A6F27B559}" type="presOf" srcId="{BB651003-063C-4B9D-B974-619F0A110F07}" destId="{8D98D835-D1D1-421B-A6FC-5A448B4F8C28}" srcOrd="0" destOrd="0" presId="urn:microsoft.com/office/officeart/2005/8/layout/process2"/>
    <dgm:cxn modelId="{D165F41C-3674-4A2D-B5BF-7411AE54848F}" srcId="{A09D8F27-954F-4AB6-AD9C-7BE27E6246CA}" destId="{D88C5B62-DC6A-4AEB-BECC-8D64493C6BE3}" srcOrd="0" destOrd="0" parTransId="{EDE97476-74B6-4A7F-88CF-8F79C5541519}" sibTransId="{BDE8EFCC-4C72-489F-857E-ADBB58A0FA74}"/>
    <dgm:cxn modelId="{E4AF123A-2ECC-4D51-A1CA-4401CE9A67CB}" type="presOf" srcId="{D88C5B62-DC6A-4AEB-BECC-8D64493C6BE3}" destId="{0B27914D-5828-4956-A460-A9A77B59F71A}" srcOrd="0" destOrd="0" presId="urn:microsoft.com/office/officeart/2005/8/layout/process2"/>
    <dgm:cxn modelId="{FDA16142-D496-4A28-BCF3-1AA86AC7B43D}" type="presOf" srcId="{C90340CD-91F4-47E9-8F2B-C087D63637AB}" destId="{E5782D9D-0B3A-4D68-86B7-9983D051D0FB}" srcOrd="0" destOrd="0" presId="urn:microsoft.com/office/officeart/2005/8/layout/process2"/>
    <dgm:cxn modelId="{D8F1A247-A8AE-4539-A077-8362FBB7E397}" srcId="{A09D8F27-954F-4AB6-AD9C-7BE27E6246CA}" destId="{C90340CD-91F4-47E9-8F2B-C087D63637AB}" srcOrd="2" destOrd="0" parTransId="{45B7A013-C1B7-4D2B-A3E6-913BBB8EBAD0}" sibTransId="{9B65B532-C3A4-4F76-9640-1800E26F5B35}"/>
    <dgm:cxn modelId="{6CDAFA5D-6613-4D41-B521-EC88BCD6951E}" type="presOf" srcId="{BDE8EFCC-4C72-489F-857E-ADBB58A0FA74}" destId="{0C03C642-1F3C-41DA-BD58-AFBEF56AB520}" srcOrd="0" destOrd="0" presId="urn:microsoft.com/office/officeart/2005/8/layout/process2"/>
    <dgm:cxn modelId="{E29722B0-7A3A-46C8-A4F2-FBA5B254FF61}" type="presOf" srcId="{A09D8F27-954F-4AB6-AD9C-7BE27E6246CA}" destId="{06C7F8FA-5F1B-4DE0-8CA3-8AD4DEA1D889}" srcOrd="0" destOrd="0" presId="urn:microsoft.com/office/officeart/2005/8/layout/process2"/>
    <dgm:cxn modelId="{E3B51DC7-D707-4E97-9CE7-470DF831013F}" type="presOf" srcId="{BB651003-063C-4B9D-B974-619F0A110F07}" destId="{061121B9-FE1C-4F67-B627-6FDA55341540}" srcOrd="1" destOrd="0" presId="urn:microsoft.com/office/officeart/2005/8/layout/process2"/>
    <dgm:cxn modelId="{2A4203CA-47F6-49D7-8388-3C4BB1E8FF0F}" srcId="{A09D8F27-954F-4AB6-AD9C-7BE27E6246CA}" destId="{AD04CA45-D974-4439-B490-3FF245C2B186}" srcOrd="1" destOrd="0" parTransId="{40E1A3C2-6499-4269-B945-3B39D4933DC9}" sibTransId="{BB651003-063C-4B9D-B974-619F0A110F07}"/>
    <dgm:cxn modelId="{6C0C53D4-73D9-434E-B359-5F844FC617D7}" type="presOf" srcId="{BDE8EFCC-4C72-489F-857E-ADBB58A0FA74}" destId="{541549B8-02D8-44BE-8C53-1392083CD29D}" srcOrd="1" destOrd="0" presId="urn:microsoft.com/office/officeart/2005/8/layout/process2"/>
    <dgm:cxn modelId="{6601602F-507F-4325-B506-7772DC3D4E0F}" type="presParOf" srcId="{06C7F8FA-5F1B-4DE0-8CA3-8AD4DEA1D889}" destId="{0B27914D-5828-4956-A460-A9A77B59F71A}" srcOrd="0" destOrd="0" presId="urn:microsoft.com/office/officeart/2005/8/layout/process2"/>
    <dgm:cxn modelId="{1F58FE97-1457-401B-9E16-108008819EE9}" type="presParOf" srcId="{06C7F8FA-5F1B-4DE0-8CA3-8AD4DEA1D889}" destId="{0C03C642-1F3C-41DA-BD58-AFBEF56AB520}" srcOrd="1" destOrd="0" presId="urn:microsoft.com/office/officeart/2005/8/layout/process2"/>
    <dgm:cxn modelId="{82924DBE-D741-4D88-A6C9-CDA9FF26EFD7}" type="presParOf" srcId="{0C03C642-1F3C-41DA-BD58-AFBEF56AB520}" destId="{541549B8-02D8-44BE-8C53-1392083CD29D}" srcOrd="0" destOrd="0" presId="urn:microsoft.com/office/officeart/2005/8/layout/process2"/>
    <dgm:cxn modelId="{9C71DB2A-0044-4397-A8BB-DF4AAB761C20}" type="presParOf" srcId="{06C7F8FA-5F1B-4DE0-8CA3-8AD4DEA1D889}" destId="{BB0BD9DA-A48F-44A0-A2CA-E9464E9467CF}" srcOrd="2" destOrd="0" presId="urn:microsoft.com/office/officeart/2005/8/layout/process2"/>
    <dgm:cxn modelId="{2E5FF981-DA54-4569-A374-323917751363}" type="presParOf" srcId="{06C7F8FA-5F1B-4DE0-8CA3-8AD4DEA1D889}" destId="{8D98D835-D1D1-421B-A6FC-5A448B4F8C28}" srcOrd="3" destOrd="0" presId="urn:microsoft.com/office/officeart/2005/8/layout/process2"/>
    <dgm:cxn modelId="{E4FDC83D-4963-4C55-9E82-6FCF40674655}" type="presParOf" srcId="{8D98D835-D1D1-421B-A6FC-5A448B4F8C28}" destId="{061121B9-FE1C-4F67-B627-6FDA55341540}" srcOrd="0" destOrd="0" presId="urn:microsoft.com/office/officeart/2005/8/layout/process2"/>
    <dgm:cxn modelId="{D1AF1078-99F9-4C84-AE40-7ECA9B27113E}" type="presParOf" srcId="{06C7F8FA-5F1B-4DE0-8CA3-8AD4DEA1D889}" destId="{E5782D9D-0B3A-4D68-86B7-9983D051D0FB}"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2D883E-AC0F-4C3F-9CBF-2F92752D9F30}"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A37C2A2-BEED-4C54-8B1B-53DBF47C70E5}">
      <dgm:prSet/>
      <dgm:spPr/>
      <dgm:t>
        <a:bodyPr/>
        <a:lstStyle/>
        <a:p>
          <a:pPr>
            <a:defRPr cap="all"/>
          </a:pPr>
          <a:r>
            <a:rPr lang="en-US"/>
            <a:t>Getting to Know the Specialty Provider Group</a:t>
          </a:r>
        </a:p>
      </dgm:t>
    </dgm:pt>
    <dgm:pt modelId="{1DEBB335-9B27-4F5A-9C91-0E3DB06FA3AC}" type="parTrans" cxnId="{A2F3184C-D5AD-415A-940B-115F814EF233}">
      <dgm:prSet/>
      <dgm:spPr/>
      <dgm:t>
        <a:bodyPr/>
        <a:lstStyle/>
        <a:p>
          <a:endParaRPr lang="en-US"/>
        </a:p>
      </dgm:t>
    </dgm:pt>
    <dgm:pt modelId="{B637C058-E59B-4584-A789-F043946951C6}" type="sibTrans" cxnId="{A2F3184C-D5AD-415A-940B-115F814EF233}">
      <dgm:prSet/>
      <dgm:spPr/>
      <dgm:t>
        <a:bodyPr/>
        <a:lstStyle/>
        <a:p>
          <a:endParaRPr lang="en-US"/>
        </a:p>
      </dgm:t>
    </dgm:pt>
    <dgm:pt modelId="{3AE4ED1E-A16B-4688-A0B1-CEA563F9C81D}">
      <dgm:prSet/>
      <dgm:spPr/>
      <dgm:t>
        <a:bodyPr/>
        <a:lstStyle/>
        <a:p>
          <a:pPr>
            <a:defRPr cap="all"/>
          </a:pPr>
          <a:r>
            <a:rPr lang="en-US"/>
            <a:t>Defining Expectations</a:t>
          </a:r>
        </a:p>
      </dgm:t>
    </dgm:pt>
    <dgm:pt modelId="{F7AB0836-5B20-493F-A36A-96DD8A8CE510}" type="parTrans" cxnId="{206E4803-3564-4792-B7EB-9F8E1C635A2C}">
      <dgm:prSet/>
      <dgm:spPr/>
      <dgm:t>
        <a:bodyPr/>
        <a:lstStyle/>
        <a:p>
          <a:endParaRPr lang="en-US"/>
        </a:p>
      </dgm:t>
    </dgm:pt>
    <dgm:pt modelId="{34B99D20-0F69-48EC-A1DF-ED6B28CB7267}" type="sibTrans" cxnId="{206E4803-3564-4792-B7EB-9F8E1C635A2C}">
      <dgm:prSet/>
      <dgm:spPr/>
      <dgm:t>
        <a:bodyPr/>
        <a:lstStyle/>
        <a:p>
          <a:endParaRPr lang="en-US"/>
        </a:p>
      </dgm:t>
    </dgm:pt>
    <dgm:pt modelId="{C031DDDF-1D44-462F-B030-5BE4E3682B49}">
      <dgm:prSet/>
      <dgm:spPr/>
      <dgm:t>
        <a:bodyPr/>
        <a:lstStyle/>
        <a:p>
          <a:pPr>
            <a:defRPr cap="all"/>
          </a:pPr>
          <a:r>
            <a:rPr lang="en-US"/>
            <a:t>Setting Communication Terms</a:t>
          </a:r>
        </a:p>
      </dgm:t>
    </dgm:pt>
    <dgm:pt modelId="{2E2AF9F0-58F0-4C49-A0E5-FA06145911DB}" type="parTrans" cxnId="{4060C564-E3AC-45A2-8B6D-338FB5612447}">
      <dgm:prSet/>
      <dgm:spPr/>
      <dgm:t>
        <a:bodyPr/>
        <a:lstStyle/>
        <a:p>
          <a:endParaRPr lang="en-US"/>
        </a:p>
      </dgm:t>
    </dgm:pt>
    <dgm:pt modelId="{C7DC14CC-C647-452F-ABCA-D7AFEC24CB09}" type="sibTrans" cxnId="{4060C564-E3AC-45A2-8B6D-338FB5612447}">
      <dgm:prSet/>
      <dgm:spPr/>
      <dgm:t>
        <a:bodyPr/>
        <a:lstStyle/>
        <a:p>
          <a:endParaRPr lang="en-US"/>
        </a:p>
      </dgm:t>
    </dgm:pt>
    <dgm:pt modelId="{5439F766-7EA1-4E69-9742-0105741AC044}">
      <dgm:prSet/>
      <dgm:spPr/>
      <dgm:t>
        <a:bodyPr/>
        <a:lstStyle/>
        <a:p>
          <a:pPr>
            <a:defRPr cap="all"/>
          </a:pPr>
          <a:r>
            <a:rPr lang="en-US"/>
            <a:t>Support Considerations</a:t>
          </a:r>
        </a:p>
      </dgm:t>
    </dgm:pt>
    <dgm:pt modelId="{803FE380-A8BB-4A9D-BE22-C271E22DBCD2}" type="parTrans" cxnId="{42D17CAE-978A-4411-9F9F-0A9200BDD05E}">
      <dgm:prSet/>
      <dgm:spPr/>
      <dgm:t>
        <a:bodyPr/>
        <a:lstStyle/>
        <a:p>
          <a:endParaRPr lang="en-US"/>
        </a:p>
      </dgm:t>
    </dgm:pt>
    <dgm:pt modelId="{78B00B85-D422-4495-A619-F565C097BBCB}" type="sibTrans" cxnId="{42D17CAE-978A-4411-9F9F-0A9200BDD05E}">
      <dgm:prSet/>
      <dgm:spPr/>
      <dgm:t>
        <a:bodyPr/>
        <a:lstStyle/>
        <a:p>
          <a:endParaRPr lang="en-US"/>
        </a:p>
      </dgm:t>
    </dgm:pt>
    <dgm:pt modelId="{4BE25D12-48CD-4DF8-9186-447F48FAB414}" type="pres">
      <dgm:prSet presAssocID="{872D883E-AC0F-4C3F-9CBF-2F92752D9F30}" presName="root" presStyleCnt="0">
        <dgm:presLayoutVars>
          <dgm:dir/>
          <dgm:resizeHandles val="exact"/>
        </dgm:presLayoutVars>
      </dgm:prSet>
      <dgm:spPr/>
    </dgm:pt>
    <dgm:pt modelId="{BF0AC52B-B101-4DA8-9C75-83199BE272D8}" type="pres">
      <dgm:prSet presAssocID="{CA37C2A2-BEED-4C54-8B1B-53DBF47C70E5}" presName="compNode" presStyleCnt="0"/>
      <dgm:spPr/>
    </dgm:pt>
    <dgm:pt modelId="{EB5D66F5-9853-47FB-B65D-080D82805696}" type="pres">
      <dgm:prSet presAssocID="{CA37C2A2-BEED-4C54-8B1B-53DBF47C70E5}" presName="iconBgRect" presStyleLbl="bgShp" presStyleIdx="0" presStyleCnt="4"/>
      <dgm:spPr>
        <a:prstGeom prst="round2DiagRect">
          <a:avLst>
            <a:gd name="adj1" fmla="val 29727"/>
            <a:gd name="adj2" fmla="val 0"/>
          </a:avLst>
        </a:prstGeom>
      </dgm:spPr>
    </dgm:pt>
    <dgm:pt modelId="{A81CEC69-F24C-424B-B63C-109A2FF6FCEB}" type="pres">
      <dgm:prSet presAssocID="{CA37C2A2-BEED-4C54-8B1B-53DBF47C70E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8B077AA3-DE73-4DE1-8587-CAC30AFDC7B6}" type="pres">
      <dgm:prSet presAssocID="{CA37C2A2-BEED-4C54-8B1B-53DBF47C70E5}" presName="spaceRect" presStyleCnt="0"/>
      <dgm:spPr/>
    </dgm:pt>
    <dgm:pt modelId="{35E35BBC-0D3D-4A90-B76F-F389391C653B}" type="pres">
      <dgm:prSet presAssocID="{CA37C2A2-BEED-4C54-8B1B-53DBF47C70E5}" presName="textRect" presStyleLbl="revTx" presStyleIdx="0" presStyleCnt="4">
        <dgm:presLayoutVars>
          <dgm:chMax val="1"/>
          <dgm:chPref val="1"/>
        </dgm:presLayoutVars>
      </dgm:prSet>
      <dgm:spPr/>
    </dgm:pt>
    <dgm:pt modelId="{E2CBF4B8-3619-41EA-B695-0603FC3A607D}" type="pres">
      <dgm:prSet presAssocID="{B637C058-E59B-4584-A789-F043946951C6}" presName="sibTrans" presStyleCnt="0"/>
      <dgm:spPr/>
    </dgm:pt>
    <dgm:pt modelId="{80C32EDA-8F85-4D9D-A970-09399913D950}" type="pres">
      <dgm:prSet presAssocID="{3AE4ED1E-A16B-4688-A0B1-CEA563F9C81D}" presName="compNode" presStyleCnt="0"/>
      <dgm:spPr/>
    </dgm:pt>
    <dgm:pt modelId="{945477B4-1F2A-4493-A257-B8822F849690}" type="pres">
      <dgm:prSet presAssocID="{3AE4ED1E-A16B-4688-A0B1-CEA563F9C81D}" presName="iconBgRect" presStyleLbl="bgShp" presStyleIdx="1" presStyleCnt="4"/>
      <dgm:spPr>
        <a:prstGeom prst="round2DiagRect">
          <a:avLst>
            <a:gd name="adj1" fmla="val 29727"/>
            <a:gd name="adj2" fmla="val 0"/>
          </a:avLst>
        </a:prstGeom>
      </dgm:spPr>
    </dgm:pt>
    <dgm:pt modelId="{151AFAC6-B127-4BCA-AB06-6BC23BE68872}" type="pres">
      <dgm:prSet presAssocID="{3AE4ED1E-A16B-4688-A0B1-CEA563F9C81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4AFC686A-8903-4D36-ADE9-58FF3253826E}" type="pres">
      <dgm:prSet presAssocID="{3AE4ED1E-A16B-4688-A0B1-CEA563F9C81D}" presName="spaceRect" presStyleCnt="0"/>
      <dgm:spPr/>
    </dgm:pt>
    <dgm:pt modelId="{8594CE40-B389-4008-A9D4-7BEF0C819D0A}" type="pres">
      <dgm:prSet presAssocID="{3AE4ED1E-A16B-4688-A0B1-CEA563F9C81D}" presName="textRect" presStyleLbl="revTx" presStyleIdx="1" presStyleCnt="4">
        <dgm:presLayoutVars>
          <dgm:chMax val="1"/>
          <dgm:chPref val="1"/>
        </dgm:presLayoutVars>
      </dgm:prSet>
      <dgm:spPr/>
    </dgm:pt>
    <dgm:pt modelId="{F8793C6B-264F-402F-B3DC-6B2D7B023D1C}" type="pres">
      <dgm:prSet presAssocID="{34B99D20-0F69-48EC-A1DF-ED6B28CB7267}" presName="sibTrans" presStyleCnt="0"/>
      <dgm:spPr/>
    </dgm:pt>
    <dgm:pt modelId="{DD35A9F0-9944-4323-8464-B2875D0040AA}" type="pres">
      <dgm:prSet presAssocID="{C031DDDF-1D44-462F-B030-5BE4E3682B49}" presName="compNode" presStyleCnt="0"/>
      <dgm:spPr/>
    </dgm:pt>
    <dgm:pt modelId="{8366EFC2-E511-46C9-A033-3B9E30343E70}" type="pres">
      <dgm:prSet presAssocID="{C031DDDF-1D44-462F-B030-5BE4E3682B49}" presName="iconBgRect" presStyleLbl="bgShp" presStyleIdx="2" presStyleCnt="4"/>
      <dgm:spPr>
        <a:prstGeom prst="round2DiagRect">
          <a:avLst>
            <a:gd name="adj1" fmla="val 29727"/>
            <a:gd name="adj2" fmla="val 0"/>
          </a:avLst>
        </a:prstGeom>
      </dgm:spPr>
    </dgm:pt>
    <dgm:pt modelId="{0147B540-6CBF-4709-9E58-E7976DFE944B}" type="pres">
      <dgm:prSet presAssocID="{C031DDDF-1D44-462F-B030-5BE4E3682B4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F5555254-C141-4CE9-9713-BE06C649B913}" type="pres">
      <dgm:prSet presAssocID="{C031DDDF-1D44-462F-B030-5BE4E3682B49}" presName="spaceRect" presStyleCnt="0"/>
      <dgm:spPr/>
    </dgm:pt>
    <dgm:pt modelId="{5F922394-2130-4954-B217-E34440DF10E1}" type="pres">
      <dgm:prSet presAssocID="{C031DDDF-1D44-462F-B030-5BE4E3682B49}" presName="textRect" presStyleLbl="revTx" presStyleIdx="2" presStyleCnt="4">
        <dgm:presLayoutVars>
          <dgm:chMax val="1"/>
          <dgm:chPref val="1"/>
        </dgm:presLayoutVars>
      </dgm:prSet>
      <dgm:spPr/>
    </dgm:pt>
    <dgm:pt modelId="{D209EAF6-E0CA-4D03-B8B5-C5413B5DDB5C}" type="pres">
      <dgm:prSet presAssocID="{C7DC14CC-C647-452F-ABCA-D7AFEC24CB09}" presName="sibTrans" presStyleCnt="0"/>
      <dgm:spPr/>
    </dgm:pt>
    <dgm:pt modelId="{7028C4C0-2DF3-49B7-BCFA-7B75FAB10E89}" type="pres">
      <dgm:prSet presAssocID="{5439F766-7EA1-4E69-9742-0105741AC044}" presName="compNode" presStyleCnt="0"/>
      <dgm:spPr/>
    </dgm:pt>
    <dgm:pt modelId="{53866826-7890-4BBE-8700-6276B0962730}" type="pres">
      <dgm:prSet presAssocID="{5439F766-7EA1-4E69-9742-0105741AC044}" presName="iconBgRect" presStyleLbl="bgShp" presStyleIdx="3" presStyleCnt="4"/>
      <dgm:spPr>
        <a:prstGeom prst="round2DiagRect">
          <a:avLst>
            <a:gd name="adj1" fmla="val 29727"/>
            <a:gd name="adj2" fmla="val 0"/>
          </a:avLst>
        </a:prstGeom>
      </dgm:spPr>
    </dgm:pt>
    <dgm:pt modelId="{010D8BA6-E65A-46D0-83FF-0737C0994B1C}" type="pres">
      <dgm:prSet presAssocID="{5439F766-7EA1-4E69-9742-0105741AC04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l center"/>
        </a:ext>
      </dgm:extLst>
    </dgm:pt>
    <dgm:pt modelId="{61A33B7C-06BA-4FA9-8B38-B5A82E5C9242}" type="pres">
      <dgm:prSet presAssocID="{5439F766-7EA1-4E69-9742-0105741AC044}" presName="spaceRect" presStyleCnt="0"/>
      <dgm:spPr/>
    </dgm:pt>
    <dgm:pt modelId="{288137D4-C9DE-4105-8B00-87C0258DBAE4}" type="pres">
      <dgm:prSet presAssocID="{5439F766-7EA1-4E69-9742-0105741AC044}" presName="textRect" presStyleLbl="revTx" presStyleIdx="3" presStyleCnt="4">
        <dgm:presLayoutVars>
          <dgm:chMax val="1"/>
          <dgm:chPref val="1"/>
        </dgm:presLayoutVars>
      </dgm:prSet>
      <dgm:spPr/>
    </dgm:pt>
  </dgm:ptLst>
  <dgm:cxnLst>
    <dgm:cxn modelId="{20BAF202-336A-4CAA-A5E7-9E3BC5EC008D}" type="presOf" srcId="{3AE4ED1E-A16B-4688-A0B1-CEA563F9C81D}" destId="{8594CE40-B389-4008-A9D4-7BEF0C819D0A}" srcOrd="0" destOrd="0" presId="urn:microsoft.com/office/officeart/2018/5/layout/IconLeafLabelList"/>
    <dgm:cxn modelId="{206E4803-3564-4792-B7EB-9F8E1C635A2C}" srcId="{872D883E-AC0F-4C3F-9CBF-2F92752D9F30}" destId="{3AE4ED1E-A16B-4688-A0B1-CEA563F9C81D}" srcOrd="1" destOrd="0" parTransId="{F7AB0836-5B20-493F-A36A-96DD8A8CE510}" sibTransId="{34B99D20-0F69-48EC-A1DF-ED6B28CB7267}"/>
    <dgm:cxn modelId="{A2F3184C-D5AD-415A-940B-115F814EF233}" srcId="{872D883E-AC0F-4C3F-9CBF-2F92752D9F30}" destId="{CA37C2A2-BEED-4C54-8B1B-53DBF47C70E5}" srcOrd="0" destOrd="0" parTransId="{1DEBB335-9B27-4F5A-9C91-0E3DB06FA3AC}" sibTransId="{B637C058-E59B-4584-A789-F043946951C6}"/>
    <dgm:cxn modelId="{2417075A-62EA-4D4E-B031-B3088B377650}" type="presOf" srcId="{872D883E-AC0F-4C3F-9CBF-2F92752D9F30}" destId="{4BE25D12-48CD-4DF8-9186-447F48FAB414}" srcOrd="0" destOrd="0" presId="urn:microsoft.com/office/officeart/2018/5/layout/IconLeafLabelList"/>
    <dgm:cxn modelId="{4060C564-E3AC-45A2-8B6D-338FB5612447}" srcId="{872D883E-AC0F-4C3F-9CBF-2F92752D9F30}" destId="{C031DDDF-1D44-462F-B030-5BE4E3682B49}" srcOrd="2" destOrd="0" parTransId="{2E2AF9F0-58F0-4C49-A0E5-FA06145911DB}" sibTransId="{C7DC14CC-C647-452F-ABCA-D7AFEC24CB09}"/>
    <dgm:cxn modelId="{52AAD6A0-2642-4D19-86F6-51FFA7976AD7}" type="presOf" srcId="{CA37C2A2-BEED-4C54-8B1B-53DBF47C70E5}" destId="{35E35BBC-0D3D-4A90-B76F-F389391C653B}" srcOrd="0" destOrd="0" presId="urn:microsoft.com/office/officeart/2018/5/layout/IconLeafLabelList"/>
    <dgm:cxn modelId="{42D17CAE-978A-4411-9F9F-0A9200BDD05E}" srcId="{872D883E-AC0F-4C3F-9CBF-2F92752D9F30}" destId="{5439F766-7EA1-4E69-9742-0105741AC044}" srcOrd="3" destOrd="0" parTransId="{803FE380-A8BB-4A9D-BE22-C271E22DBCD2}" sibTransId="{78B00B85-D422-4495-A619-F565C097BBCB}"/>
    <dgm:cxn modelId="{82C1DCC9-5717-4E1E-91F0-16EE5D4C8798}" type="presOf" srcId="{C031DDDF-1D44-462F-B030-5BE4E3682B49}" destId="{5F922394-2130-4954-B217-E34440DF10E1}" srcOrd="0" destOrd="0" presId="urn:microsoft.com/office/officeart/2018/5/layout/IconLeafLabelList"/>
    <dgm:cxn modelId="{21C0CDE5-B80F-4CA5-A6A6-359E66B1D9D7}" type="presOf" srcId="{5439F766-7EA1-4E69-9742-0105741AC044}" destId="{288137D4-C9DE-4105-8B00-87C0258DBAE4}" srcOrd="0" destOrd="0" presId="urn:microsoft.com/office/officeart/2018/5/layout/IconLeafLabelList"/>
    <dgm:cxn modelId="{9C41963B-CC3B-41B4-A299-32153BF36236}" type="presParOf" srcId="{4BE25D12-48CD-4DF8-9186-447F48FAB414}" destId="{BF0AC52B-B101-4DA8-9C75-83199BE272D8}" srcOrd="0" destOrd="0" presId="urn:microsoft.com/office/officeart/2018/5/layout/IconLeafLabelList"/>
    <dgm:cxn modelId="{EC179CC7-7F71-44DE-8A27-77F67DDFE94F}" type="presParOf" srcId="{BF0AC52B-B101-4DA8-9C75-83199BE272D8}" destId="{EB5D66F5-9853-47FB-B65D-080D82805696}" srcOrd="0" destOrd="0" presId="urn:microsoft.com/office/officeart/2018/5/layout/IconLeafLabelList"/>
    <dgm:cxn modelId="{72E54315-4CB1-4C4A-BC9B-35C66C74C882}" type="presParOf" srcId="{BF0AC52B-B101-4DA8-9C75-83199BE272D8}" destId="{A81CEC69-F24C-424B-B63C-109A2FF6FCEB}" srcOrd="1" destOrd="0" presId="urn:microsoft.com/office/officeart/2018/5/layout/IconLeafLabelList"/>
    <dgm:cxn modelId="{D8053D84-917F-4CBF-AF47-4E4B28C1CADB}" type="presParOf" srcId="{BF0AC52B-B101-4DA8-9C75-83199BE272D8}" destId="{8B077AA3-DE73-4DE1-8587-CAC30AFDC7B6}" srcOrd="2" destOrd="0" presId="urn:microsoft.com/office/officeart/2018/5/layout/IconLeafLabelList"/>
    <dgm:cxn modelId="{D53799B2-C5DE-4A80-ABAC-0AD96BDB1CA4}" type="presParOf" srcId="{BF0AC52B-B101-4DA8-9C75-83199BE272D8}" destId="{35E35BBC-0D3D-4A90-B76F-F389391C653B}" srcOrd="3" destOrd="0" presId="urn:microsoft.com/office/officeart/2018/5/layout/IconLeafLabelList"/>
    <dgm:cxn modelId="{9F2857F2-027E-4D0B-81F8-BF78ABBDFE74}" type="presParOf" srcId="{4BE25D12-48CD-4DF8-9186-447F48FAB414}" destId="{E2CBF4B8-3619-41EA-B695-0603FC3A607D}" srcOrd="1" destOrd="0" presId="urn:microsoft.com/office/officeart/2018/5/layout/IconLeafLabelList"/>
    <dgm:cxn modelId="{C26FDD26-E777-4381-87D2-13367D045857}" type="presParOf" srcId="{4BE25D12-48CD-4DF8-9186-447F48FAB414}" destId="{80C32EDA-8F85-4D9D-A970-09399913D950}" srcOrd="2" destOrd="0" presId="urn:microsoft.com/office/officeart/2018/5/layout/IconLeafLabelList"/>
    <dgm:cxn modelId="{FDC65D50-FAFE-43D2-9D2F-E0903C8F9298}" type="presParOf" srcId="{80C32EDA-8F85-4D9D-A970-09399913D950}" destId="{945477B4-1F2A-4493-A257-B8822F849690}" srcOrd="0" destOrd="0" presId="urn:microsoft.com/office/officeart/2018/5/layout/IconLeafLabelList"/>
    <dgm:cxn modelId="{9B09A677-5E35-48DB-B15F-2AA6960A8C5C}" type="presParOf" srcId="{80C32EDA-8F85-4D9D-A970-09399913D950}" destId="{151AFAC6-B127-4BCA-AB06-6BC23BE68872}" srcOrd="1" destOrd="0" presId="urn:microsoft.com/office/officeart/2018/5/layout/IconLeafLabelList"/>
    <dgm:cxn modelId="{AEEACCB0-84C8-46A2-859C-006889D878D1}" type="presParOf" srcId="{80C32EDA-8F85-4D9D-A970-09399913D950}" destId="{4AFC686A-8903-4D36-ADE9-58FF3253826E}" srcOrd="2" destOrd="0" presId="urn:microsoft.com/office/officeart/2018/5/layout/IconLeafLabelList"/>
    <dgm:cxn modelId="{30BAD21B-9141-4EE4-9B37-62BD109A7CFA}" type="presParOf" srcId="{80C32EDA-8F85-4D9D-A970-09399913D950}" destId="{8594CE40-B389-4008-A9D4-7BEF0C819D0A}" srcOrd="3" destOrd="0" presId="urn:microsoft.com/office/officeart/2018/5/layout/IconLeafLabelList"/>
    <dgm:cxn modelId="{E8CBA112-36DF-46A3-A30D-42FBB3FC24A8}" type="presParOf" srcId="{4BE25D12-48CD-4DF8-9186-447F48FAB414}" destId="{F8793C6B-264F-402F-B3DC-6B2D7B023D1C}" srcOrd="3" destOrd="0" presId="urn:microsoft.com/office/officeart/2018/5/layout/IconLeafLabelList"/>
    <dgm:cxn modelId="{F15ABA57-71F5-4179-AC17-731052E25086}" type="presParOf" srcId="{4BE25D12-48CD-4DF8-9186-447F48FAB414}" destId="{DD35A9F0-9944-4323-8464-B2875D0040AA}" srcOrd="4" destOrd="0" presId="urn:microsoft.com/office/officeart/2018/5/layout/IconLeafLabelList"/>
    <dgm:cxn modelId="{3605D0AC-18CC-4039-B65A-C292A63406D9}" type="presParOf" srcId="{DD35A9F0-9944-4323-8464-B2875D0040AA}" destId="{8366EFC2-E511-46C9-A033-3B9E30343E70}" srcOrd="0" destOrd="0" presId="urn:microsoft.com/office/officeart/2018/5/layout/IconLeafLabelList"/>
    <dgm:cxn modelId="{62CAA011-A554-4803-8437-4743F7CE286D}" type="presParOf" srcId="{DD35A9F0-9944-4323-8464-B2875D0040AA}" destId="{0147B540-6CBF-4709-9E58-E7976DFE944B}" srcOrd="1" destOrd="0" presId="urn:microsoft.com/office/officeart/2018/5/layout/IconLeafLabelList"/>
    <dgm:cxn modelId="{6AF48F12-A2B4-4457-9380-023E671DDD77}" type="presParOf" srcId="{DD35A9F0-9944-4323-8464-B2875D0040AA}" destId="{F5555254-C141-4CE9-9713-BE06C649B913}" srcOrd="2" destOrd="0" presId="urn:microsoft.com/office/officeart/2018/5/layout/IconLeafLabelList"/>
    <dgm:cxn modelId="{1DB138D9-EF0C-4128-AD09-EDC7E9590FB9}" type="presParOf" srcId="{DD35A9F0-9944-4323-8464-B2875D0040AA}" destId="{5F922394-2130-4954-B217-E34440DF10E1}" srcOrd="3" destOrd="0" presId="urn:microsoft.com/office/officeart/2018/5/layout/IconLeafLabelList"/>
    <dgm:cxn modelId="{F8301A01-2BB1-4A5A-881E-14E0A82734D7}" type="presParOf" srcId="{4BE25D12-48CD-4DF8-9186-447F48FAB414}" destId="{D209EAF6-E0CA-4D03-B8B5-C5413B5DDB5C}" srcOrd="5" destOrd="0" presId="urn:microsoft.com/office/officeart/2018/5/layout/IconLeafLabelList"/>
    <dgm:cxn modelId="{72D276A0-18EF-4D9E-B4C1-7705FBF3CFDE}" type="presParOf" srcId="{4BE25D12-48CD-4DF8-9186-447F48FAB414}" destId="{7028C4C0-2DF3-49B7-BCFA-7B75FAB10E89}" srcOrd="6" destOrd="0" presId="urn:microsoft.com/office/officeart/2018/5/layout/IconLeafLabelList"/>
    <dgm:cxn modelId="{1B394EAD-DA47-42D3-B357-6E538DF4ABF2}" type="presParOf" srcId="{7028C4C0-2DF3-49B7-BCFA-7B75FAB10E89}" destId="{53866826-7890-4BBE-8700-6276B0962730}" srcOrd="0" destOrd="0" presId="urn:microsoft.com/office/officeart/2018/5/layout/IconLeafLabelList"/>
    <dgm:cxn modelId="{EAEA1CCE-D3D7-43C7-A873-17C627FFDC78}" type="presParOf" srcId="{7028C4C0-2DF3-49B7-BCFA-7B75FAB10E89}" destId="{010D8BA6-E65A-46D0-83FF-0737C0994B1C}" srcOrd="1" destOrd="0" presId="urn:microsoft.com/office/officeart/2018/5/layout/IconLeafLabelList"/>
    <dgm:cxn modelId="{8E3014B1-0D5B-4F28-8291-D83A4C2A4D26}" type="presParOf" srcId="{7028C4C0-2DF3-49B7-BCFA-7B75FAB10E89}" destId="{61A33B7C-06BA-4FA9-8B38-B5A82E5C9242}" srcOrd="2" destOrd="0" presId="urn:microsoft.com/office/officeart/2018/5/layout/IconLeafLabelList"/>
    <dgm:cxn modelId="{62046872-DC8D-4602-A023-34DC99749F88}" type="presParOf" srcId="{7028C4C0-2DF3-49B7-BCFA-7B75FAB10E89}" destId="{288137D4-C9DE-4105-8B00-87C0258DBAE4}"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BE1E461-40B9-4966-AF88-9C45B6BBB98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3A8E19F-C80F-4AF7-AD4E-691E5B1FB2D8}">
      <dgm:prSet/>
      <dgm:spPr/>
      <dgm:t>
        <a:bodyPr/>
        <a:lstStyle/>
        <a:p>
          <a:r>
            <a:rPr lang="en-US" dirty="0"/>
            <a:t>When paying a specialty service provider by the hour …</a:t>
          </a:r>
        </a:p>
      </dgm:t>
    </dgm:pt>
    <dgm:pt modelId="{2EB7F403-DDDD-4176-9047-ED825F4A044A}" type="parTrans" cxnId="{AE69F856-9CDE-47A4-84F6-630366967B5D}">
      <dgm:prSet/>
      <dgm:spPr/>
      <dgm:t>
        <a:bodyPr/>
        <a:lstStyle/>
        <a:p>
          <a:endParaRPr lang="en-US"/>
        </a:p>
      </dgm:t>
    </dgm:pt>
    <dgm:pt modelId="{A976CA7B-DA9F-421A-A4AD-3FCD3B5861DF}" type="sibTrans" cxnId="{AE69F856-9CDE-47A4-84F6-630366967B5D}">
      <dgm:prSet/>
      <dgm:spPr/>
      <dgm:t>
        <a:bodyPr/>
        <a:lstStyle/>
        <a:p>
          <a:endParaRPr lang="en-US"/>
        </a:p>
      </dgm:t>
    </dgm:pt>
    <dgm:pt modelId="{16A352F5-3E69-486A-BC82-63C3AEBA5CFD}">
      <dgm:prSet/>
      <dgm:spPr/>
      <dgm:t>
        <a:bodyPr/>
        <a:lstStyle/>
        <a:p>
          <a:r>
            <a:rPr lang="en-US" dirty="0"/>
            <a:t>When is the $250/hour specialist </a:t>
          </a:r>
          <a:r>
            <a:rPr lang="en-US" b="1" u="sng" dirty="0">
              <a:solidFill>
                <a:schemeClr val="bg1"/>
              </a:solidFill>
            </a:rPr>
            <a:t>less expensive </a:t>
          </a:r>
          <a:r>
            <a:rPr lang="en-US" dirty="0"/>
            <a:t>than the $200/hour specialist?</a:t>
          </a:r>
        </a:p>
      </dgm:t>
    </dgm:pt>
    <dgm:pt modelId="{8933E774-B2C4-44D8-BE06-B6D0F7731910}" type="parTrans" cxnId="{C43D5799-47AB-42BC-84EC-491D157BC3A1}">
      <dgm:prSet/>
      <dgm:spPr/>
      <dgm:t>
        <a:bodyPr/>
        <a:lstStyle/>
        <a:p>
          <a:endParaRPr lang="en-US"/>
        </a:p>
      </dgm:t>
    </dgm:pt>
    <dgm:pt modelId="{5B8829E4-750B-4B59-8C3F-5C31F199730D}" type="sibTrans" cxnId="{C43D5799-47AB-42BC-84EC-491D157BC3A1}">
      <dgm:prSet/>
      <dgm:spPr/>
      <dgm:t>
        <a:bodyPr/>
        <a:lstStyle/>
        <a:p>
          <a:endParaRPr lang="en-US"/>
        </a:p>
      </dgm:t>
    </dgm:pt>
    <dgm:pt modelId="{8D8F0BBE-E396-4F40-9EA5-B51369F8FB6B}" type="pres">
      <dgm:prSet presAssocID="{8BE1E461-40B9-4966-AF88-9C45B6BBB985}" presName="linear" presStyleCnt="0">
        <dgm:presLayoutVars>
          <dgm:animLvl val="lvl"/>
          <dgm:resizeHandles val="exact"/>
        </dgm:presLayoutVars>
      </dgm:prSet>
      <dgm:spPr/>
    </dgm:pt>
    <dgm:pt modelId="{CB382C3C-A2A4-4C86-AAC7-89F835607188}" type="pres">
      <dgm:prSet presAssocID="{A3A8E19F-C80F-4AF7-AD4E-691E5B1FB2D8}" presName="parentText" presStyleLbl="node1" presStyleIdx="0" presStyleCnt="2">
        <dgm:presLayoutVars>
          <dgm:chMax val="0"/>
          <dgm:bulletEnabled val="1"/>
        </dgm:presLayoutVars>
      </dgm:prSet>
      <dgm:spPr/>
    </dgm:pt>
    <dgm:pt modelId="{895AF998-9A0E-4FF9-A4EF-4B05B53AAC89}" type="pres">
      <dgm:prSet presAssocID="{A976CA7B-DA9F-421A-A4AD-3FCD3B5861DF}" presName="spacer" presStyleCnt="0"/>
      <dgm:spPr/>
    </dgm:pt>
    <dgm:pt modelId="{DF681885-EADC-4B14-A017-E4471EE79731}" type="pres">
      <dgm:prSet presAssocID="{16A352F5-3E69-486A-BC82-63C3AEBA5CFD}" presName="parentText" presStyleLbl="node1" presStyleIdx="1" presStyleCnt="2">
        <dgm:presLayoutVars>
          <dgm:chMax val="0"/>
          <dgm:bulletEnabled val="1"/>
        </dgm:presLayoutVars>
      </dgm:prSet>
      <dgm:spPr/>
    </dgm:pt>
  </dgm:ptLst>
  <dgm:cxnLst>
    <dgm:cxn modelId="{4E727405-98B1-4744-9B27-98DF384E361C}" type="presOf" srcId="{8BE1E461-40B9-4966-AF88-9C45B6BBB985}" destId="{8D8F0BBE-E396-4F40-9EA5-B51369F8FB6B}" srcOrd="0" destOrd="0" presId="urn:microsoft.com/office/officeart/2005/8/layout/vList2"/>
    <dgm:cxn modelId="{AE69F856-9CDE-47A4-84F6-630366967B5D}" srcId="{8BE1E461-40B9-4966-AF88-9C45B6BBB985}" destId="{A3A8E19F-C80F-4AF7-AD4E-691E5B1FB2D8}" srcOrd="0" destOrd="0" parTransId="{2EB7F403-DDDD-4176-9047-ED825F4A044A}" sibTransId="{A976CA7B-DA9F-421A-A4AD-3FCD3B5861DF}"/>
    <dgm:cxn modelId="{C43D5799-47AB-42BC-84EC-491D157BC3A1}" srcId="{8BE1E461-40B9-4966-AF88-9C45B6BBB985}" destId="{16A352F5-3E69-486A-BC82-63C3AEBA5CFD}" srcOrd="1" destOrd="0" parTransId="{8933E774-B2C4-44D8-BE06-B6D0F7731910}" sibTransId="{5B8829E4-750B-4B59-8C3F-5C31F199730D}"/>
    <dgm:cxn modelId="{09EC5A9C-41C4-4899-9A29-6AFC7ED0B8E1}" type="presOf" srcId="{16A352F5-3E69-486A-BC82-63C3AEBA5CFD}" destId="{DF681885-EADC-4B14-A017-E4471EE79731}" srcOrd="0" destOrd="0" presId="urn:microsoft.com/office/officeart/2005/8/layout/vList2"/>
    <dgm:cxn modelId="{280A67D4-D572-423D-BB46-4069FF376758}" type="presOf" srcId="{A3A8E19F-C80F-4AF7-AD4E-691E5B1FB2D8}" destId="{CB382C3C-A2A4-4C86-AAC7-89F835607188}" srcOrd="0" destOrd="0" presId="urn:microsoft.com/office/officeart/2005/8/layout/vList2"/>
    <dgm:cxn modelId="{7341A6A8-8C6C-45DF-A248-044EC3DBB7B4}" type="presParOf" srcId="{8D8F0BBE-E396-4F40-9EA5-B51369F8FB6B}" destId="{CB382C3C-A2A4-4C86-AAC7-89F835607188}" srcOrd="0" destOrd="0" presId="urn:microsoft.com/office/officeart/2005/8/layout/vList2"/>
    <dgm:cxn modelId="{C3CE28AB-A7B0-4D0B-93E0-4AEE32BD4217}" type="presParOf" srcId="{8D8F0BBE-E396-4F40-9EA5-B51369F8FB6B}" destId="{895AF998-9A0E-4FF9-A4EF-4B05B53AAC89}" srcOrd="1" destOrd="0" presId="urn:microsoft.com/office/officeart/2005/8/layout/vList2"/>
    <dgm:cxn modelId="{2D402BE6-A696-439D-B934-1F265F1CBBAD}" type="presParOf" srcId="{8D8F0BBE-E396-4F40-9EA5-B51369F8FB6B}" destId="{DF681885-EADC-4B14-A017-E4471EE7973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BE1E461-40B9-4966-AF88-9C45B6BBB98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A3A8E19F-C80F-4AF7-AD4E-691E5B1FB2D8}">
      <dgm:prSet custT="1"/>
      <dgm:spPr/>
      <dgm:t>
        <a:bodyPr/>
        <a:lstStyle/>
        <a:p>
          <a:r>
            <a:rPr lang="en-US" sz="4000" dirty="0"/>
            <a:t>When the $250/hour specialist can </a:t>
          </a:r>
        </a:p>
        <a:p>
          <a:r>
            <a:rPr lang="en-US" sz="4000" b="1" dirty="0"/>
            <a:t>fit more patient visits into each hour</a:t>
          </a:r>
        </a:p>
      </dgm:t>
    </dgm:pt>
    <dgm:pt modelId="{2EB7F403-DDDD-4176-9047-ED825F4A044A}" type="parTrans" cxnId="{AE69F856-9CDE-47A4-84F6-630366967B5D}">
      <dgm:prSet/>
      <dgm:spPr/>
      <dgm:t>
        <a:bodyPr/>
        <a:lstStyle/>
        <a:p>
          <a:endParaRPr lang="en-US"/>
        </a:p>
      </dgm:t>
    </dgm:pt>
    <dgm:pt modelId="{A976CA7B-DA9F-421A-A4AD-3FCD3B5861DF}" type="sibTrans" cxnId="{AE69F856-9CDE-47A4-84F6-630366967B5D}">
      <dgm:prSet/>
      <dgm:spPr/>
      <dgm:t>
        <a:bodyPr/>
        <a:lstStyle/>
        <a:p>
          <a:endParaRPr lang="en-US"/>
        </a:p>
      </dgm:t>
    </dgm:pt>
    <dgm:pt modelId="{517C6133-6F0D-4896-B5D6-FF8DEC919697}" type="pres">
      <dgm:prSet presAssocID="{8BE1E461-40B9-4966-AF88-9C45B6BBB985}" presName="diagram" presStyleCnt="0">
        <dgm:presLayoutVars>
          <dgm:dir/>
          <dgm:resizeHandles val="exact"/>
        </dgm:presLayoutVars>
      </dgm:prSet>
      <dgm:spPr/>
    </dgm:pt>
    <dgm:pt modelId="{8531B5F9-6AB5-4865-BF2F-A2CF6A079406}" type="pres">
      <dgm:prSet presAssocID="{A3A8E19F-C80F-4AF7-AD4E-691E5B1FB2D8}" presName="node" presStyleLbl="node1" presStyleIdx="0" presStyleCnt="1" custScaleY="150537" custLinFactNeighborX="-2446">
        <dgm:presLayoutVars>
          <dgm:bulletEnabled val="1"/>
        </dgm:presLayoutVars>
      </dgm:prSet>
      <dgm:spPr/>
    </dgm:pt>
  </dgm:ptLst>
  <dgm:cxnLst>
    <dgm:cxn modelId="{AE69F856-9CDE-47A4-84F6-630366967B5D}" srcId="{8BE1E461-40B9-4966-AF88-9C45B6BBB985}" destId="{A3A8E19F-C80F-4AF7-AD4E-691E5B1FB2D8}" srcOrd="0" destOrd="0" parTransId="{2EB7F403-DDDD-4176-9047-ED825F4A044A}" sibTransId="{A976CA7B-DA9F-421A-A4AD-3FCD3B5861DF}"/>
    <dgm:cxn modelId="{89666FE8-817E-4EFB-AAA0-35E38A10645C}" type="presOf" srcId="{A3A8E19F-C80F-4AF7-AD4E-691E5B1FB2D8}" destId="{8531B5F9-6AB5-4865-BF2F-A2CF6A079406}" srcOrd="0" destOrd="0" presId="urn:microsoft.com/office/officeart/2005/8/layout/default"/>
    <dgm:cxn modelId="{9721D8F9-B8F3-4762-9521-A997C7DE241F}" type="presOf" srcId="{8BE1E461-40B9-4966-AF88-9C45B6BBB985}" destId="{517C6133-6F0D-4896-B5D6-FF8DEC919697}" srcOrd="0" destOrd="0" presId="urn:microsoft.com/office/officeart/2005/8/layout/default"/>
    <dgm:cxn modelId="{D5BD0619-5297-44D3-90D1-3742CC3F2A8B}" type="presParOf" srcId="{517C6133-6F0D-4896-B5D6-FF8DEC919697}" destId="{8531B5F9-6AB5-4865-BF2F-A2CF6A079406}"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5FE11-66CF-4DC6-B1AD-D72E9E22C108}">
      <dsp:nvSpPr>
        <dsp:cNvPr id="0" name=""/>
        <dsp:cNvSpPr/>
      </dsp:nvSpPr>
      <dsp:spPr>
        <a:xfrm>
          <a:off x="0" y="45827"/>
          <a:ext cx="4205288" cy="722474"/>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Improved access to care- lower bar</a:t>
          </a:r>
        </a:p>
      </dsp:txBody>
      <dsp:txXfrm>
        <a:off x="35268" y="81095"/>
        <a:ext cx="4134752" cy="651938"/>
      </dsp:txXfrm>
    </dsp:sp>
    <dsp:sp modelId="{83B96591-F5B6-43A1-A966-2F22AE49FA73}">
      <dsp:nvSpPr>
        <dsp:cNvPr id="0" name=""/>
        <dsp:cNvSpPr/>
      </dsp:nvSpPr>
      <dsp:spPr>
        <a:xfrm>
          <a:off x="0" y="823022"/>
          <a:ext cx="4205288" cy="722474"/>
        </a:xfrm>
        <a:prstGeom prst="roundRect">
          <a:avLst/>
        </a:prstGeom>
        <a:gradFill rotWithShape="0">
          <a:gsLst>
            <a:gs pos="0">
              <a:schemeClr val="accent5">
                <a:hueOff val="-34268"/>
                <a:satOff val="-1271"/>
                <a:lumOff val="2017"/>
                <a:alphaOff val="0"/>
                <a:tint val="97000"/>
                <a:satMod val="100000"/>
                <a:lumMod val="102000"/>
              </a:schemeClr>
            </a:gs>
            <a:gs pos="50000">
              <a:schemeClr val="accent5">
                <a:hueOff val="-34268"/>
                <a:satOff val="-1271"/>
                <a:lumOff val="2017"/>
                <a:alphaOff val="0"/>
                <a:shade val="100000"/>
                <a:satMod val="103000"/>
                <a:lumMod val="100000"/>
              </a:schemeClr>
            </a:gs>
            <a:gs pos="100000">
              <a:schemeClr val="accent5">
                <a:hueOff val="-34268"/>
                <a:satOff val="-1271"/>
                <a:lumOff val="2017"/>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Increases help-seeking due to less barriers</a:t>
          </a:r>
        </a:p>
      </dsp:txBody>
      <dsp:txXfrm>
        <a:off x="35268" y="858290"/>
        <a:ext cx="4134752" cy="651938"/>
      </dsp:txXfrm>
    </dsp:sp>
    <dsp:sp modelId="{88004E61-0928-4244-B65C-D1DFA27CBA53}">
      <dsp:nvSpPr>
        <dsp:cNvPr id="0" name=""/>
        <dsp:cNvSpPr/>
      </dsp:nvSpPr>
      <dsp:spPr>
        <a:xfrm>
          <a:off x="0" y="1600218"/>
          <a:ext cx="4205288" cy="722474"/>
        </a:xfrm>
        <a:prstGeom prst="roundRect">
          <a:avLst/>
        </a:prstGeom>
        <a:gradFill rotWithShape="0">
          <a:gsLst>
            <a:gs pos="0">
              <a:schemeClr val="accent5">
                <a:hueOff val="-68535"/>
                <a:satOff val="-2542"/>
                <a:lumOff val="4033"/>
                <a:alphaOff val="0"/>
                <a:tint val="97000"/>
                <a:satMod val="100000"/>
                <a:lumMod val="102000"/>
              </a:schemeClr>
            </a:gs>
            <a:gs pos="50000">
              <a:schemeClr val="accent5">
                <a:hueOff val="-68535"/>
                <a:satOff val="-2542"/>
                <a:lumOff val="4033"/>
                <a:alphaOff val="0"/>
                <a:shade val="100000"/>
                <a:satMod val="103000"/>
                <a:lumMod val="100000"/>
              </a:schemeClr>
            </a:gs>
            <a:gs pos="100000">
              <a:schemeClr val="accent5">
                <a:hueOff val="-68535"/>
                <a:satOff val="-2542"/>
                <a:lumOff val="403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Decreased stigma; students with marginalized identities</a:t>
          </a:r>
        </a:p>
      </dsp:txBody>
      <dsp:txXfrm>
        <a:off x="35268" y="1635486"/>
        <a:ext cx="4134752" cy="651938"/>
      </dsp:txXfrm>
    </dsp:sp>
    <dsp:sp modelId="{DA219507-5B5F-4108-BC51-41FE7A899FF0}">
      <dsp:nvSpPr>
        <dsp:cNvPr id="0" name=""/>
        <dsp:cNvSpPr/>
      </dsp:nvSpPr>
      <dsp:spPr>
        <a:xfrm>
          <a:off x="0" y="2377413"/>
          <a:ext cx="4205288" cy="722474"/>
        </a:xfrm>
        <a:prstGeom prst="roundRect">
          <a:avLst/>
        </a:prstGeom>
        <a:gradFill rotWithShape="0">
          <a:gsLst>
            <a:gs pos="0">
              <a:schemeClr val="accent5">
                <a:hueOff val="-102803"/>
                <a:satOff val="-3813"/>
                <a:lumOff val="6050"/>
                <a:alphaOff val="0"/>
                <a:tint val="97000"/>
                <a:satMod val="100000"/>
                <a:lumMod val="102000"/>
              </a:schemeClr>
            </a:gs>
            <a:gs pos="50000">
              <a:schemeClr val="accent5">
                <a:hueOff val="-102803"/>
                <a:satOff val="-3813"/>
                <a:lumOff val="6050"/>
                <a:alphaOff val="0"/>
                <a:shade val="100000"/>
                <a:satMod val="103000"/>
                <a:lumMod val="100000"/>
              </a:schemeClr>
            </a:gs>
            <a:gs pos="100000">
              <a:schemeClr val="accent5">
                <a:hueOff val="-102803"/>
                <a:satOff val="-3813"/>
                <a:lumOff val="605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Safety of staff and students</a:t>
          </a:r>
        </a:p>
      </dsp:txBody>
      <dsp:txXfrm>
        <a:off x="35268" y="2412681"/>
        <a:ext cx="4134752" cy="651938"/>
      </dsp:txXfrm>
    </dsp:sp>
    <dsp:sp modelId="{91B4FFDE-65F1-48E0-B635-96660BEA4AD0}">
      <dsp:nvSpPr>
        <dsp:cNvPr id="0" name=""/>
        <dsp:cNvSpPr/>
      </dsp:nvSpPr>
      <dsp:spPr>
        <a:xfrm>
          <a:off x="0" y="3154607"/>
          <a:ext cx="4205288" cy="722474"/>
        </a:xfrm>
        <a:prstGeom prst="roundRect">
          <a:avLst/>
        </a:prstGeom>
        <a:gradFill rotWithShape="0">
          <a:gsLst>
            <a:gs pos="0">
              <a:schemeClr val="accent5">
                <a:hueOff val="-137070"/>
                <a:satOff val="-5084"/>
                <a:lumOff val="8067"/>
                <a:alphaOff val="0"/>
                <a:tint val="97000"/>
                <a:satMod val="100000"/>
                <a:lumMod val="102000"/>
              </a:schemeClr>
            </a:gs>
            <a:gs pos="50000">
              <a:schemeClr val="accent5">
                <a:hueOff val="-137070"/>
                <a:satOff val="-5084"/>
                <a:lumOff val="8067"/>
                <a:alphaOff val="0"/>
                <a:shade val="100000"/>
                <a:satMod val="103000"/>
                <a:lumMod val="100000"/>
              </a:schemeClr>
            </a:gs>
            <a:gs pos="100000">
              <a:schemeClr val="accent5">
                <a:hueOff val="-137070"/>
                <a:satOff val="-5084"/>
                <a:lumOff val="8067"/>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Convenience</a:t>
          </a:r>
        </a:p>
      </dsp:txBody>
      <dsp:txXfrm>
        <a:off x="35268" y="3189875"/>
        <a:ext cx="4134752" cy="651938"/>
      </dsp:txXfrm>
    </dsp:sp>
    <dsp:sp modelId="{697CFBD2-0972-4D24-A5F9-BCC867159B6C}">
      <dsp:nvSpPr>
        <dsp:cNvPr id="0" name=""/>
        <dsp:cNvSpPr/>
      </dsp:nvSpPr>
      <dsp:spPr>
        <a:xfrm>
          <a:off x="0" y="3931802"/>
          <a:ext cx="4205288" cy="722474"/>
        </a:xfrm>
        <a:prstGeom prst="roundRect">
          <a:avLst/>
        </a:prstGeom>
        <a:gradFill rotWithShape="0">
          <a:gsLst>
            <a:gs pos="0">
              <a:schemeClr val="accent5">
                <a:hueOff val="-171338"/>
                <a:satOff val="-6355"/>
                <a:lumOff val="10084"/>
                <a:alphaOff val="0"/>
                <a:tint val="97000"/>
                <a:satMod val="100000"/>
                <a:lumMod val="102000"/>
              </a:schemeClr>
            </a:gs>
            <a:gs pos="50000">
              <a:schemeClr val="accent5">
                <a:hueOff val="-171338"/>
                <a:satOff val="-6355"/>
                <a:lumOff val="10084"/>
                <a:alphaOff val="0"/>
                <a:shade val="100000"/>
                <a:satMod val="103000"/>
                <a:lumMod val="100000"/>
              </a:schemeClr>
            </a:gs>
            <a:gs pos="100000">
              <a:schemeClr val="accent5">
                <a:hueOff val="-171338"/>
                <a:satOff val="-6355"/>
                <a:lumOff val="1008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Improved attendance</a:t>
          </a:r>
        </a:p>
      </dsp:txBody>
      <dsp:txXfrm>
        <a:off x="35268" y="3967070"/>
        <a:ext cx="4134752" cy="651938"/>
      </dsp:txXfrm>
    </dsp:sp>
    <dsp:sp modelId="{C5CBBFAE-DEFF-4A45-A096-62C92D17D26C}">
      <dsp:nvSpPr>
        <dsp:cNvPr id="0" name=""/>
        <dsp:cNvSpPr/>
      </dsp:nvSpPr>
      <dsp:spPr>
        <a:xfrm>
          <a:off x="0" y="4708998"/>
          <a:ext cx="4205288" cy="722474"/>
        </a:xfrm>
        <a:prstGeom prst="roundRect">
          <a:avLst/>
        </a:prstGeom>
        <a:gradFill rotWithShape="0">
          <a:gsLst>
            <a:gs pos="0">
              <a:schemeClr val="accent5">
                <a:hueOff val="-205605"/>
                <a:satOff val="-7626"/>
                <a:lumOff val="12100"/>
                <a:alphaOff val="0"/>
                <a:tint val="97000"/>
                <a:satMod val="100000"/>
                <a:lumMod val="102000"/>
              </a:schemeClr>
            </a:gs>
            <a:gs pos="50000">
              <a:schemeClr val="accent5">
                <a:hueOff val="-205605"/>
                <a:satOff val="-7626"/>
                <a:lumOff val="12100"/>
                <a:alphaOff val="0"/>
                <a:shade val="100000"/>
                <a:satMod val="103000"/>
                <a:lumMod val="100000"/>
              </a:schemeClr>
            </a:gs>
            <a:gs pos="100000">
              <a:schemeClr val="accent5">
                <a:hueOff val="-205605"/>
                <a:satOff val="-7626"/>
                <a:lumOff val="1210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Improved client satisfaction: flexibility of scheduling</a:t>
          </a:r>
        </a:p>
      </dsp:txBody>
      <dsp:txXfrm>
        <a:off x="35268" y="4744266"/>
        <a:ext cx="4134752" cy="651938"/>
      </dsp:txXfrm>
    </dsp:sp>
    <dsp:sp modelId="{1C606FD6-2FE1-4812-A1C7-B1652F4BE3A5}">
      <dsp:nvSpPr>
        <dsp:cNvPr id="0" name=""/>
        <dsp:cNvSpPr/>
      </dsp:nvSpPr>
      <dsp:spPr>
        <a:xfrm>
          <a:off x="0" y="5486193"/>
          <a:ext cx="4205288" cy="722474"/>
        </a:xfrm>
        <a:prstGeom prst="roundRect">
          <a:avLst/>
        </a:prstGeom>
        <a:gradFill rotWithShape="0">
          <a:gsLst>
            <a:gs pos="0">
              <a:schemeClr val="accent5">
                <a:hueOff val="-239873"/>
                <a:satOff val="-8897"/>
                <a:lumOff val="14117"/>
                <a:alphaOff val="0"/>
                <a:tint val="97000"/>
                <a:satMod val="100000"/>
                <a:lumMod val="102000"/>
              </a:schemeClr>
            </a:gs>
            <a:gs pos="50000">
              <a:schemeClr val="accent5">
                <a:hueOff val="-239873"/>
                <a:satOff val="-8897"/>
                <a:lumOff val="14117"/>
                <a:alphaOff val="0"/>
                <a:shade val="100000"/>
                <a:satMod val="103000"/>
                <a:lumMod val="100000"/>
              </a:schemeClr>
            </a:gs>
            <a:gs pos="100000">
              <a:schemeClr val="accent5">
                <a:hueOff val="-239873"/>
                <a:satOff val="-8897"/>
                <a:lumOff val="14117"/>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Access to specialty care</a:t>
          </a:r>
        </a:p>
      </dsp:txBody>
      <dsp:txXfrm>
        <a:off x="35268" y="5521461"/>
        <a:ext cx="4134752" cy="6519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C5B69-E52B-4A11-8869-737A78CB6AB5}">
      <dsp:nvSpPr>
        <dsp:cNvPr id="0" name=""/>
        <dsp:cNvSpPr/>
      </dsp:nvSpPr>
      <dsp:spPr>
        <a:xfrm>
          <a:off x="0" y="464019"/>
          <a:ext cx="60960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7F285F-368B-4334-80F9-3D4256800EA6}">
      <dsp:nvSpPr>
        <dsp:cNvPr id="0" name=""/>
        <dsp:cNvSpPr/>
      </dsp:nvSpPr>
      <dsp:spPr>
        <a:xfrm>
          <a:off x="304800" y="6459"/>
          <a:ext cx="4267200"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377950">
            <a:lnSpc>
              <a:spcPct val="90000"/>
            </a:lnSpc>
            <a:spcBef>
              <a:spcPct val="0"/>
            </a:spcBef>
            <a:spcAft>
              <a:spcPct val="35000"/>
            </a:spcAft>
            <a:buNone/>
          </a:pPr>
          <a:r>
            <a:rPr lang="en-US" sz="3100" kern="1200" dirty="0"/>
            <a:t>AAAHC</a:t>
          </a:r>
        </a:p>
      </dsp:txBody>
      <dsp:txXfrm>
        <a:off x="349472" y="51131"/>
        <a:ext cx="4177856" cy="825776"/>
      </dsp:txXfrm>
    </dsp:sp>
    <dsp:sp modelId="{59075057-A12B-41A7-A20E-6174CB369D7D}">
      <dsp:nvSpPr>
        <dsp:cNvPr id="0" name=""/>
        <dsp:cNvSpPr/>
      </dsp:nvSpPr>
      <dsp:spPr>
        <a:xfrm>
          <a:off x="0" y="1870179"/>
          <a:ext cx="60960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3B4630-CEAA-464C-ABD8-B91FC8925607}">
      <dsp:nvSpPr>
        <dsp:cNvPr id="0" name=""/>
        <dsp:cNvSpPr/>
      </dsp:nvSpPr>
      <dsp:spPr>
        <a:xfrm>
          <a:off x="304800" y="1412619"/>
          <a:ext cx="4267200"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377950">
            <a:lnSpc>
              <a:spcPct val="90000"/>
            </a:lnSpc>
            <a:spcBef>
              <a:spcPct val="0"/>
            </a:spcBef>
            <a:spcAft>
              <a:spcPct val="35000"/>
            </a:spcAft>
            <a:buNone/>
          </a:pPr>
          <a:r>
            <a:rPr lang="en-US" sz="3100" kern="1200" dirty="0"/>
            <a:t>Joint Commission</a:t>
          </a:r>
        </a:p>
      </dsp:txBody>
      <dsp:txXfrm>
        <a:off x="349472" y="1457291"/>
        <a:ext cx="4177856" cy="825776"/>
      </dsp:txXfrm>
    </dsp:sp>
    <dsp:sp modelId="{160FA383-D246-409C-B24C-5567082DF463}">
      <dsp:nvSpPr>
        <dsp:cNvPr id="0" name=""/>
        <dsp:cNvSpPr/>
      </dsp:nvSpPr>
      <dsp:spPr>
        <a:xfrm>
          <a:off x="0" y="3276340"/>
          <a:ext cx="60960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119EA2-2E00-4C9E-9D69-C3A4D3DE511B}">
      <dsp:nvSpPr>
        <dsp:cNvPr id="0" name=""/>
        <dsp:cNvSpPr/>
      </dsp:nvSpPr>
      <dsp:spPr>
        <a:xfrm>
          <a:off x="304800" y="2818780"/>
          <a:ext cx="4267200"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377950">
            <a:lnSpc>
              <a:spcPct val="90000"/>
            </a:lnSpc>
            <a:spcBef>
              <a:spcPct val="0"/>
            </a:spcBef>
            <a:spcAft>
              <a:spcPct val="35000"/>
            </a:spcAft>
            <a:buNone/>
          </a:pPr>
          <a:r>
            <a:rPr lang="en-US" sz="3100" kern="1200" dirty="0"/>
            <a:t>IACS</a:t>
          </a:r>
        </a:p>
      </dsp:txBody>
      <dsp:txXfrm>
        <a:off x="349472" y="2863452"/>
        <a:ext cx="4177856" cy="825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03963-FED2-4ADF-9715-32E3FCB0B0F9}">
      <dsp:nvSpPr>
        <dsp:cNvPr id="0" name=""/>
        <dsp:cNvSpPr/>
      </dsp:nvSpPr>
      <dsp:spPr>
        <a:xfrm>
          <a:off x="1539240" y="1955"/>
          <a:ext cx="6156960" cy="85815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462" tIns="217971" rIns="119462" bIns="217971" numCol="1" spcCol="1270" anchor="ctr" anchorCtr="0">
          <a:noAutofit/>
        </a:bodyPr>
        <a:lstStyle/>
        <a:p>
          <a:pPr marL="0" lvl="0" indent="0" algn="l" defTabSz="844550">
            <a:lnSpc>
              <a:spcPct val="90000"/>
            </a:lnSpc>
            <a:spcBef>
              <a:spcPct val="0"/>
            </a:spcBef>
            <a:spcAft>
              <a:spcPct val="35000"/>
            </a:spcAft>
            <a:buNone/>
          </a:pPr>
          <a:r>
            <a:rPr lang="en-US" sz="1900" kern="1200" dirty="0"/>
            <a:t>Identify crisis management resources where the patient lives</a:t>
          </a:r>
        </a:p>
      </dsp:txBody>
      <dsp:txXfrm>
        <a:off x="1539240" y="1955"/>
        <a:ext cx="6156960" cy="858152"/>
      </dsp:txXfrm>
    </dsp:sp>
    <dsp:sp modelId="{A5C2A58D-0B14-4FEC-A924-491B3BD1A8E5}">
      <dsp:nvSpPr>
        <dsp:cNvPr id="0" name=""/>
        <dsp:cNvSpPr/>
      </dsp:nvSpPr>
      <dsp:spPr>
        <a:xfrm>
          <a:off x="0" y="1955"/>
          <a:ext cx="1539240" cy="858152"/>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451" tIns="84766" rIns="81451" bIns="84766" numCol="1" spcCol="1270" anchor="ctr" anchorCtr="0">
          <a:noAutofit/>
        </a:bodyPr>
        <a:lstStyle/>
        <a:p>
          <a:pPr marL="0" lvl="0" indent="0" algn="ctr" defTabSz="1066800">
            <a:lnSpc>
              <a:spcPct val="90000"/>
            </a:lnSpc>
            <a:spcBef>
              <a:spcPct val="0"/>
            </a:spcBef>
            <a:spcAft>
              <a:spcPct val="35000"/>
            </a:spcAft>
            <a:buNone/>
          </a:pPr>
          <a:r>
            <a:rPr lang="en-US" sz="2400" kern="1200" dirty="0"/>
            <a:t>Identify</a:t>
          </a:r>
        </a:p>
      </dsp:txBody>
      <dsp:txXfrm>
        <a:off x="0" y="1955"/>
        <a:ext cx="1539240" cy="858152"/>
      </dsp:txXfrm>
    </dsp:sp>
    <dsp:sp modelId="{E8E7EF70-EEF5-4378-914F-1A20A04B35A4}">
      <dsp:nvSpPr>
        <dsp:cNvPr id="0" name=""/>
        <dsp:cNvSpPr/>
      </dsp:nvSpPr>
      <dsp:spPr>
        <a:xfrm>
          <a:off x="1539240" y="911597"/>
          <a:ext cx="6156960" cy="85815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462" tIns="217971" rIns="119462" bIns="217971" numCol="1" spcCol="1270" anchor="ctr" anchorCtr="0">
          <a:noAutofit/>
        </a:bodyPr>
        <a:lstStyle/>
        <a:p>
          <a:pPr marL="0" lvl="0" indent="0" algn="l" defTabSz="844550">
            <a:lnSpc>
              <a:spcPct val="90000"/>
            </a:lnSpc>
            <a:spcBef>
              <a:spcPct val="0"/>
            </a:spcBef>
            <a:spcAft>
              <a:spcPct val="35000"/>
            </a:spcAft>
            <a:buNone/>
          </a:pPr>
          <a:r>
            <a:rPr lang="en-US" sz="1900" kern="1200" dirty="0"/>
            <a:t>Partner with community resources</a:t>
          </a:r>
        </a:p>
      </dsp:txBody>
      <dsp:txXfrm>
        <a:off x="1539240" y="911597"/>
        <a:ext cx="6156960" cy="858152"/>
      </dsp:txXfrm>
    </dsp:sp>
    <dsp:sp modelId="{0135DCBF-7382-48BE-A721-A84A6AE9D720}">
      <dsp:nvSpPr>
        <dsp:cNvPr id="0" name=""/>
        <dsp:cNvSpPr/>
      </dsp:nvSpPr>
      <dsp:spPr>
        <a:xfrm>
          <a:off x="0" y="911597"/>
          <a:ext cx="1539240" cy="858152"/>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451" tIns="84766" rIns="81451" bIns="84766" numCol="1" spcCol="1270" anchor="ctr" anchorCtr="0">
          <a:noAutofit/>
        </a:bodyPr>
        <a:lstStyle/>
        <a:p>
          <a:pPr marL="0" lvl="0" indent="0" algn="ctr" defTabSz="1066800">
            <a:lnSpc>
              <a:spcPct val="90000"/>
            </a:lnSpc>
            <a:spcBef>
              <a:spcPct val="0"/>
            </a:spcBef>
            <a:spcAft>
              <a:spcPct val="35000"/>
            </a:spcAft>
            <a:buNone/>
          </a:pPr>
          <a:r>
            <a:rPr lang="en-US" sz="2400" kern="1200" dirty="0"/>
            <a:t>Partner</a:t>
          </a:r>
        </a:p>
      </dsp:txBody>
      <dsp:txXfrm>
        <a:off x="0" y="911597"/>
        <a:ext cx="1539240" cy="858152"/>
      </dsp:txXfrm>
    </dsp:sp>
    <dsp:sp modelId="{979779BB-AA57-4570-AEDE-E86B39E86F49}">
      <dsp:nvSpPr>
        <dsp:cNvPr id="0" name=""/>
        <dsp:cNvSpPr/>
      </dsp:nvSpPr>
      <dsp:spPr>
        <a:xfrm>
          <a:off x="1539240" y="1821239"/>
          <a:ext cx="6156960" cy="85815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462" tIns="217971" rIns="119462" bIns="217971" numCol="1" spcCol="1270" anchor="ctr" anchorCtr="0">
          <a:noAutofit/>
        </a:bodyPr>
        <a:lstStyle/>
        <a:p>
          <a:pPr marL="0" lvl="0" indent="0" algn="l" defTabSz="844550">
            <a:lnSpc>
              <a:spcPct val="90000"/>
            </a:lnSpc>
            <a:spcBef>
              <a:spcPct val="0"/>
            </a:spcBef>
            <a:spcAft>
              <a:spcPct val="35000"/>
            </a:spcAft>
            <a:buNone/>
          </a:pPr>
          <a:r>
            <a:rPr lang="en-US" sz="1900" kern="1200" dirty="0"/>
            <a:t>Obtain two emergency contacts or collaborators</a:t>
          </a:r>
        </a:p>
      </dsp:txBody>
      <dsp:txXfrm>
        <a:off x="1539240" y="1821239"/>
        <a:ext cx="6156960" cy="858152"/>
      </dsp:txXfrm>
    </dsp:sp>
    <dsp:sp modelId="{3EEC131E-CFBE-4032-A9BA-2FD6B883354D}">
      <dsp:nvSpPr>
        <dsp:cNvPr id="0" name=""/>
        <dsp:cNvSpPr/>
      </dsp:nvSpPr>
      <dsp:spPr>
        <a:xfrm>
          <a:off x="0" y="1821239"/>
          <a:ext cx="1539240" cy="858152"/>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451" tIns="84766" rIns="81451" bIns="84766" numCol="1" spcCol="1270" anchor="ctr" anchorCtr="0">
          <a:noAutofit/>
        </a:bodyPr>
        <a:lstStyle/>
        <a:p>
          <a:pPr marL="0" lvl="0" indent="0" algn="ctr" defTabSz="1066800">
            <a:lnSpc>
              <a:spcPct val="90000"/>
            </a:lnSpc>
            <a:spcBef>
              <a:spcPct val="0"/>
            </a:spcBef>
            <a:spcAft>
              <a:spcPct val="35000"/>
            </a:spcAft>
            <a:buNone/>
          </a:pPr>
          <a:r>
            <a:rPr lang="en-US" sz="2400" kern="1200" dirty="0"/>
            <a:t>Obtain</a:t>
          </a:r>
        </a:p>
      </dsp:txBody>
      <dsp:txXfrm>
        <a:off x="0" y="1821239"/>
        <a:ext cx="1539240" cy="858152"/>
      </dsp:txXfrm>
    </dsp:sp>
    <dsp:sp modelId="{3FB911B3-7D04-42E6-9F8F-3EE5B617C4DC}">
      <dsp:nvSpPr>
        <dsp:cNvPr id="0" name=""/>
        <dsp:cNvSpPr/>
      </dsp:nvSpPr>
      <dsp:spPr>
        <a:xfrm>
          <a:off x="1539240" y="2730880"/>
          <a:ext cx="6156960" cy="85815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462" tIns="217971" rIns="119462" bIns="217971" numCol="1" spcCol="1270" anchor="ctr" anchorCtr="0">
          <a:noAutofit/>
        </a:bodyPr>
        <a:lstStyle/>
        <a:p>
          <a:pPr marL="0" lvl="0" indent="0" algn="l" defTabSz="844550">
            <a:lnSpc>
              <a:spcPct val="90000"/>
            </a:lnSpc>
            <a:spcBef>
              <a:spcPct val="0"/>
            </a:spcBef>
            <a:spcAft>
              <a:spcPct val="35000"/>
            </a:spcAft>
            <a:buNone/>
          </a:pPr>
          <a:r>
            <a:rPr lang="en-US" sz="1900" kern="1200" dirty="0"/>
            <a:t>Confirm location and emergency contacts at each visit.</a:t>
          </a:r>
        </a:p>
      </dsp:txBody>
      <dsp:txXfrm>
        <a:off x="1539240" y="2730880"/>
        <a:ext cx="6156960" cy="858152"/>
      </dsp:txXfrm>
    </dsp:sp>
    <dsp:sp modelId="{C80D778B-2D9E-48FB-BF50-7D1F55782DBA}">
      <dsp:nvSpPr>
        <dsp:cNvPr id="0" name=""/>
        <dsp:cNvSpPr/>
      </dsp:nvSpPr>
      <dsp:spPr>
        <a:xfrm>
          <a:off x="0" y="2730880"/>
          <a:ext cx="1539240" cy="858152"/>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451" tIns="84766" rIns="81451" bIns="84766" numCol="1" spcCol="1270" anchor="ctr" anchorCtr="0">
          <a:noAutofit/>
        </a:bodyPr>
        <a:lstStyle/>
        <a:p>
          <a:pPr marL="0" lvl="0" indent="0" algn="ctr" defTabSz="1066800">
            <a:lnSpc>
              <a:spcPct val="90000"/>
            </a:lnSpc>
            <a:spcBef>
              <a:spcPct val="0"/>
            </a:spcBef>
            <a:spcAft>
              <a:spcPct val="35000"/>
            </a:spcAft>
            <a:buNone/>
          </a:pPr>
          <a:r>
            <a:rPr lang="en-US" sz="2400" kern="1200" dirty="0"/>
            <a:t>Confirm</a:t>
          </a:r>
        </a:p>
      </dsp:txBody>
      <dsp:txXfrm>
        <a:off x="0" y="2730880"/>
        <a:ext cx="1539240" cy="858152"/>
      </dsp:txXfrm>
    </dsp:sp>
    <dsp:sp modelId="{094042EF-C4E6-4529-931C-E7621DA9C068}">
      <dsp:nvSpPr>
        <dsp:cNvPr id="0" name=""/>
        <dsp:cNvSpPr/>
      </dsp:nvSpPr>
      <dsp:spPr>
        <a:xfrm>
          <a:off x="1539240" y="3640522"/>
          <a:ext cx="6156960" cy="85815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462" tIns="217971" rIns="119462" bIns="217971" numCol="1" spcCol="1270" anchor="ctr" anchorCtr="0">
          <a:noAutofit/>
        </a:bodyPr>
        <a:lstStyle/>
        <a:p>
          <a:pPr marL="0" lvl="0" indent="0" algn="l" defTabSz="844550">
            <a:lnSpc>
              <a:spcPct val="90000"/>
            </a:lnSpc>
            <a:spcBef>
              <a:spcPct val="0"/>
            </a:spcBef>
            <a:spcAft>
              <a:spcPct val="35000"/>
            </a:spcAft>
            <a:buNone/>
          </a:pPr>
          <a:r>
            <a:rPr lang="en-US" sz="1900" kern="1200" dirty="0"/>
            <a:t>Consider exclusionary criteria</a:t>
          </a:r>
        </a:p>
      </dsp:txBody>
      <dsp:txXfrm>
        <a:off x="1539240" y="3640522"/>
        <a:ext cx="6156960" cy="858152"/>
      </dsp:txXfrm>
    </dsp:sp>
    <dsp:sp modelId="{BD8515C9-7F45-4616-8C96-2FDE27B7200D}">
      <dsp:nvSpPr>
        <dsp:cNvPr id="0" name=""/>
        <dsp:cNvSpPr/>
      </dsp:nvSpPr>
      <dsp:spPr>
        <a:xfrm>
          <a:off x="0" y="3640522"/>
          <a:ext cx="1539240" cy="858152"/>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451" tIns="84766" rIns="81451" bIns="84766" numCol="1" spcCol="1270" anchor="ctr" anchorCtr="0">
          <a:noAutofit/>
        </a:bodyPr>
        <a:lstStyle/>
        <a:p>
          <a:pPr marL="0" lvl="0" indent="0" algn="ctr" defTabSz="1066800">
            <a:lnSpc>
              <a:spcPct val="90000"/>
            </a:lnSpc>
            <a:spcBef>
              <a:spcPct val="0"/>
            </a:spcBef>
            <a:spcAft>
              <a:spcPct val="35000"/>
            </a:spcAft>
            <a:buNone/>
          </a:pPr>
          <a:r>
            <a:rPr lang="en-US" sz="2400" kern="1200" dirty="0"/>
            <a:t>Consider</a:t>
          </a:r>
        </a:p>
      </dsp:txBody>
      <dsp:txXfrm>
        <a:off x="0" y="3640522"/>
        <a:ext cx="1539240" cy="858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3B822-8BE0-4362-8D4F-EA0FB3C86566}">
      <dsp:nvSpPr>
        <dsp:cNvPr id="0" name=""/>
        <dsp:cNvSpPr/>
      </dsp:nvSpPr>
      <dsp:spPr>
        <a:xfrm>
          <a:off x="0" y="505"/>
          <a:ext cx="8238740" cy="11821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C4F6B8-4FBB-4ACF-B870-6181BD702D0E}">
      <dsp:nvSpPr>
        <dsp:cNvPr id="0" name=""/>
        <dsp:cNvSpPr/>
      </dsp:nvSpPr>
      <dsp:spPr>
        <a:xfrm>
          <a:off x="357591" y="266482"/>
          <a:ext cx="650167" cy="6501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21C9E1-5FCC-4CFF-9992-49F8F9E3D6DC}">
      <dsp:nvSpPr>
        <dsp:cNvPr id="0" name=""/>
        <dsp:cNvSpPr/>
      </dsp:nvSpPr>
      <dsp:spPr>
        <a:xfrm>
          <a:off x="1365351" y="505"/>
          <a:ext cx="6873388" cy="1182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08" tIns="125108" rIns="125108" bIns="125108" numCol="1" spcCol="1270" anchor="ctr" anchorCtr="0">
          <a:noAutofit/>
        </a:bodyPr>
        <a:lstStyle/>
        <a:p>
          <a:pPr marL="0" lvl="0" indent="0" algn="l" defTabSz="933450">
            <a:lnSpc>
              <a:spcPct val="100000"/>
            </a:lnSpc>
            <a:spcBef>
              <a:spcPct val="0"/>
            </a:spcBef>
            <a:spcAft>
              <a:spcPct val="35000"/>
            </a:spcAft>
            <a:buNone/>
          </a:pPr>
          <a:r>
            <a:rPr lang="en-US" sz="2100" kern="1200" dirty="0"/>
            <a:t>6.B.3: Unauthorized access</a:t>
          </a:r>
        </a:p>
      </dsp:txBody>
      <dsp:txXfrm>
        <a:off x="1365351" y="505"/>
        <a:ext cx="6873388" cy="1182122"/>
      </dsp:txXfrm>
    </dsp:sp>
    <dsp:sp modelId="{AE9A29BC-6403-4299-9AFA-21972F523F68}">
      <dsp:nvSpPr>
        <dsp:cNvPr id="0" name=""/>
        <dsp:cNvSpPr/>
      </dsp:nvSpPr>
      <dsp:spPr>
        <a:xfrm>
          <a:off x="0" y="1478157"/>
          <a:ext cx="8238740" cy="11821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48D122-9FD4-4070-A41E-7C501EA89175}">
      <dsp:nvSpPr>
        <dsp:cNvPr id="0" name=""/>
        <dsp:cNvSpPr/>
      </dsp:nvSpPr>
      <dsp:spPr>
        <a:xfrm>
          <a:off x="357591" y="1744135"/>
          <a:ext cx="650167" cy="6501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E3D7FC-2206-4B53-B79E-04228AF9FDA5}">
      <dsp:nvSpPr>
        <dsp:cNvPr id="0" name=""/>
        <dsp:cNvSpPr/>
      </dsp:nvSpPr>
      <dsp:spPr>
        <a:xfrm>
          <a:off x="1365351" y="1478157"/>
          <a:ext cx="6873388" cy="1182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08" tIns="125108" rIns="125108" bIns="125108" numCol="1" spcCol="1270" anchor="ctr" anchorCtr="0">
          <a:noAutofit/>
        </a:bodyPr>
        <a:lstStyle/>
        <a:p>
          <a:pPr marL="0" lvl="0" indent="0" algn="l" defTabSz="933450">
            <a:lnSpc>
              <a:spcPct val="100000"/>
            </a:lnSpc>
            <a:spcBef>
              <a:spcPct val="0"/>
            </a:spcBef>
            <a:spcAft>
              <a:spcPct val="35000"/>
            </a:spcAft>
            <a:buNone/>
          </a:pPr>
          <a:r>
            <a:rPr lang="en-US" sz="2100" kern="1200" dirty="0"/>
            <a:t>6.B.5 &amp; 7: The retention of records, retirement of inactive records</a:t>
          </a:r>
        </a:p>
      </dsp:txBody>
      <dsp:txXfrm>
        <a:off x="1365351" y="1478157"/>
        <a:ext cx="6873388" cy="1182122"/>
      </dsp:txXfrm>
    </dsp:sp>
    <dsp:sp modelId="{44CEEA38-CF00-4C56-9AD4-FB513E075B07}">
      <dsp:nvSpPr>
        <dsp:cNvPr id="0" name=""/>
        <dsp:cNvSpPr/>
      </dsp:nvSpPr>
      <dsp:spPr>
        <a:xfrm>
          <a:off x="0" y="2955810"/>
          <a:ext cx="8238740" cy="11821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4FC887-BDC3-4E8B-812A-400C8C66558B}">
      <dsp:nvSpPr>
        <dsp:cNvPr id="0" name=""/>
        <dsp:cNvSpPr/>
      </dsp:nvSpPr>
      <dsp:spPr>
        <a:xfrm>
          <a:off x="357591" y="3221788"/>
          <a:ext cx="650167" cy="6501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71618D-6EB4-4E30-A3DF-026EA9FB3C2E}">
      <dsp:nvSpPr>
        <dsp:cNvPr id="0" name=""/>
        <dsp:cNvSpPr/>
      </dsp:nvSpPr>
      <dsp:spPr>
        <a:xfrm>
          <a:off x="1365351" y="2955810"/>
          <a:ext cx="6873388" cy="1182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108" tIns="125108" rIns="125108" bIns="125108" numCol="1" spcCol="1270" anchor="ctr" anchorCtr="0">
          <a:noAutofit/>
        </a:bodyPr>
        <a:lstStyle/>
        <a:p>
          <a:pPr marL="0" lvl="0" indent="0" algn="l" defTabSz="933450">
            <a:lnSpc>
              <a:spcPct val="100000"/>
            </a:lnSpc>
            <a:spcBef>
              <a:spcPct val="0"/>
            </a:spcBef>
            <a:spcAft>
              <a:spcPct val="35000"/>
            </a:spcAft>
            <a:buNone/>
          </a:pPr>
          <a:r>
            <a:rPr lang="en-US" sz="2100" kern="1200" dirty="0"/>
            <a:t>6.B.2: The policies address the protection of records from damage or loss, including back-up systems for electronic records.</a:t>
          </a:r>
        </a:p>
      </dsp:txBody>
      <dsp:txXfrm>
        <a:off x="1365351" y="2955810"/>
        <a:ext cx="6873388" cy="11821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A259E-E4F4-4AF3-9BC4-862F5BCD753E}">
      <dsp:nvSpPr>
        <dsp:cNvPr id="0" name=""/>
        <dsp:cNvSpPr/>
      </dsp:nvSpPr>
      <dsp:spPr>
        <a:xfrm>
          <a:off x="924877" y="2143"/>
          <a:ext cx="3699510" cy="2196703"/>
        </a:xfrm>
        <a:prstGeom prst="rect">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781" tIns="557963" rIns="71781" bIns="557963" numCol="1" spcCol="1270" anchor="ctr" anchorCtr="0">
          <a:noAutofit/>
        </a:bodyPr>
        <a:lstStyle/>
        <a:p>
          <a:pPr marL="0" lvl="0" indent="0" algn="l" defTabSz="1066800">
            <a:lnSpc>
              <a:spcPct val="90000"/>
            </a:lnSpc>
            <a:spcBef>
              <a:spcPct val="0"/>
            </a:spcBef>
            <a:spcAft>
              <a:spcPct val="35000"/>
            </a:spcAft>
            <a:buNone/>
          </a:pPr>
          <a:r>
            <a:rPr lang="en-US" sz="2400" kern="1200" dirty="0"/>
            <a:t>Advocate for  license reciprocity with licensing boards</a:t>
          </a:r>
        </a:p>
      </dsp:txBody>
      <dsp:txXfrm>
        <a:off x="924877" y="2143"/>
        <a:ext cx="3699510" cy="2196703"/>
      </dsp:txXfrm>
    </dsp:sp>
    <dsp:sp modelId="{1BB040E9-11C7-4B01-AF19-BF2713DE8851}">
      <dsp:nvSpPr>
        <dsp:cNvPr id="0" name=""/>
        <dsp:cNvSpPr/>
      </dsp:nvSpPr>
      <dsp:spPr>
        <a:xfrm>
          <a:off x="0" y="2143"/>
          <a:ext cx="924877" cy="2196703"/>
        </a:xfrm>
        <a:prstGeom prst="rect">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941" tIns="216985" rIns="48941" bIns="216985" numCol="1" spcCol="1270" anchor="ctr" anchorCtr="0">
          <a:noAutofit/>
        </a:bodyPr>
        <a:lstStyle/>
        <a:p>
          <a:pPr marL="0" lvl="0" indent="0" algn="ctr" defTabSz="711200">
            <a:lnSpc>
              <a:spcPct val="90000"/>
            </a:lnSpc>
            <a:spcBef>
              <a:spcPct val="0"/>
            </a:spcBef>
            <a:spcAft>
              <a:spcPct val="35000"/>
            </a:spcAft>
            <a:buNone/>
          </a:pPr>
          <a:r>
            <a:rPr lang="en-US" sz="1600" kern="1200" dirty="0"/>
            <a:t>Advocate</a:t>
          </a:r>
        </a:p>
      </dsp:txBody>
      <dsp:txXfrm>
        <a:off x="0" y="2143"/>
        <a:ext cx="924877" cy="2196703"/>
      </dsp:txXfrm>
    </dsp:sp>
    <dsp:sp modelId="{0C25BE97-FBA9-46B7-8691-E08DCC355681}">
      <dsp:nvSpPr>
        <dsp:cNvPr id="0" name=""/>
        <dsp:cNvSpPr/>
      </dsp:nvSpPr>
      <dsp:spPr>
        <a:xfrm>
          <a:off x="924877" y="2330648"/>
          <a:ext cx="3699510" cy="2196703"/>
        </a:xfrm>
        <a:prstGeom prst="rect">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781" tIns="557963" rIns="71781" bIns="557963" numCol="1" spcCol="1270" anchor="ctr" anchorCtr="0">
          <a:noAutofit/>
        </a:bodyPr>
        <a:lstStyle/>
        <a:p>
          <a:pPr marL="0" lvl="0" indent="0" algn="l" defTabSz="1066800">
            <a:lnSpc>
              <a:spcPct val="90000"/>
            </a:lnSpc>
            <a:spcBef>
              <a:spcPct val="0"/>
            </a:spcBef>
            <a:spcAft>
              <a:spcPct val="35000"/>
            </a:spcAft>
            <a:buNone/>
          </a:pPr>
          <a:r>
            <a:rPr lang="en-US" sz="2400" kern="1200" dirty="0"/>
            <a:t>Clarify student need, demand and report on outcomes to substantiate continued need for resources</a:t>
          </a:r>
        </a:p>
      </dsp:txBody>
      <dsp:txXfrm>
        <a:off x="924877" y="2330648"/>
        <a:ext cx="3699510" cy="2196703"/>
      </dsp:txXfrm>
    </dsp:sp>
    <dsp:sp modelId="{A071E914-DCBD-417A-81A4-57BAF2BA7E3E}">
      <dsp:nvSpPr>
        <dsp:cNvPr id="0" name=""/>
        <dsp:cNvSpPr/>
      </dsp:nvSpPr>
      <dsp:spPr>
        <a:xfrm>
          <a:off x="0" y="2488854"/>
          <a:ext cx="924877" cy="2196703"/>
        </a:xfrm>
        <a:prstGeom prst="rect">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941" tIns="216985" rIns="48941" bIns="216985" numCol="1" spcCol="1270" anchor="ctr" anchorCtr="0">
          <a:noAutofit/>
        </a:bodyPr>
        <a:lstStyle/>
        <a:p>
          <a:pPr marL="0" lvl="0" indent="0" algn="ctr" defTabSz="1066800">
            <a:lnSpc>
              <a:spcPct val="90000"/>
            </a:lnSpc>
            <a:spcBef>
              <a:spcPct val="0"/>
            </a:spcBef>
            <a:spcAft>
              <a:spcPct val="35000"/>
            </a:spcAft>
            <a:buNone/>
          </a:pPr>
          <a:r>
            <a:rPr lang="en-US" sz="2400" kern="1200" dirty="0"/>
            <a:t>Clarify</a:t>
          </a:r>
        </a:p>
      </dsp:txBody>
      <dsp:txXfrm>
        <a:off x="0" y="2488854"/>
        <a:ext cx="924877" cy="2196703"/>
      </dsp:txXfrm>
    </dsp:sp>
    <dsp:sp modelId="{802583DE-053A-4B11-949E-B5DC7B66CAD6}">
      <dsp:nvSpPr>
        <dsp:cNvPr id="0" name=""/>
        <dsp:cNvSpPr/>
      </dsp:nvSpPr>
      <dsp:spPr>
        <a:xfrm>
          <a:off x="924877" y="4659153"/>
          <a:ext cx="3699510" cy="2196703"/>
        </a:xfrm>
        <a:prstGeom prst="rect">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781" tIns="557963" rIns="71781" bIns="557963" numCol="1" spcCol="1270" anchor="t" anchorCtr="0">
          <a:noAutofit/>
        </a:bodyPr>
        <a:lstStyle/>
        <a:p>
          <a:pPr marL="0" lvl="0" indent="0" algn="l" defTabSz="889000">
            <a:lnSpc>
              <a:spcPct val="90000"/>
            </a:lnSpc>
            <a:spcBef>
              <a:spcPct val="0"/>
            </a:spcBef>
            <a:spcAft>
              <a:spcPct val="35000"/>
            </a:spcAft>
            <a:buNone/>
          </a:pPr>
          <a:r>
            <a:rPr lang="en-US" sz="2000" b="1" kern="1200" dirty="0"/>
            <a:t>Satisfaction survey data, Utilization data, Outcome data- quantifiable measures</a:t>
          </a:r>
        </a:p>
        <a:p>
          <a:pPr marL="171450" lvl="1" indent="-171450" algn="l" defTabSz="800100">
            <a:lnSpc>
              <a:spcPct val="90000"/>
            </a:lnSpc>
            <a:spcBef>
              <a:spcPct val="0"/>
            </a:spcBef>
            <a:spcAft>
              <a:spcPct val="15000"/>
            </a:spcAft>
            <a:buChar char="•"/>
          </a:pPr>
          <a:r>
            <a:rPr lang="en-US" sz="1800" b="1" kern="1200" dirty="0"/>
            <a:t>Tie data to flourishing scores and retention</a:t>
          </a:r>
        </a:p>
      </dsp:txBody>
      <dsp:txXfrm>
        <a:off x="924877" y="4659153"/>
        <a:ext cx="3699510" cy="2196703"/>
      </dsp:txXfrm>
    </dsp:sp>
    <dsp:sp modelId="{F2AB6259-66B1-429B-A99B-C364C67164A3}">
      <dsp:nvSpPr>
        <dsp:cNvPr id="0" name=""/>
        <dsp:cNvSpPr/>
      </dsp:nvSpPr>
      <dsp:spPr>
        <a:xfrm>
          <a:off x="0" y="4659153"/>
          <a:ext cx="924877" cy="2196703"/>
        </a:xfrm>
        <a:prstGeom prst="rect">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941" tIns="216985" rIns="48941" bIns="216985" numCol="1" spcCol="1270" anchor="ctr" anchorCtr="0">
          <a:noAutofit/>
        </a:bodyPr>
        <a:lstStyle/>
        <a:p>
          <a:pPr marL="0" lvl="0" indent="0" algn="ctr" defTabSz="889000">
            <a:lnSpc>
              <a:spcPct val="90000"/>
            </a:lnSpc>
            <a:spcBef>
              <a:spcPct val="0"/>
            </a:spcBef>
            <a:spcAft>
              <a:spcPct val="35000"/>
            </a:spcAft>
            <a:buNone/>
          </a:pPr>
          <a:r>
            <a:rPr lang="en-US" sz="2000" kern="1200" dirty="0"/>
            <a:t>Gather Data</a:t>
          </a:r>
        </a:p>
      </dsp:txBody>
      <dsp:txXfrm>
        <a:off x="0" y="4659153"/>
        <a:ext cx="924877" cy="21967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7914D-5828-4956-A460-A9A77B59F71A}">
      <dsp:nvSpPr>
        <dsp:cNvPr id="0" name=""/>
        <dsp:cNvSpPr/>
      </dsp:nvSpPr>
      <dsp:spPr>
        <a:xfrm>
          <a:off x="0" y="0"/>
          <a:ext cx="6845300" cy="14374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Finding telehealth specialty service providers is not as difficult as it has been in the past.  </a:t>
          </a:r>
        </a:p>
      </dsp:txBody>
      <dsp:txXfrm>
        <a:off x="42101" y="42101"/>
        <a:ext cx="6761098" cy="1353235"/>
      </dsp:txXfrm>
    </dsp:sp>
    <dsp:sp modelId="{0C03C642-1F3C-41DA-BD58-AFBEF56AB520}">
      <dsp:nvSpPr>
        <dsp:cNvPr id="0" name=""/>
        <dsp:cNvSpPr/>
      </dsp:nvSpPr>
      <dsp:spPr>
        <a:xfrm rot="5400000">
          <a:off x="3153130" y="1473372"/>
          <a:ext cx="539038" cy="64684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5400000">
        <a:off x="3228596" y="1527276"/>
        <a:ext cx="388108" cy="377327"/>
      </dsp:txXfrm>
    </dsp:sp>
    <dsp:sp modelId="{BB0BD9DA-A48F-44A0-A2CA-E9464E9467CF}">
      <dsp:nvSpPr>
        <dsp:cNvPr id="0" name=""/>
        <dsp:cNvSpPr/>
      </dsp:nvSpPr>
      <dsp:spPr>
        <a:xfrm>
          <a:off x="1994" y="2156155"/>
          <a:ext cx="6841310" cy="14374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The challenge is to find specialty service providers that will meet the unique needs and requirements of your clinic organization.</a:t>
          </a:r>
        </a:p>
      </dsp:txBody>
      <dsp:txXfrm>
        <a:off x="44095" y="2198256"/>
        <a:ext cx="6757108" cy="1353235"/>
      </dsp:txXfrm>
    </dsp:sp>
    <dsp:sp modelId="{8D98D835-D1D1-421B-A6FC-5A448B4F8C28}">
      <dsp:nvSpPr>
        <dsp:cNvPr id="0" name=""/>
        <dsp:cNvSpPr/>
      </dsp:nvSpPr>
      <dsp:spPr>
        <a:xfrm rot="5400000">
          <a:off x="3153130" y="3629528"/>
          <a:ext cx="539038" cy="64684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5400000">
        <a:off x="3228596" y="3683432"/>
        <a:ext cx="388108" cy="377327"/>
      </dsp:txXfrm>
    </dsp:sp>
    <dsp:sp modelId="{E5782D9D-0B3A-4D68-86B7-9983D051D0FB}">
      <dsp:nvSpPr>
        <dsp:cNvPr id="0" name=""/>
        <dsp:cNvSpPr/>
      </dsp:nvSpPr>
      <dsp:spPr>
        <a:xfrm>
          <a:off x="46655" y="4312311"/>
          <a:ext cx="6751988" cy="14374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Before contracting with any specialty service provider group, we invite clinics to consider adding the questions listed in this presentation to their existing process for vetting potential partners. </a:t>
          </a:r>
        </a:p>
      </dsp:txBody>
      <dsp:txXfrm>
        <a:off x="88756" y="4354412"/>
        <a:ext cx="6667786" cy="13532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D66F5-9853-47FB-B65D-080D82805696}">
      <dsp:nvSpPr>
        <dsp:cNvPr id="0" name=""/>
        <dsp:cNvSpPr/>
      </dsp:nvSpPr>
      <dsp:spPr>
        <a:xfrm>
          <a:off x="740776" y="855481"/>
          <a:ext cx="1464285" cy="146428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1CEC69-F24C-424B-B63C-109A2FF6FCEB}">
      <dsp:nvSpPr>
        <dsp:cNvPr id="0" name=""/>
        <dsp:cNvSpPr/>
      </dsp:nvSpPr>
      <dsp:spPr>
        <a:xfrm>
          <a:off x="1052836" y="1167542"/>
          <a:ext cx="840163" cy="8401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E35BBC-0D3D-4A90-B76F-F389391C653B}">
      <dsp:nvSpPr>
        <dsp:cNvPr id="0" name=""/>
        <dsp:cNvSpPr/>
      </dsp:nvSpPr>
      <dsp:spPr>
        <a:xfrm>
          <a:off x="272684" y="2775856"/>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Getting to Know the Specialty Provider Group</a:t>
          </a:r>
        </a:p>
      </dsp:txBody>
      <dsp:txXfrm>
        <a:off x="272684" y="2775856"/>
        <a:ext cx="2400467" cy="720000"/>
      </dsp:txXfrm>
    </dsp:sp>
    <dsp:sp modelId="{945477B4-1F2A-4493-A257-B8822F849690}">
      <dsp:nvSpPr>
        <dsp:cNvPr id="0" name=""/>
        <dsp:cNvSpPr/>
      </dsp:nvSpPr>
      <dsp:spPr>
        <a:xfrm>
          <a:off x="3561325" y="855481"/>
          <a:ext cx="1464285" cy="146428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1AFAC6-B127-4BCA-AB06-6BC23BE68872}">
      <dsp:nvSpPr>
        <dsp:cNvPr id="0" name=""/>
        <dsp:cNvSpPr/>
      </dsp:nvSpPr>
      <dsp:spPr>
        <a:xfrm>
          <a:off x="3873386" y="1167542"/>
          <a:ext cx="840163" cy="8401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94CE40-B389-4008-A9D4-7BEF0C819D0A}">
      <dsp:nvSpPr>
        <dsp:cNvPr id="0" name=""/>
        <dsp:cNvSpPr/>
      </dsp:nvSpPr>
      <dsp:spPr>
        <a:xfrm>
          <a:off x="3093234" y="2775856"/>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Defining Expectations</a:t>
          </a:r>
        </a:p>
      </dsp:txBody>
      <dsp:txXfrm>
        <a:off x="3093234" y="2775856"/>
        <a:ext cx="2400467" cy="720000"/>
      </dsp:txXfrm>
    </dsp:sp>
    <dsp:sp modelId="{8366EFC2-E511-46C9-A033-3B9E30343E70}">
      <dsp:nvSpPr>
        <dsp:cNvPr id="0" name=""/>
        <dsp:cNvSpPr/>
      </dsp:nvSpPr>
      <dsp:spPr>
        <a:xfrm>
          <a:off x="6381875" y="855481"/>
          <a:ext cx="1464285" cy="146428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47B540-6CBF-4709-9E58-E7976DFE944B}">
      <dsp:nvSpPr>
        <dsp:cNvPr id="0" name=""/>
        <dsp:cNvSpPr/>
      </dsp:nvSpPr>
      <dsp:spPr>
        <a:xfrm>
          <a:off x="6693936" y="1167542"/>
          <a:ext cx="840163" cy="8401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922394-2130-4954-B217-E34440DF10E1}">
      <dsp:nvSpPr>
        <dsp:cNvPr id="0" name=""/>
        <dsp:cNvSpPr/>
      </dsp:nvSpPr>
      <dsp:spPr>
        <a:xfrm>
          <a:off x="5913784" y="2775856"/>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Setting Communication Terms</a:t>
          </a:r>
        </a:p>
      </dsp:txBody>
      <dsp:txXfrm>
        <a:off x="5913784" y="2775856"/>
        <a:ext cx="2400467" cy="720000"/>
      </dsp:txXfrm>
    </dsp:sp>
    <dsp:sp modelId="{53866826-7890-4BBE-8700-6276B0962730}">
      <dsp:nvSpPr>
        <dsp:cNvPr id="0" name=""/>
        <dsp:cNvSpPr/>
      </dsp:nvSpPr>
      <dsp:spPr>
        <a:xfrm>
          <a:off x="9202425" y="855481"/>
          <a:ext cx="1464285" cy="1464285"/>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0D8BA6-E65A-46D0-83FF-0737C0994B1C}">
      <dsp:nvSpPr>
        <dsp:cNvPr id="0" name=""/>
        <dsp:cNvSpPr/>
      </dsp:nvSpPr>
      <dsp:spPr>
        <a:xfrm>
          <a:off x="9514486" y="1167542"/>
          <a:ext cx="840163" cy="8401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8137D4-C9DE-4105-8B00-87C0258DBAE4}">
      <dsp:nvSpPr>
        <dsp:cNvPr id="0" name=""/>
        <dsp:cNvSpPr/>
      </dsp:nvSpPr>
      <dsp:spPr>
        <a:xfrm>
          <a:off x="8734334" y="2775856"/>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Support Considerations</a:t>
          </a:r>
        </a:p>
      </dsp:txBody>
      <dsp:txXfrm>
        <a:off x="8734334" y="2775856"/>
        <a:ext cx="2400467"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82C3C-A2A4-4C86-AAC7-89F835607188}">
      <dsp:nvSpPr>
        <dsp:cNvPr id="0" name=""/>
        <dsp:cNvSpPr/>
      </dsp:nvSpPr>
      <dsp:spPr>
        <a:xfrm>
          <a:off x="0" y="562284"/>
          <a:ext cx="6263640" cy="20896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When paying a specialty service provider by the hour …</a:t>
          </a:r>
        </a:p>
      </dsp:txBody>
      <dsp:txXfrm>
        <a:off x="102007" y="664291"/>
        <a:ext cx="6059626" cy="1885605"/>
      </dsp:txXfrm>
    </dsp:sp>
    <dsp:sp modelId="{DF681885-EADC-4B14-A017-E4471EE79731}">
      <dsp:nvSpPr>
        <dsp:cNvPr id="0" name=""/>
        <dsp:cNvSpPr/>
      </dsp:nvSpPr>
      <dsp:spPr>
        <a:xfrm>
          <a:off x="0" y="2761343"/>
          <a:ext cx="6263640" cy="208961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When is the $250/hour specialist </a:t>
          </a:r>
          <a:r>
            <a:rPr lang="en-US" sz="3800" b="1" u="sng" kern="1200" dirty="0">
              <a:solidFill>
                <a:schemeClr val="bg1"/>
              </a:solidFill>
            </a:rPr>
            <a:t>less expensive </a:t>
          </a:r>
          <a:r>
            <a:rPr lang="en-US" sz="3800" kern="1200" dirty="0"/>
            <a:t>than the $200/hour specialist?</a:t>
          </a:r>
        </a:p>
      </dsp:txBody>
      <dsp:txXfrm>
        <a:off x="102007" y="2863350"/>
        <a:ext cx="6059626" cy="18856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1B5F9-6AB5-4865-BF2F-A2CF6A079406}">
      <dsp:nvSpPr>
        <dsp:cNvPr id="0" name=""/>
        <dsp:cNvSpPr/>
      </dsp:nvSpPr>
      <dsp:spPr>
        <a:xfrm>
          <a:off x="2760584" y="2240"/>
          <a:ext cx="5250291" cy="474217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When the $250/hour specialist can </a:t>
          </a:r>
        </a:p>
        <a:p>
          <a:pPr marL="0" lvl="0" indent="0" algn="ctr" defTabSz="1778000">
            <a:lnSpc>
              <a:spcPct val="90000"/>
            </a:lnSpc>
            <a:spcBef>
              <a:spcPct val="0"/>
            </a:spcBef>
            <a:spcAft>
              <a:spcPct val="35000"/>
            </a:spcAft>
            <a:buNone/>
          </a:pPr>
          <a:r>
            <a:rPr lang="en-US" sz="4000" b="1" kern="1200" dirty="0"/>
            <a:t>fit more patient visits into each hour</a:t>
          </a:r>
        </a:p>
      </dsp:txBody>
      <dsp:txXfrm>
        <a:off x="2760584" y="2240"/>
        <a:ext cx="5250291" cy="47421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B6CD62-D918-AF45-B12C-91767C935B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5E309CA-B285-0047-846D-F1C82896733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4B97781-1007-C841-BA68-7FCB60B27294}" type="datetimeFigureOut">
              <a:rPr lang="en-US"/>
              <a:pPr>
                <a:defRPr/>
              </a:pPr>
              <a:t>12/8/20</a:t>
            </a:fld>
            <a:endParaRPr lang="en-US"/>
          </a:p>
        </p:txBody>
      </p:sp>
      <p:sp>
        <p:nvSpPr>
          <p:cNvPr id="4" name="Slide Image Placeholder 3">
            <a:extLst>
              <a:ext uri="{FF2B5EF4-FFF2-40B4-BE49-F238E27FC236}">
                <a16:creationId xmlns:a16="http://schemas.microsoft.com/office/drawing/2014/main" id="{E7C8CA95-9886-2041-9ECC-A86EBD1A009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B78FFA4-83BE-F54C-A992-376955C7087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476E572-780C-6E4C-9797-5FBB534EB3D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30353FFB-5390-E945-990E-ADC9C6F2F8E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A184B66-109C-8642-8A2F-726F4BA88A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text=As copies of communications sent by SMS%2C Skype,be compliant with the HIPAA guideline"/><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athhome.adaptivetelehealth.com/"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endParaRPr lang="en-US" dirty="0"/>
          </a:p>
        </p:txBody>
      </p:sp>
      <p:sp>
        <p:nvSpPr>
          <p:cNvPr id="13" name="Slide Image Placeholder 12">
            <a:extLst>
              <a:ext uri="{FF2B5EF4-FFF2-40B4-BE49-F238E27FC236}">
                <a16:creationId xmlns:a16="http://schemas.microsoft.com/office/drawing/2014/main" id="{E8E99457-61B4-4D32-9E16-C3D1D826022E}"/>
              </a:ext>
            </a:extLst>
          </p:cNvPr>
          <p:cNvSpPr>
            <a:spLocks noGrp="1" noRot="1" noChangeAspect="1"/>
          </p:cNvSpPr>
          <p:nvPr>
            <p:ph type="sldImg"/>
          </p:nvPr>
        </p:nvSpPr>
        <p:spPr/>
      </p:sp>
    </p:spTree>
    <p:extLst>
      <p:ext uri="{BB962C8B-B14F-4D97-AF65-F5344CB8AC3E}">
        <p14:creationId xmlns:p14="http://schemas.microsoft.com/office/powerpoint/2010/main" val="1772236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 accrediting bodies for college counseling centers are listed here.  As we continue to grow and enhance our efforts in telehealth we need to do so with attention and compliance with the standards of care. I will focus on AAAHC, although there is a fair amount of consistency between them.</a:t>
            </a:r>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30425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Chapter 1: Patient Rights and Responsibilities</a:t>
            </a:r>
            <a:endParaRPr lang="en-US" sz="1200" b="1" dirty="0">
              <a:cs typeface="Calibri" panose="020F0502020204030204"/>
            </a:endParaRPr>
          </a:p>
          <a:p>
            <a:pPr marL="285750" indent="-285750">
              <a:lnSpc>
                <a:spcPct val="90000"/>
              </a:lnSpc>
              <a:spcBef>
                <a:spcPts val="1000"/>
              </a:spcBef>
              <a:buFont typeface="Arial,Sans-Serif" panose="020B0604020202020204" pitchFamily="34" charset="0"/>
              <a:buChar char="•"/>
            </a:pPr>
            <a:r>
              <a:rPr lang="en-US" sz="1200" b="1" dirty="0"/>
              <a:t>Patients are given the opportunity to participate in decisions involving their health care</a:t>
            </a:r>
          </a:p>
          <a:p>
            <a:pPr marL="285750" indent="-285750">
              <a:lnSpc>
                <a:spcPct val="90000"/>
              </a:lnSpc>
              <a:spcBef>
                <a:spcPts val="1000"/>
              </a:spcBef>
              <a:buFont typeface="Arial,Sans-Serif" panose="020B0604020202020204" pitchFamily="34" charset="0"/>
              <a:buChar char="•"/>
            </a:pPr>
            <a:r>
              <a:rPr lang="en-US" sz="1200" b="1" dirty="0"/>
              <a:t>Patients are Informed of their rights and responsibilities</a:t>
            </a:r>
          </a:p>
          <a:p>
            <a:pPr marL="285750" indent="-285750">
              <a:lnSpc>
                <a:spcPct val="90000"/>
              </a:lnSpc>
              <a:spcBef>
                <a:spcPts val="1000"/>
              </a:spcBef>
              <a:buFont typeface="Arial,Sans-Serif" panose="020B0604020202020204" pitchFamily="34" charset="0"/>
              <a:buChar char="•"/>
            </a:pPr>
            <a:r>
              <a:rPr lang="en-US" sz="1200" b="1" dirty="0"/>
              <a:t>Right to an alternate modality, right for privacy right to consent-</a:t>
            </a:r>
          </a:p>
          <a:p>
            <a:pPr marL="742950" lvl="2" indent="-285750">
              <a:lnSpc>
                <a:spcPct val="150000"/>
              </a:lnSpc>
              <a:spcBef>
                <a:spcPts val="500"/>
              </a:spcBef>
              <a:buFont typeface="Arial,Sans-Serif" panose="020B0604020202020204" pitchFamily="34" charset="0"/>
              <a:buChar char="•"/>
            </a:pPr>
            <a:r>
              <a:rPr lang="en-US" sz="1200" b="1" dirty="0"/>
              <a:t>Responsibilities: private location, internet access, camera and microphone, low distractions, appropriate attire; agreement to provide crisis contacts</a:t>
            </a:r>
            <a:endParaRPr lang="en-US" sz="1200" b="1" dirty="0">
              <a:cs typeface="Calibri"/>
            </a:endParaRPr>
          </a:p>
          <a:p>
            <a:pPr marL="742950" lvl="2" indent="-285750">
              <a:lnSpc>
                <a:spcPct val="150000"/>
              </a:lnSpc>
              <a:spcBef>
                <a:spcPts val="500"/>
              </a:spcBef>
              <a:buFont typeface="Arial,Sans-Serif" panose="020B0604020202020204" pitchFamily="34" charset="0"/>
              <a:buChar char="•"/>
            </a:pPr>
            <a:r>
              <a:rPr lang="en-US" sz="1200" b="1" dirty="0"/>
              <a:t>The responsibility to participate with Authenticating patient identity with visits- at least two patient identifiers</a:t>
            </a:r>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79403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0" u="none" dirty="0"/>
              <a:t>Informed consent </a:t>
            </a:r>
          </a:p>
          <a:p>
            <a:pPr marL="742950" lvl="1" indent="-285750">
              <a:buFont typeface="Arial" panose="020B0604020202020204" pitchFamily="34" charset="0"/>
              <a:buChar char="•"/>
            </a:pPr>
            <a:r>
              <a:rPr lang="en-US" sz="1200" b="1" dirty="0">
                <a:cs typeface="Calibri"/>
              </a:rPr>
              <a:t>Scope of services</a:t>
            </a:r>
            <a:endParaRPr lang="en-US" sz="1200" b="1" dirty="0"/>
          </a:p>
          <a:p>
            <a:pPr marL="742950" lvl="1" indent="-285750">
              <a:buFont typeface="Arial" panose="020B0604020202020204" pitchFamily="34" charset="0"/>
              <a:buChar char="•"/>
            </a:pPr>
            <a:r>
              <a:rPr lang="en-US" sz="1200" b="1" u="none" dirty="0"/>
              <a:t>Limitations of privacy</a:t>
            </a:r>
            <a:r>
              <a:rPr lang="en-US" sz="1200" b="1" dirty="0"/>
              <a:t>:  Internet breaches, people accessing the internet from public locations (unsecured networks); position the screen so that other's don't see it (computer labs, café's)</a:t>
            </a:r>
            <a:endParaRPr lang="en-US" sz="1200" b="1" dirty="0">
              <a:cs typeface="Calibri"/>
            </a:endParaRPr>
          </a:p>
          <a:p>
            <a:pPr marL="742950" lvl="1" indent="-285750">
              <a:buFont typeface="Arial" panose="020B0604020202020204" pitchFamily="34" charset="0"/>
              <a:buChar char="•"/>
            </a:pPr>
            <a:r>
              <a:rPr lang="en-US" sz="1200" b="1" u="none" dirty="0"/>
              <a:t>Restrictions on recording and posting</a:t>
            </a:r>
            <a:r>
              <a:rPr lang="en-US" sz="1200" b="1" dirty="0"/>
              <a:t>, use of social media </a:t>
            </a:r>
            <a:endParaRPr lang="en-US" sz="1200" b="1" u="none" dirty="0">
              <a:cs typeface="Calibri"/>
            </a:endParaRPr>
          </a:p>
          <a:p>
            <a:pPr marL="742950" lvl="1" indent="-285750">
              <a:buFont typeface="Arial" panose="020B0604020202020204" pitchFamily="34" charset="0"/>
              <a:buChar char="•"/>
            </a:pPr>
            <a:r>
              <a:rPr lang="en-US" sz="1200" b="1" u="none" dirty="0"/>
              <a:t>Acknowledging that there are Alternatives</a:t>
            </a:r>
            <a:r>
              <a:rPr lang="en-US" sz="1200" b="1" dirty="0"/>
              <a:t>: venue is not for everyone- personal preference, acuity of symptoms, lack of internet or equipment (camera)</a:t>
            </a:r>
            <a:endParaRPr lang="en-US" sz="1200" b="1" u="none" dirty="0">
              <a:cs typeface="Calibri"/>
            </a:endParaRPr>
          </a:p>
          <a:p>
            <a:pPr marL="742950" lvl="1" indent="-285750">
              <a:buFont typeface="Arial" panose="020B0604020202020204" pitchFamily="34" charset="0"/>
              <a:buChar char="•"/>
            </a:pPr>
            <a:r>
              <a:rPr lang="en-US" sz="1200" b="1" dirty="0"/>
              <a:t>Benefits/ Threats</a:t>
            </a:r>
            <a:endParaRPr lang="en-US" sz="1200" b="1" dirty="0">
              <a:cs typeface="Calibri"/>
            </a:endParaRPr>
          </a:p>
          <a:p>
            <a:pPr marL="742950" lvl="1" indent="-285750">
              <a:buFont typeface="Arial" panose="020B0604020202020204" pitchFamily="34" charset="0"/>
              <a:buChar char="•"/>
            </a:pPr>
            <a:r>
              <a:rPr lang="en-US" sz="1200" b="1" dirty="0"/>
              <a:t>Disconnection of service</a:t>
            </a:r>
            <a:endParaRPr lang="en-US" sz="1200" b="1" dirty="0">
              <a:cs typeface="Calibri"/>
            </a:endParaRPr>
          </a:p>
          <a:p>
            <a:pPr marL="742950" lvl="1" indent="-285750">
              <a:buFont typeface="Arial" panose="020B0604020202020204" pitchFamily="34" charset="0"/>
              <a:buChar char="•"/>
            </a:pPr>
            <a:r>
              <a:rPr lang="en-US" sz="1200" b="1" dirty="0"/>
              <a:t>Emergency situations:  consent for two emergency contacts or collaborators; and identify location of the patient during the visit </a:t>
            </a:r>
            <a:endParaRPr lang="en-US" sz="1200" b="1" u="none" dirty="0">
              <a:cs typeface="Calibri"/>
            </a:endParaRPr>
          </a:p>
          <a:p>
            <a:pPr marL="742950" lvl="1" indent="-285750">
              <a:buFont typeface="Arial" panose="020B0604020202020204" pitchFamily="34" charset="0"/>
              <a:buChar char="•"/>
            </a:pPr>
            <a:r>
              <a:rPr lang="en-US" sz="1200" b="1" dirty="0">
                <a:cs typeface="Calibri"/>
              </a:rPr>
              <a:t>Methods of communication between sessions or in an emergency- chat, messaging, email, (both ways)</a:t>
            </a:r>
            <a:endParaRPr lang="en-US" sz="1200" b="1" dirty="0"/>
          </a:p>
          <a:p>
            <a:pPr marL="742950" lvl="1" indent="-285750">
              <a:buFont typeface="Arial" panose="020B0604020202020204" pitchFamily="34" charset="0"/>
              <a:buChar char="•"/>
            </a:pPr>
            <a:r>
              <a:rPr lang="en-US" sz="1200" b="1" u="none" dirty="0"/>
              <a:t>Conditions to breach </a:t>
            </a:r>
          </a:p>
          <a:p>
            <a:endParaRPr lang="en-US" sz="1400" dirty="0"/>
          </a:p>
          <a:p>
            <a:endParaRPr lang="en-US" dirty="0">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36381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0" u="none" dirty="0"/>
              <a:t>2</a:t>
            </a:r>
            <a:r>
              <a:rPr lang="en-US" sz="1400" b="1" u="none" dirty="0"/>
              <a:t>.I.C Approval for all new services and policies</a:t>
            </a:r>
          </a:p>
          <a:p>
            <a:pPr marL="285750" indent="-285750">
              <a:buFont typeface="Arial" panose="020B0604020202020204" pitchFamily="34" charset="0"/>
              <a:buChar char="•"/>
            </a:pPr>
            <a:r>
              <a:rPr lang="en-US" sz="1400" b="1" u="none" dirty="0"/>
              <a:t>2.I.C.3  Scope of services</a:t>
            </a:r>
          </a:p>
          <a:p>
            <a:pPr marL="285750" indent="-285750">
              <a:buFont typeface="Arial" panose="020B0604020202020204" pitchFamily="34" charset="0"/>
              <a:buChar char="•"/>
            </a:pPr>
            <a:r>
              <a:rPr lang="en-US" sz="1400" b="1" u="none" dirty="0"/>
              <a:t>2.I.D  Responsible for the clinical operations and performance</a:t>
            </a:r>
          </a:p>
          <a:p>
            <a:pPr marL="285750" indent="-285750">
              <a:buFont typeface="Arial" panose="020B0604020202020204" pitchFamily="34" charset="0"/>
              <a:buChar char="•"/>
            </a:pPr>
            <a:r>
              <a:rPr lang="en-US" sz="1400" b="1" u="none" dirty="0"/>
              <a:t>2.I.D.5 Oversight of the Risk Management Program</a:t>
            </a:r>
            <a:endParaRPr lang="en-US" sz="1400" b="1" dirty="0"/>
          </a:p>
          <a:p>
            <a:endParaRPr lang="en-US" sz="1400" dirty="0"/>
          </a:p>
          <a:p>
            <a:endParaRPr lang="en-US" dirty="0"/>
          </a:p>
          <a:p>
            <a:endParaRPr lang="en-US" dirty="0"/>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80964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Sans-Serif"/>
              <a:buChar char="•"/>
            </a:pPr>
            <a:r>
              <a:rPr lang="en-US" sz="1200" u="sng" dirty="0">
                <a:latin typeface="+mn-lt"/>
                <a:cs typeface="Calibri"/>
              </a:rPr>
              <a:t>Risk management</a:t>
            </a:r>
          </a:p>
          <a:p>
            <a:pPr marL="342900" marR="623570" lvl="0" indent="-342900" fontAlgn="base">
              <a:lnSpc>
                <a:spcPct val="150000"/>
              </a:lnSpc>
              <a:spcBef>
                <a:spcPts val="0"/>
              </a:spcBef>
              <a:spcAft>
                <a:spcPts val="0"/>
              </a:spcAft>
              <a:buFont typeface="+mj-lt"/>
              <a:buAutoNum type="arabicPeriod"/>
              <a:tabLst>
                <a:tab pos="5524500" algn="l"/>
              </a:tabLst>
            </a:pPr>
            <a:r>
              <a:rPr lang="en-US" sz="1200" b="1" dirty="0">
                <a:solidFill>
                  <a:srgbClr val="000000"/>
                </a:solidFill>
                <a:effectLst/>
                <a:latin typeface="+mn-lt"/>
                <a:ea typeface="Calibri" panose="020F0502020204030204" pitchFamily="34" charset="0"/>
                <a:cs typeface="Calibri" panose="020F0502020204030204" pitchFamily="34" charset="0"/>
              </a:rPr>
              <a:t>Policies and procedures are needed to address the potential threats to the security of client data and information when using telecommunication technologies </a:t>
            </a:r>
          </a:p>
          <a:p>
            <a:pPr marL="342900" marR="623570" lvl="0" indent="-342900" fontAlgn="base">
              <a:lnSpc>
                <a:spcPct val="150000"/>
              </a:lnSpc>
              <a:spcBef>
                <a:spcPts val="0"/>
              </a:spcBef>
              <a:spcAft>
                <a:spcPts val="0"/>
              </a:spcAft>
              <a:buFont typeface="+mj-lt"/>
              <a:buAutoNum type="arabicPeriod"/>
              <a:tabLst>
                <a:tab pos="5524500" algn="l"/>
              </a:tabLst>
            </a:pPr>
            <a:r>
              <a:rPr lang="en-US" sz="1200" b="1" dirty="0">
                <a:solidFill>
                  <a:srgbClr val="000000"/>
                </a:solidFill>
                <a:effectLst/>
                <a:latin typeface="+mn-lt"/>
                <a:ea typeface="Calibri" panose="020F0502020204030204" pitchFamily="34" charset="0"/>
                <a:cs typeface="Calibri" panose="020F0502020204030204" pitchFamily="34" charset="0"/>
              </a:rPr>
              <a:t>Risk management policies should be updated to reflect the need for thorough documented risk assessments specific to the telehealth environment.</a:t>
            </a:r>
            <a:endParaRPr lang="en-US" sz="1200" b="1" dirty="0">
              <a:effectLst/>
              <a:latin typeface="+mn-lt"/>
              <a:ea typeface="Calibri" panose="020F0502020204030204" pitchFamily="34" charset="0"/>
              <a:cs typeface="Times New Roman" panose="02020603050405020304" pitchFamily="18" charset="0"/>
            </a:endParaRPr>
          </a:p>
          <a:p>
            <a:pPr marL="742950" marR="623570" lvl="1" indent="-285750" fontAlgn="base">
              <a:lnSpc>
                <a:spcPct val="150000"/>
              </a:lnSpc>
              <a:spcBef>
                <a:spcPts val="0"/>
              </a:spcBef>
              <a:spcAft>
                <a:spcPts val="0"/>
              </a:spcAft>
              <a:buFont typeface="+mj-lt"/>
              <a:buAutoNum type="alphaLcPeriod"/>
              <a:tabLst>
                <a:tab pos="5524500" algn="l"/>
              </a:tabLst>
            </a:pPr>
            <a:r>
              <a:rPr lang="en-US" sz="1200" b="1" dirty="0">
                <a:solidFill>
                  <a:srgbClr val="000000"/>
                </a:solidFill>
                <a:effectLst/>
                <a:latin typeface="+mn-lt"/>
                <a:ea typeface="Calibri" panose="020F0502020204030204" pitchFamily="34" charset="0"/>
                <a:cs typeface="Calibri" panose="020F0502020204030204" pitchFamily="34" charset="0"/>
              </a:rPr>
              <a:t>It should outline the Process for the documentation of administrative, technical, and physical safeguards, mitigation plans, and breach notification processes</a:t>
            </a:r>
            <a:endParaRPr lang="en-US" sz="1200" b="1" dirty="0">
              <a:effectLst/>
              <a:latin typeface="+mn-lt"/>
              <a:ea typeface="Calibri" panose="020F0502020204030204" pitchFamily="34" charset="0"/>
              <a:cs typeface="Times New Roman" panose="02020603050405020304" pitchFamily="18" charset="0"/>
            </a:endParaRPr>
          </a:p>
          <a:p>
            <a:pPr marL="742950" marR="623570" lvl="1" indent="-285750" fontAlgn="base">
              <a:lnSpc>
                <a:spcPct val="150000"/>
              </a:lnSpc>
              <a:spcBef>
                <a:spcPts val="0"/>
              </a:spcBef>
              <a:spcAft>
                <a:spcPts val="0"/>
              </a:spcAft>
              <a:buFont typeface="+mj-lt"/>
              <a:buAutoNum type="alphaLcPeriod"/>
              <a:tabLst>
                <a:tab pos="5524500" algn="l"/>
              </a:tabLst>
            </a:pPr>
            <a:r>
              <a:rPr lang="en-US" sz="1200" b="1" dirty="0">
                <a:solidFill>
                  <a:srgbClr val="000000"/>
                </a:solidFill>
                <a:effectLst/>
                <a:latin typeface="+mn-lt"/>
                <a:ea typeface="Calibri" panose="020F0502020204030204" pitchFamily="34" charset="0"/>
                <a:cs typeface="Calibri" panose="020F0502020204030204" pitchFamily="34" charset="0"/>
              </a:rPr>
              <a:t>The need for Business Associates Agreements and HIPAA compliant platforms</a:t>
            </a:r>
            <a:endParaRPr lang="en-US" sz="1200" b="1" dirty="0">
              <a:effectLst/>
              <a:latin typeface="+mn-lt"/>
              <a:ea typeface="Calibri" panose="020F0502020204030204" pitchFamily="34" charset="0"/>
              <a:cs typeface="Times New Roman" panose="02020603050405020304" pitchFamily="18" charset="0"/>
            </a:endParaRPr>
          </a:p>
          <a:p>
            <a:pPr marL="742950" marR="623570" lvl="1" indent="-285750" fontAlgn="base">
              <a:lnSpc>
                <a:spcPct val="150000"/>
              </a:lnSpc>
              <a:spcBef>
                <a:spcPts val="0"/>
              </a:spcBef>
              <a:spcAft>
                <a:spcPts val="0"/>
              </a:spcAft>
              <a:buFont typeface="+mj-lt"/>
              <a:buAutoNum type="alphaLcPeriod"/>
              <a:tabLst>
                <a:tab pos="5524500" algn="l"/>
              </a:tabLst>
            </a:pPr>
            <a:r>
              <a:rPr lang="en-US" sz="1200" b="1" dirty="0">
                <a:solidFill>
                  <a:srgbClr val="000000"/>
                </a:solidFill>
                <a:effectLst/>
                <a:latin typeface="+mn-lt"/>
                <a:ea typeface="Calibri" panose="020F0502020204030204" pitchFamily="34" charset="0"/>
                <a:cs typeface="Calibri" panose="020F0502020204030204" pitchFamily="34" charset="0"/>
              </a:rPr>
              <a:t>Surveillance mechanisms to assure compliance and safety</a:t>
            </a:r>
            <a:endParaRPr lang="en-US" sz="1200" b="1" dirty="0">
              <a:effectLst/>
              <a:latin typeface="+mn-lt"/>
              <a:ea typeface="Calibri" panose="020F0502020204030204" pitchFamily="34" charset="0"/>
              <a:cs typeface="Times New Roman" panose="02020603050405020304" pitchFamily="18" charset="0"/>
            </a:endParaRPr>
          </a:p>
          <a:p>
            <a:pPr marL="742950" marR="623570" lvl="1" indent="-285750" fontAlgn="base">
              <a:lnSpc>
                <a:spcPct val="150000"/>
              </a:lnSpc>
              <a:spcBef>
                <a:spcPts val="0"/>
              </a:spcBef>
              <a:spcAft>
                <a:spcPts val="0"/>
              </a:spcAft>
              <a:buFont typeface="+mj-lt"/>
              <a:buAutoNum type="alphaLcPeriod"/>
              <a:tabLst>
                <a:tab pos="5524500" algn="l"/>
              </a:tabLst>
            </a:pPr>
            <a:r>
              <a:rPr lang="en-US" sz="1200" b="1" kern="150" dirty="0">
                <a:effectLst/>
                <a:latin typeface="+mn-lt"/>
                <a:ea typeface="SimSun" panose="02010600030101010101" pitchFamily="2" charset="-122"/>
                <a:cs typeface="Calibri" panose="020F0502020204030204" pitchFamily="34" charset="0"/>
              </a:rPr>
              <a:t>directives on password sharing, saving logins and passwords in unsecured locations, and forgetting to log off computers</a:t>
            </a:r>
            <a:endParaRPr lang="en-US" sz="1200" b="1" dirty="0">
              <a:effectLst/>
              <a:latin typeface="+mn-lt"/>
              <a:ea typeface="Calibri" panose="020F0502020204030204" pitchFamily="34" charset="0"/>
              <a:cs typeface="Times New Roman" panose="02020603050405020304" pitchFamily="18" charset="0"/>
            </a:endParaRPr>
          </a:p>
          <a:p>
            <a:pPr marL="742950" marR="623570" lvl="1" indent="-285750" fontAlgn="base">
              <a:lnSpc>
                <a:spcPct val="150000"/>
              </a:lnSpc>
              <a:spcBef>
                <a:spcPts val="0"/>
              </a:spcBef>
              <a:spcAft>
                <a:spcPts val="0"/>
              </a:spcAft>
              <a:buFont typeface="+mj-lt"/>
              <a:buAutoNum type="alphaLcPeriod"/>
              <a:tabLst>
                <a:tab pos="5524500" algn="l"/>
              </a:tabLst>
            </a:pPr>
            <a:r>
              <a:rPr lang="en-US" sz="1200" b="1" dirty="0">
                <a:solidFill>
                  <a:srgbClr val="000000"/>
                </a:solidFill>
                <a:effectLst/>
                <a:latin typeface="+mn-lt"/>
                <a:ea typeface="Calibri" panose="020F0502020204030204" pitchFamily="34" charset="0"/>
                <a:cs typeface="Calibri" panose="020F0502020204030204" pitchFamily="34" charset="0"/>
              </a:rPr>
              <a:t>Audit processes regarding log in failures/attempts; and a system for auditing chart access</a:t>
            </a:r>
            <a:endParaRPr lang="en-US" sz="1200" b="1" dirty="0">
              <a:effectLst/>
              <a:latin typeface="+mn-lt"/>
              <a:ea typeface="Calibri" panose="020F0502020204030204" pitchFamily="34" charset="0"/>
              <a:cs typeface="Times New Roman" panose="02020603050405020304" pitchFamily="18" charset="0"/>
            </a:endParaRPr>
          </a:p>
          <a:p>
            <a:pPr marL="742950" marR="623570" lvl="1" indent="-285750" fontAlgn="base">
              <a:lnSpc>
                <a:spcPct val="150000"/>
              </a:lnSpc>
              <a:spcBef>
                <a:spcPts val="0"/>
              </a:spcBef>
              <a:spcAft>
                <a:spcPts val="1000"/>
              </a:spcAft>
              <a:buFont typeface="+mj-lt"/>
              <a:buAutoNum type="alphaLcPeriod"/>
              <a:tabLst>
                <a:tab pos="5524500" algn="l"/>
              </a:tabLst>
            </a:pPr>
            <a:r>
              <a:rPr lang="en-US" sz="1200" b="1" kern="150" dirty="0">
                <a:effectLst/>
                <a:latin typeface="+mn-lt"/>
                <a:ea typeface="SimSun" panose="02010600030101010101" pitchFamily="2" charset="-122"/>
                <a:cs typeface="Calibri" panose="020F0502020204030204" pitchFamily="34" charset="0"/>
              </a:rPr>
              <a:t>Data storage security as defined by HIPAA includes encryption of stored data and storage of PHI on devices including those that are physically outside the organization, such as laptops, flash drives, and mobile devices. Policies should articulate if only organization provided devices will be used. It is recommended that personal devices not be used to provide treatment.  When accessing PHI from remote locations, consider having staff use a virtual private network (VPN) solution to ensure privacy and protection of the records.  They should also be using two step authentications.</a:t>
            </a:r>
            <a:endParaRPr lang="en-US" sz="1200" b="1" dirty="0">
              <a:effectLst/>
              <a:latin typeface="+mn-lt"/>
              <a:ea typeface="Calibri" panose="020F0502020204030204" pitchFamily="34" charset="0"/>
              <a:cs typeface="Times New Roman" panose="02020603050405020304" pitchFamily="18" charset="0"/>
            </a:endParaRPr>
          </a:p>
          <a:p>
            <a:pPr marL="742950" marR="623570" lvl="1" indent="-285750" fontAlgn="base">
              <a:lnSpc>
                <a:spcPct val="150000"/>
              </a:lnSpc>
              <a:spcBef>
                <a:spcPts val="0"/>
              </a:spcBef>
              <a:spcAft>
                <a:spcPts val="1000"/>
              </a:spcAft>
              <a:buFont typeface="+mj-lt"/>
              <a:buAutoNum type="alphaLcPeriod"/>
              <a:tabLst>
                <a:tab pos="5524500" algn="l"/>
              </a:tabLst>
            </a:pPr>
            <a:r>
              <a:rPr lang="en-US" sz="1200" b="1" kern="150" dirty="0">
                <a:solidFill>
                  <a:srgbClr val="111111"/>
                </a:solidFill>
                <a:effectLst/>
                <a:latin typeface="+mn-lt"/>
                <a:ea typeface="Times New Roman" panose="02020603050405020304" pitchFamily="18" charset="0"/>
                <a:cs typeface="Calibri" panose="020F0502020204030204" pitchFamily="34" charset="0"/>
              </a:rPr>
              <a:t>Making sure that the end-to-end encryption meets the </a:t>
            </a:r>
            <a:r>
              <a:rPr lang="en-US" sz="1200" b="1" kern="150" dirty="0">
                <a:effectLst/>
                <a:latin typeface="+mn-lt"/>
                <a:ea typeface="SimSun" panose="02010600030101010101" pitchFamily="2" charset="-122"/>
                <a:cs typeface="Calibri" panose="020F0502020204030204" pitchFamily="34" charset="0"/>
              </a:rPr>
              <a:t>Federal Information Processing Standard </a:t>
            </a:r>
            <a:r>
              <a:rPr lang="en-US" sz="1200" b="1" kern="150" dirty="0">
                <a:solidFill>
                  <a:srgbClr val="111111"/>
                </a:solidFill>
                <a:effectLst/>
                <a:latin typeface="+mn-lt"/>
                <a:ea typeface="Times New Roman" panose="02020603050405020304" pitchFamily="18" charset="0"/>
                <a:cs typeface="Calibri" panose="020F0502020204030204" pitchFamily="34" charset="0"/>
              </a:rPr>
              <a:t>FIPS 140-2 standard certified </a:t>
            </a:r>
            <a:r>
              <a:rPr lang="en-US" sz="1200" b="1" u="sng" kern="150" dirty="0">
                <a:solidFill>
                  <a:srgbClr val="111111"/>
                </a:solidFill>
                <a:effectLst/>
                <a:latin typeface="+mn-lt"/>
                <a:ea typeface="Times New Roman" panose="02020603050405020304" pitchFamily="18" charset="0"/>
                <a:cs typeface="Calibri" panose="020F0502020204030204" pitchFamily="34" charset="0"/>
              </a:rPr>
              <a:t>256 bit standard, </a:t>
            </a:r>
            <a:r>
              <a:rPr lang="en-US" sz="1200" b="1" kern="150" dirty="0">
                <a:solidFill>
                  <a:srgbClr val="111111"/>
                </a:solidFill>
                <a:effectLst/>
                <a:latin typeface="+mn-lt"/>
                <a:ea typeface="Times New Roman" panose="02020603050405020304" pitchFamily="18" charset="0"/>
                <a:cs typeface="Calibri" panose="020F0502020204030204" pitchFamily="34" charset="0"/>
              </a:rPr>
              <a:t>systems less than that did not meet </a:t>
            </a:r>
            <a:r>
              <a:rPr lang="en-US" sz="1200" b="1" kern="150" dirty="0">
                <a:solidFill>
                  <a:srgbClr val="0000FF"/>
                </a:solidFill>
                <a:effectLst/>
                <a:latin typeface="+mn-lt"/>
                <a:ea typeface="SimSun" panose="02010600030101010101" pitchFamily="2" charset="-122"/>
                <a:cs typeface="Calibri" panose="020F0502020204030204" pitchFamily="34" charset="0"/>
                <a:hlinkClick r:id="rId3" action="ppaction://hlinkfile"/>
              </a:rPr>
              <a:t>Journal</a:t>
            </a:r>
            <a:r>
              <a:rPr lang="en-US" sz="1200" b="1" kern="150" dirty="0">
                <a:effectLst/>
                <a:latin typeface="+mn-lt"/>
                <a:ea typeface="SimSun" panose="02010600030101010101" pitchFamily="2" charset="-122"/>
                <a:cs typeface="Calibri" panose="020F0502020204030204" pitchFamily="34" charset="0"/>
              </a:rPr>
              <a:t>).</a:t>
            </a:r>
            <a:endParaRPr lang="en-US" sz="1200" b="1" dirty="0">
              <a:effectLst/>
              <a:latin typeface="+mn-lt"/>
              <a:ea typeface="Calibri" panose="020F0502020204030204" pitchFamily="34" charset="0"/>
              <a:cs typeface="Times New Roman" panose="02020603050405020304" pitchFamily="18" charset="0"/>
            </a:endParaRPr>
          </a:p>
          <a:p>
            <a:pPr marL="742950" marR="623570" lvl="1" indent="-285750" fontAlgn="base">
              <a:lnSpc>
                <a:spcPct val="150000"/>
              </a:lnSpc>
              <a:spcBef>
                <a:spcPts val="0"/>
              </a:spcBef>
              <a:spcAft>
                <a:spcPts val="1000"/>
              </a:spcAft>
              <a:buFont typeface="+mj-lt"/>
              <a:buAutoNum type="alphaLcPeriod"/>
              <a:tabLst>
                <a:tab pos="5524500" algn="l"/>
              </a:tabLst>
            </a:pPr>
            <a:r>
              <a:rPr lang="en-US" sz="1200" b="1" kern="150" dirty="0">
                <a:effectLst/>
                <a:latin typeface="+mn-lt"/>
                <a:ea typeface="SimSun" panose="02010600030101010101" pitchFamily="2" charset="-122"/>
                <a:cs typeface="Calibri" panose="020F0502020204030204" pitchFamily="34" charset="0"/>
              </a:rPr>
              <a:t>The policy should address a mechanism for storage, retention, access, and destruction for electronic communications (e.g. text messages, emails etc.)  </a:t>
            </a:r>
            <a:endParaRPr lang="en-US" sz="1200" b="1" dirty="0">
              <a:effectLst/>
              <a:latin typeface="+mn-lt"/>
              <a:ea typeface="Calibri" panose="020F0502020204030204" pitchFamily="34" charset="0"/>
              <a:cs typeface="Times New Roman" panose="02020603050405020304" pitchFamily="18" charset="0"/>
            </a:endParaRPr>
          </a:p>
          <a:p>
            <a:pPr marL="285750" indent="-285750">
              <a:lnSpc>
                <a:spcPct val="90000"/>
              </a:lnSpc>
              <a:spcBef>
                <a:spcPts val="1000"/>
              </a:spcBef>
              <a:buFont typeface="Arial,Sans-Serif"/>
              <a:buChar char="•"/>
            </a:pPr>
            <a:endParaRPr lang="en-US" sz="1200" b="1" u="sng" dirty="0">
              <a:latin typeface="+mn-lt"/>
              <a:cs typeface="Calibri"/>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7396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Chapter 4: Quality of Care Provided: </a:t>
            </a:r>
          </a:p>
          <a:p>
            <a:pPr>
              <a:defRPr/>
            </a:pPr>
            <a:r>
              <a:rPr lang="en-US" sz="1400" b="1" dirty="0"/>
              <a:t>Health care provided is consistent with the standard of care.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dirty="0"/>
              <a:t>All health care professionals have the necessary and </a:t>
            </a:r>
            <a:r>
              <a:rPr lang="en-US" sz="1400" b="1" dirty="0"/>
              <a:t>appropriate training and skill</a:t>
            </a:r>
            <a:r>
              <a:rPr lang="en-US" sz="1400" dirty="0"/>
              <a:t>s to deliver the services provided, as verified by review of credentials and personnel files.</a:t>
            </a:r>
            <a:endParaRPr lang="en-US" sz="1400" dirty="0">
              <a:cs typeface="Calibri"/>
            </a:endParaRPr>
          </a:p>
          <a:p>
            <a:pPr marL="285750" indent="-285750">
              <a:buFont typeface="Arial" panose="020B0604020202020204" pitchFamily="34" charset="0"/>
              <a:buChar char="•"/>
            </a:pPr>
            <a:r>
              <a:rPr lang="en-US" sz="1400" b="1" u="none" dirty="0"/>
              <a:t>Patient selection </a:t>
            </a:r>
          </a:p>
          <a:p>
            <a:pPr marL="742950" lvl="1" indent="-285750">
              <a:buFont typeface="Arial" panose="020B0604020202020204" pitchFamily="34" charset="0"/>
              <a:buChar char="•"/>
            </a:pPr>
            <a:r>
              <a:rPr lang="en-US" sz="1400" b="1" u="none" dirty="0"/>
              <a:t>Cultural considerations</a:t>
            </a:r>
          </a:p>
          <a:p>
            <a:pPr marL="742950" lvl="1" indent="-285750">
              <a:buFont typeface="Arial" panose="020B0604020202020204" pitchFamily="34" charset="0"/>
              <a:buChar char="•"/>
            </a:pPr>
            <a:r>
              <a:rPr lang="en-US" sz="1400" b="1" u="none" dirty="0"/>
              <a:t>Complex presentations, crisis oriented,  thought disorders</a:t>
            </a:r>
          </a:p>
          <a:p>
            <a:pPr marL="742950" lvl="1" indent="-285750">
              <a:buFont typeface="Arial" panose="020B0604020202020204" pitchFamily="34" charset="0"/>
              <a:buChar char="•"/>
            </a:pPr>
            <a:r>
              <a:rPr lang="en-US" sz="1400" b="1" u="none" dirty="0"/>
              <a:t>Body image issues</a:t>
            </a:r>
          </a:p>
          <a:p>
            <a:pPr marL="742950" lvl="1" indent="-285750">
              <a:buFont typeface="Arial" panose="020B0604020202020204" pitchFamily="34" charset="0"/>
              <a:buChar char="•"/>
            </a:pPr>
            <a:r>
              <a:rPr lang="en-US" sz="1400" b="1" u="none" dirty="0"/>
              <a:t>Lack of a secure, private location</a:t>
            </a:r>
          </a:p>
          <a:p>
            <a:pPr marL="742950" lvl="1" indent="-285750">
              <a:buFont typeface="Arial" panose="020B0604020202020204" pitchFamily="34" charset="0"/>
              <a:buChar char="•"/>
            </a:pPr>
            <a:r>
              <a:rPr lang="en-US" sz="1400" b="1" u="none" dirty="0"/>
              <a:t>Certain therapies may be more difficult such as EMDR, hypnotherapy, role play</a:t>
            </a:r>
          </a:p>
          <a:p>
            <a:pPr marL="742950" lvl="1" indent="-285750">
              <a:buFont typeface="Arial" panose="020B0604020202020204" pitchFamily="34" charset="0"/>
              <a:buChar char="•"/>
            </a:pPr>
            <a:r>
              <a:rPr lang="en-US" sz="1400" b="1" u="none" dirty="0"/>
              <a:t>Fears related to safety of the internet/platform </a:t>
            </a:r>
            <a:r>
              <a:rPr lang="en-US" sz="1400" b="1" dirty="0"/>
              <a:t>used</a:t>
            </a:r>
            <a:endParaRPr lang="en-US" sz="1400" b="1" dirty="0">
              <a:cs typeface="Calibri" panose="020F0502020204030204"/>
            </a:endParaRPr>
          </a:p>
          <a:p>
            <a:pPr marL="742950" lvl="1" indent="-285750">
              <a:buFont typeface="Arial" panose="020B0604020202020204" pitchFamily="34" charset="0"/>
              <a:buChar char="•"/>
            </a:pPr>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67669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623570" lvl="1" indent="0" fontAlgn="base">
              <a:lnSpc>
                <a:spcPct val="150000"/>
              </a:lnSpc>
              <a:spcBef>
                <a:spcPts val="0"/>
              </a:spcBef>
              <a:spcAft>
                <a:spcPts val="0"/>
              </a:spcAft>
              <a:buFont typeface="+mj-lt"/>
              <a:buNone/>
              <a:tabLst>
                <a:tab pos="5524500" algn="l"/>
              </a:tabLst>
            </a:pPr>
            <a:r>
              <a:rPr lang="en-US" sz="1200" b="1" kern="150" dirty="0">
                <a:effectLst/>
                <a:latin typeface="Calibri" panose="020F0502020204030204" pitchFamily="34" charset="0"/>
                <a:ea typeface="SimSun" panose="02010600030101010101" pitchFamily="2" charset="-122"/>
                <a:cs typeface="Calibri" panose="020F0502020204030204" pitchFamily="34" charset="0"/>
              </a:rPr>
              <a:t>Chapter 4 also addresses the need for Emergency and Crisis management </a:t>
            </a:r>
          </a:p>
          <a:p>
            <a:pPr marL="685800" marR="623570" lvl="1" indent="-228600" fontAlgn="base">
              <a:lnSpc>
                <a:spcPct val="150000"/>
              </a:lnSpc>
              <a:spcBef>
                <a:spcPts val="0"/>
              </a:spcBef>
              <a:spcAft>
                <a:spcPts val="0"/>
              </a:spcAft>
              <a:buFont typeface="+mj-lt"/>
              <a:buAutoNum type="alphaLcPeriod"/>
              <a:tabLst>
                <a:tab pos="5524500" algn="l"/>
              </a:tabLst>
            </a:pPr>
            <a:r>
              <a:rPr lang="en-US" sz="1200" b="1" kern="150" dirty="0">
                <a:effectLst/>
                <a:latin typeface="Calibri" panose="020F0502020204030204" pitchFamily="34" charset="0"/>
                <a:ea typeface="SimSun" panose="02010600030101010101" pitchFamily="2" charset="-122"/>
                <a:cs typeface="Calibri" panose="020F0502020204030204" pitchFamily="34" charset="0"/>
              </a:rPr>
              <a:t>The emergency management policy needs to address the requirement for clinicians to document crisis services information for where the client resides.</a:t>
            </a:r>
          </a:p>
          <a:p>
            <a:pPr marL="457200" marR="623570" lvl="1" indent="0" fontAlgn="base">
              <a:lnSpc>
                <a:spcPct val="150000"/>
              </a:lnSpc>
              <a:spcBef>
                <a:spcPts val="0"/>
              </a:spcBef>
              <a:spcAft>
                <a:spcPts val="0"/>
              </a:spcAft>
              <a:buFont typeface="+mj-lt"/>
              <a:buNone/>
              <a:tabLst>
                <a:tab pos="5524500" algn="l"/>
              </a:tabLst>
            </a:pPr>
            <a:r>
              <a:rPr lang="en-US" sz="1200" b="1" kern="150" dirty="0">
                <a:effectLst/>
                <a:latin typeface="Calibri" panose="020F0502020204030204" pitchFamily="34" charset="0"/>
                <a:ea typeface="SimSun" panose="02010600030101010101" pitchFamily="2" charset="-122"/>
                <a:cs typeface="Calibri" panose="020F0502020204030204" pitchFamily="34" charset="0"/>
              </a:rPr>
              <a:t>b. To effectively coordinate  care partnering with other community resources especially if the client resides in another state.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1200" b="1" kern="150" dirty="0">
                <a:effectLst/>
                <a:latin typeface="Calibri" panose="020F0502020204030204" pitchFamily="34" charset="0"/>
                <a:ea typeface="SimSun" panose="02010600030101010101" pitchFamily="2" charset="-122"/>
              </a:rPr>
              <a:t>The policy should describe the process of obtaining emergency contact or collaborator(s) names and the need to confirm this information at each session</a:t>
            </a:r>
          </a:p>
          <a:p>
            <a:pPr lvl="1"/>
            <a:r>
              <a:rPr lang="en-US" sz="1200" b="1" kern="150" dirty="0">
                <a:effectLst/>
                <a:latin typeface="Calibri" panose="020F0502020204030204" pitchFamily="34" charset="0"/>
                <a:ea typeface="SimSun" panose="02010600030101010101" pitchFamily="2" charset="-122"/>
              </a:rPr>
              <a:t>You would want to confirm patient location at each visit  and determine if there are any changes</a:t>
            </a:r>
          </a:p>
          <a:p>
            <a:pPr lvl="1"/>
            <a:r>
              <a:rPr lang="en-US" sz="1200" b="1" kern="150" dirty="0">
                <a:effectLst/>
                <a:latin typeface="Calibri" panose="020F0502020204030204" pitchFamily="34" charset="0"/>
                <a:ea typeface="SimSun" panose="02010600030101010101" pitchFamily="2" charset="-122"/>
              </a:rPr>
              <a:t>Consider your exclusionary criteria if you have a crisis-oriented patient.</a:t>
            </a:r>
          </a:p>
          <a:p>
            <a:pPr lvl="1"/>
            <a:endParaRPr lang="en-US" sz="1200" b="1" kern="150" dirty="0">
              <a:effectLst/>
              <a:latin typeface="Calibri" panose="020F0502020204030204" pitchFamily="34" charset="0"/>
              <a:ea typeface="SimSun" panose="02010600030101010101" pitchFamily="2" charset="-122"/>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91886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2" indent="-285750">
              <a:lnSpc>
                <a:spcPct val="150000"/>
              </a:lnSpc>
              <a:spcBef>
                <a:spcPts val="500"/>
              </a:spcBef>
              <a:buFont typeface="Arial,Sans-Serif"/>
              <a:buChar char="•"/>
              <a:defRPr/>
            </a:pPr>
            <a:r>
              <a:rPr lang="en-US" sz="1400" b="1" dirty="0"/>
              <a:t>6.B.3: Unauthorized access-audit logs regarding access to records, log on attempts, log in failures, do you have an auditing policy</a:t>
            </a:r>
          </a:p>
          <a:p>
            <a:pPr marL="742950" lvl="2" indent="-285750">
              <a:lnSpc>
                <a:spcPct val="150000"/>
              </a:lnSpc>
              <a:spcBef>
                <a:spcPts val="500"/>
              </a:spcBef>
              <a:buFont typeface="Arial"/>
              <a:buChar char="•"/>
              <a:defRPr/>
            </a:pPr>
            <a:r>
              <a:rPr lang="en-US" sz="1400" b="1" dirty="0"/>
              <a:t>6.B.5 &amp; 7: The retention of records, retirement of inactive records</a:t>
            </a:r>
            <a:endParaRPr lang="en-US" sz="1400" b="1" dirty="0">
              <a:cs typeface="Calibri"/>
            </a:endParaRPr>
          </a:p>
          <a:p>
            <a:pPr marL="742950" lvl="2" indent="-285750">
              <a:lnSpc>
                <a:spcPct val="150000"/>
              </a:lnSpc>
              <a:spcBef>
                <a:spcPts val="500"/>
              </a:spcBef>
              <a:buFont typeface="Arial"/>
              <a:buChar char="•"/>
              <a:defRPr/>
            </a:pPr>
            <a:r>
              <a:rPr lang="en-US" sz="1400" b="1" dirty="0"/>
              <a:t>The policies address the </a:t>
            </a:r>
            <a:r>
              <a:rPr lang="en-US" sz="1400" b="1" u="sng" dirty="0"/>
              <a:t>protection of records from damage </a:t>
            </a:r>
            <a:r>
              <a:rPr lang="en-US" sz="1400" b="1" dirty="0"/>
              <a:t>or loss, including back-up systems for electronic records.</a:t>
            </a:r>
            <a:endParaRPr lang="en-US" sz="1400" b="1" dirty="0">
              <a:cs typeface="Calibri"/>
            </a:endParaRPr>
          </a:p>
          <a:p>
            <a:pPr marL="742950" lvl="2" indent="-285750">
              <a:lnSpc>
                <a:spcPct val="150000"/>
              </a:lnSpc>
              <a:spcBef>
                <a:spcPts val="500"/>
              </a:spcBef>
              <a:buFont typeface="Arial"/>
              <a:buChar char="•"/>
              <a:defRPr/>
            </a:pPr>
            <a:r>
              <a:rPr lang="en-US" sz="1400" b="1" dirty="0">
                <a:cs typeface="Calibri"/>
              </a:rPr>
              <a:t>6.B.2: Back up of data is on a secure platform, </a:t>
            </a: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89706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2" indent="-285750">
              <a:lnSpc>
                <a:spcPct val="150000"/>
              </a:lnSpc>
              <a:spcBef>
                <a:spcPts val="500"/>
              </a:spcBef>
              <a:buChar char="•"/>
            </a:pPr>
            <a:r>
              <a:rPr lang="en-US" sz="1400" b="1" dirty="0"/>
              <a:t>Telehealth documentation considerations:  </a:t>
            </a:r>
          </a:p>
          <a:p>
            <a:pPr marL="1885950" lvl="3" indent="-285750">
              <a:lnSpc>
                <a:spcPct val="90000"/>
              </a:lnSpc>
              <a:spcBef>
                <a:spcPts val="500"/>
              </a:spcBef>
              <a:buChar char="•"/>
            </a:pPr>
            <a:r>
              <a:rPr lang="en-US" sz="1400" b="1" dirty="0"/>
              <a:t>Telehealth session type synchronous, asynchronis</a:t>
            </a:r>
            <a:endParaRPr lang="en-US" sz="1400" b="1" dirty="0">
              <a:cs typeface="Calibri"/>
            </a:endParaRPr>
          </a:p>
          <a:p>
            <a:pPr marL="1885950" lvl="3" indent="-285750">
              <a:lnSpc>
                <a:spcPct val="90000"/>
              </a:lnSpc>
              <a:spcBef>
                <a:spcPts val="500"/>
              </a:spcBef>
              <a:buChar char="•"/>
            </a:pPr>
            <a:r>
              <a:rPr lang="en-US" sz="1400" b="1" dirty="0"/>
              <a:t>Platform used- HIPPA secure</a:t>
            </a:r>
            <a:endParaRPr lang="en-US" sz="1400" b="1" dirty="0">
              <a:cs typeface="Calibri"/>
            </a:endParaRPr>
          </a:p>
          <a:p>
            <a:pPr marL="1885950" lvl="3" indent="-285750">
              <a:lnSpc>
                <a:spcPct val="90000"/>
              </a:lnSpc>
              <a:spcBef>
                <a:spcPts val="500"/>
              </a:spcBef>
              <a:buChar char="•"/>
            </a:pPr>
            <a:r>
              <a:rPr lang="en-US" sz="1400" b="1" dirty="0"/>
              <a:t>Verification of patient identity</a:t>
            </a:r>
            <a:endParaRPr lang="en-US" sz="1400" b="1" dirty="0">
              <a:cs typeface="Calibri"/>
            </a:endParaRPr>
          </a:p>
          <a:p>
            <a:pPr marL="1885950" lvl="3" indent="-285750">
              <a:lnSpc>
                <a:spcPct val="90000"/>
              </a:lnSpc>
              <a:spcBef>
                <a:spcPts val="500"/>
              </a:spcBef>
              <a:buChar char="•"/>
            </a:pPr>
            <a:r>
              <a:rPr lang="en-US" sz="1400" b="1" dirty="0"/>
              <a:t>Consent form was reviewed</a:t>
            </a:r>
            <a:endParaRPr lang="en-US" sz="1400" b="1" dirty="0">
              <a:cs typeface="Calibri"/>
            </a:endParaRPr>
          </a:p>
          <a:p>
            <a:pPr marL="1885950" lvl="3" indent="-285750">
              <a:lnSpc>
                <a:spcPct val="90000"/>
              </a:lnSpc>
              <a:spcBef>
                <a:spcPts val="500"/>
              </a:spcBef>
              <a:buChar char="•"/>
            </a:pPr>
            <a:r>
              <a:rPr lang="en-US" sz="1400" b="1" dirty="0"/>
              <a:t>Patient location confirmed</a:t>
            </a:r>
            <a:endParaRPr lang="en-US" sz="1400" b="1" dirty="0">
              <a:cs typeface="Calibri"/>
            </a:endParaRPr>
          </a:p>
          <a:p>
            <a:pPr marL="1885950" lvl="3" indent="-285750">
              <a:lnSpc>
                <a:spcPct val="90000"/>
              </a:lnSpc>
              <a:spcBef>
                <a:spcPts val="500"/>
              </a:spcBef>
              <a:buChar char="•"/>
            </a:pPr>
            <a:r>
              <a:rPr lang="en-US" sz="1400" b="1" dirty="0"/>
              <a:t>Patient was in a  Private/secure space</a:t>
            </a:r>
            <a:endParaRPr lang="en-US" sz="1400" b="1" dirty="0">
              <a:cs typeface="Calibri"/>
            </a:endParaRPr>
          </a:p>
          <a:p>
            <a:pPr marL="1885950" lvl="3" indent="-285750">
              <a:lnSpc>
                <a:spcPct val="90000"/>
              </a:lnSpc>
              <a:spcBef>
                <a:spcPts val="500"/>
              </a:spcBef>
              <a:buChar char="•"/>
            </a:pPr>
            <a:r>
              <a:rPr lang="en-US" sz="1400" b="1" dirty="0"/>
              <a:t> Emergency contact information reviewed</a:t>
            </a:r>
            <a:endParaRPr lang="en-US" sz="1400" b="1" dirty="0">
              <a:cs typeface="Calibri"/>
            </a:endParaRPr>
          </a:p>
          <a:p>
            <a:pPr marL="1885950" lvl="3" indent="-285750">
              <a:lnSpc>
                <a:spcPct val="90000"/>
              </a:lnSpc>
              <a:spcBef>
                <a:spcPts val="500"/>
              </a:spcBef>
              <a:buChar char="•"/>
            </a:pPr>
            <a:r>
              <a:rPr lang="en-US" sz="1400" b="1" dirty="0"/>
              <a:t> Permission granted for anyone else present in the vicinity, you may want to ask  “where are you at the  moment, Is there anyone else in the room, can anyone over-hear our conversation?”</a:t>
            </a:r>
            <a:endParaRPr lang="en-US" sz="1400" b="1" dirty="0">
              <a:cs typeface="Calibri"/>
            </a:endParaRPr>
          </a:p>
          <a:p>
            <a:pPr marL="1885950" lvl="3" indent="-285750">
              <a:lnSpc>
                <a:spcPct val="90000"/>
              </a:lnSpc>
              <a:spcBef>
                <a:spcPts val="500"/>
              </a:spcBef>
              <a:buChar char="•"/>
            </a:pPr>
            <a:r>
              <a:rPr lang="en-US" sz="1400" b="1" dirty="0"/>
              <a:t>Alternate contact method confirmed</a:t>
            </a:r>
            <a:endParaRPr lang="en-US" sz="1400" b="1" dirty="0">
              <a:cs typeface="Calibri"/>
            </a:endParaRPr>
          </a:p>
          <a:p>
            <a:pPr marL="0" indent="0">
              <a:buNone/>
            </a:pPr>
            <a:endParaRPr lang="en-US" dirty="0">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25193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23570" lvl="0" indent="-342900" fontAlgn="base">
              <a:lnSpc>
                <a:spcPct val="150000"/>
              </a:lnSpc>
              <a:spcBef>
                <a:spcPts val="0"/>
              </a:spcBef>
              <a:spcAft>
                <a:spcPts val="0"/>
              </a:spcAft>
              <a:buFont typeface="+mj-lt"/>
              <a:buAutoNum type="arabicPeriod"/>
              <a:tabLst>
                <a:tab pos="5524500" algn="l"/>
              </a:tabLst>
            </a:pPr>
            <a:r>
              <a:rPr lang="en-US" sz="1400" b="1" kern="150" dirty="0">
                <a:effectLst/>
                <a:latin typeface="Calibri" panose="020F0502020204030204" pitchFamily="34" charset="0"/>
                <a:ea typeface="SimSun" panose="02010600030101010101" pitchFamily="2" charset="-122"/>
                <a:cs typeface="Calibri" panose="020F0502020204030204" pitchFamily="34" charset="0"/>
              </a:rPr>
              <a:t>Policy on GB approval</a:t>
            </a:r>
          </a:p>
          <a:p>
            <a:pPr marL="342900" marR="623570" lvl="0" indent="-342900" fontAlgn="base">
              <a:lnSpc>
                <a:spcPct val="150000"/>
              </a:lnSpc>
              <a:spcBef>
                <a:spcPts val="0"/>
              </a:spcBef>
              <a:spcAft>
                <a:spcPts val="0"/>
              </a:spcAft>
              <a:buFont typeface="+mj-lt"/>
              <a:buAutoNum type="arabicPeriod"/>
              <a:tabLst>
                <a:tab pos="5524500" algn="l"/>
              </a:tabLst>
            </a:pPr>
            <a:r>
              <a:rPr lang="en-US" sz="1400" b="1" kern="150" dirty="0">
                <a:effectLst/>
                <a:latin typeface="Calibri" panose="020F0502020204030204" pitchFamily="34" charset="0"/>
                <a:ea typeface="SimSun" panose="02010600030101010101" pitchFamily="2" charset="-122"/>
                <a:cs typeface="Calibri" panose="020F0502020204030204" pitchFamily="34" charset="0"/>
              </a:rPr>
              <a:t>Policies on providing services over state lines and the steps to assure compliance.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623570" lvl="1" indent="-285750" fontAlgn="base">
              <a:lnSpc>
                <a:spcPct val="150000"/>
              </a:lnSpc>
              <a:spcBef>
                <a:spcPts val="0"/>
              </a:spcBef>
              <a:spcAft>
                <a:spcPts val="0"/>
              </a:spcAft>
              <a:buFont typeface="+mj-lt"/>
              <a:buAutoNum type="alphaLcPeriod"/>
              <a:tabLst>
                <a:tab pos="5524500" algn="l"/>
              </a:tabLst>
            </a:pPr>
            <a:r>
              <a:rPr lang="en-US" sz="1400" b="1" kern="150" dirty="0">
                <a:effectLst/>
                <a:latin typeface="Calibri" panose="020F0502020204030204" pitchFamily="34" charset="0"/>
                <a:ea typeface="SimSun" panose="02010600030101010101" pitchFamily="2" charset="-122"/>
                <a:cs typeface="Calibri" panose="020F0502020204030204" pitchFamily="34" charset="0"/>
              </a:rPr>
              <a:t>If providing services over state lines, the policy should address the need for a documented process of contacting that state’s licensing board to determine requirements, reviewing state mandated reporting and commitment laws, and determining malpractice coverage.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623570" lvl="1" indent="-285750" fontAlgn="base">
              <a:lnSpc>
                <a:spcPct val="150000"/>
              </a:lnSpc>
              <a:spcBef>
                <a:spcPts val="0"/>
              </a:spcBef>
              <a:spcAft>
                <a:spcPts val="0"/>
              </a:spcAft>
              <a:buFont typeface="+mj-lt"/>
              <a:buAutoNum type="alphaLcPeriod"/>
              <a:tabLst>
                <a:tab pos="5524500" algn="l"/>
              </a:tabLst>
            </a:pPr>
            <a:r>
              <a:rPr lang="en-US" sz="1400" b="1" kern="150" dirty="0">
                <a:effectLst/>
                <a:latin typeface="Calibri" panose="020F0502020204030204" pitchFamily="34" charset="0"/>
                <a:ea typeface="SimSun" panose="02010600030101010101" pitchFamily="2" charset="-122"/>
                <a:cs typeface="Calibri" panose="020F0502020204030204" pitchFamily="34" charset="0"/>
              </a:rPr>
              <a:t>The policy should provide guidelines on the need for coordination with emergency and crisis services in other state locations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623570" lvl="1" indent="-285750" fontAlgn="base">
              <a:lnSpc>
                <a:spcPct val="150000"/>
              </a:lnSpc>
              <a:spcBef>
                <a:spcPts val="0"/>
              </a:spcBef>
              <a:spcAft>
                <a:spcPts val="0"/>
              </a:spcAft>
              <a:buFont typeface="+mj-lt"/>
              <a:buAutoNum type="alphaLcPeriod"/>
              <a:tabLst>
                <a:tab pos="5524500" algn="l"/>
              </a:tabLst>
            </a:pPr>
            <a:r>
              <a:rPr lang="en-US" sz="1400" b="1" kern="150" dirty="0">
                <a:effectLst/>
                <a:latin typeface="Calibri" panose="020F0502020204030204" pitchFamily="34" charset="0"/>
                <a:ea typeface="SimSun" panose="02010600030101010101" pitchFamily="2" charset="-122"/>
                <a:cs typeface="Calibri" panose="020F0502020204030204" pitchFamily="34" charset="0"/>
              </a:rPr>
              <a:t>The policy should indicate how information on providing services in-state and out of state will be clearly communicated to the client population.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spcBef>
                <a:spcPts val="1000"/>
              </a:spcBef>
              <a:buFont typeface="Arial,Sans-Serif"/>
              <a:buChar char="•"/>
            </a:pPr>
            <a:endParaRPr lang="en-US" sz="1400" b="1" u="sng" dirty="0"/>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5637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68927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400" b="1" dirty="0">
                <a:solidFill>
                  <a:schemeClr val="tx1">
                    <a:lumMod val="85000"/>
                    <a:lumOff val="15000"/>
                  </a:schemeClr>
                </a:solidFill>
              </a:rPr>
              <a:t>Rights and Responsibilities document</a:t>
            </a:r>
          </a:p>
          <a:p>
            <a:pPr marL="285750" indent="-285750">
              <a:lnSpc>
                <a:spcPct val="90000"/>
              </a:lnSpc>
              <a:spcBef>
                <a:spcPts val="1000"/>
              </a:spcBef>
              <a:buFont typeface="Arial,Sans-Serif"/>
              <a:buChar char="•"/>
            </a:pPr>
            <a:r>
              <a:rPr lang="en-US" sz="1400" b="1" u="none" dirty="0"/>
              <a:t>Revised informed consent/ </a:t>
            </a:r>
          </a:p>
          <a:p>
            <a:pPr marL="285750" indent="-285750">
              <a:lnSpc>
                <a:spcPct val="90000"/>
              </a:lnSpc>
              <a:spcBef>
                <a:spcPts val="1000"/>
              </a:spcBef>
              <a:buFont typeface="Arial,Sans-Serif"/>
              <a:buChar char="•"/>
            </a:pPr>
            <a:r>
              <a:rPr lang="en-US" sz="1400" b="1" u="none" dirty="0"/>
              <a:t>Revised policies on documentation of sessions and what is included in the EMR=</a:t>
            </a:r>
          </a:p>
          <a:p>
            <a:pPr marL="742950" lvl="1" indent="-285750">
              <a:lnSpc>
                <a:spcPct val="90000"/>
              </a:lnSpc>
              <a:spcBef>
                <a:spcPts val="1000"/>
              </a:spcBef>
              <a:buFont typeface="Arial,Sans-Serif"/>
              <a:buChar char="•"/>
            </a:pPr>
            <a:r>
              <a:rPr lang="en-US" sz="1400" b="1" u="none" dirty="0"/>
              <a:t>The use of email and text in terms of inclusion in the record, encryption, storage and security</a:t>
            </a:r>
          </a:p>
          <a:p>
            <a:pPr marL="285750" indent="-285750">
              <a:lnSpc>
                <a:spcPct val="90000"/>
              </a:lnSpc>
              <a:spcBef>
                <a:spcPts val="1000"/>
              </a:spcBef>
              <a:buFont typeface="Arial,Sans-Serif"/>
              <a:buChar char="•"/>
            </a:pPr>
            <a:r>
              <a:rPr lang="en-US" sz="1400" b="1" u="none" dirty="0"/>
              <a:t>Risk management, privacy, confidentiality, and safety</a:t>
            </a:r>
          </a:p>
          <a:p>
            <a:pPr marL="285750" indent="-285750">
              <a:lnSpc>
                <a:spcPct val="90000"/>
              </a:lnSpc>
              <a:spcBef>
                <a:spcPts val="1000"/>
              </a:spcBef>
              <a:buFont typeface="Arial,Sans-Serif"/>
              <a:buChar char="•"/>
            </a:pPr>
            <a:r>
              <a:rPr lang="en-US" sz="1400" b="1" u="none" dirty="0"/>
              <a:t>Infection control and prevention</a:t>
            </a:r>
          </a:p>
          <a:p>
            <a:pPr marL="285750" indent="-285750">
              <a:lnSpc>
                <a:spcPct val="90000"/>
              </a:lnSpc>
              <a:spcBef>
                <a:spcPts val="1000"/>
              </a:spcBef>
              <a:buFont typeface="Arial,Sans-Serif"/>
              <a:buChar char="•"/>
            </a:pPr>
            <a:r>
              <a:rPr lang="en-US" sz="1400" b="1" u="none" dirty="0"/>
              <a:t>Emergency management and crisis</a:t>
            </a:r>
            <a:endParaRPr lang="en-US" sz="1400" b="1" u="none" dirty="0">
              <a:cs typeface="Calibri" panose="020F0502020204030204"/>
            </a:endParaRPr>
          </a:p>
          <a:p>
            <a:pPr marL="285750" indent="-285750">
              <a:lnSpc>
                <a:spcPct val="90000"/>
              </a:lnSpc>
              <a:spcBef>
                <a:spcPts val="1000"/>
              </a:spcBef>
              <a:buFont typeface="Arial,Sans-Serif"/>
              <a:buChar char="•"/>
            </a:pPr>
            <a:r>
              <a:rPr lang="en-US" sz="1400" b="1" u="none" dirty="0">
                <a:cs typeface="Calibri" panose="020F0502020204030204"/>
              </a:rPr>
              <a:t>Social media policy- Twitter, Instagram, Blogs,  FB  - clients following you on twitter or staff tweeting about something clinical- even if there are no names shared; friending</a:t>
            </a:r>
          </a:p>
          <a:p>
            <a:pPr lvl="1"/>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51916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 of care moving forward and how telemental health and virtual platforms play an integral role</a:t>
            </a:r>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67308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latin typeface="+mn-lt"/>
              </a:rPr>
              <a:t>There are three main concepts that are the denominator for the future-ACCESS, Just in Time, and Diversity</a:t>
            </a:r>
          </a:p>
          <a:p>
            <a:r>
              <a:rPr lang="en-US" sz="1200" b="1" dirty="0">
                <a:latin typeface="+mn-lt"/>
              </a:rPr>
              <a:t>Virtual platforms allow us to improve Access to care- you want to make it easy for patients to receive services- web appt scheduling, drop in options, same day triage</a:t>
            </a:r>
          </a:p>
          <a:p>
            <a:r>
              <a:rPr lang="en-US" sz="1200" b="1" dirty="0">
                <a:latin typeface="+mn-lt"/>
              </a:rPr>
              <a:t>“Just in time” Refers to timeliness; providing services as needed without waits</a:t>
            </a:r>
          </a:p>
          <a:p>
            <a:pPr marL="628650" marR="0" lvl="1" indent="-1714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1200" b="1" dirty="0">
                <a:latin typeface="+mn-lt"/>
              </a:rPr>
              <a:t>The origin of “just in time” care- Toyota created a production system where parts arrive to the warehouse exactly when they are ready to be distributed “just in time”.</a:t>
            </a:r>
            <a:r>
              <a:rPr lang="en-US" sz="1200" b="1" i="0" dirty="0">
                <a:solidFill>
                  <a:srgbClr val="666666"/>
                </a:solidFill>
                <a:effectLst/>
                <a:latin typeface="+mn-lt"/>
              </a:rPr>
              <a:t> By doing this, Toyota was able to significantly reduce the amount of inventory that they had lying dormant</a:t>
            </a:r>
            <a:endParaRPr lang="en-US" sz="1200" b="1" dirty="0">
              <a:latin typeface="+mn-lt"/>
            </a:endParaRPr>
          </a:p>
          <a:p>
            <a:pPr lvl="3"/>
            <a:r>
              <a:rPr lang="en-US" sz="1200" b="1" dirty="0">
                <a:latin typeface="+mn-lt"/>
              </a:rPr>
              <a:t>“On demand” same day appointments-short wait times for the initial</a:t>
            </a:r>
            <a:endParaRPr lang="en-US" sz="1200" b="1" i="0" dirty="0">
              <a:solidFill>
                <a:srgbClr val="666666"/>
              </a:solidFill>
              <a:effectLst/>
              <a:latin typeface="+mn-lt"/>
            </a:endParaRPr>
          </a:p>
          <a:p>
            <a:r>
              <a:rPr lang="en-US" sz="1200" b="1" dirty="0">
                <a:latin typeface="+mn-lt"/>
              </a:rPr>
              <a:t>Providing Diversity of services or Stepped Care- Providing the level and intensity of services based on acuity/need</a:t>
            </a:r>
          </a:p>
          <a:p>
            <a:pPr marL="628650" marR="0" lvl="1" indent="-1714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1200" b="1" dirty="0">
                <a:latin typeface="+mn-lt"/>
              </a:rPr>
              <a:t>Different types of services: psychotherapy, short term/fast track, Skill Development, Clinical support, case management, virtual chats, check-ins, use of apps and self-help based tools provide per patient need   - all of these modalities can be  provided virtually or hybrid. </a:t>
            </a:r>
          </a:p>
          <a:p>
            <a:pPr marL="628650" marR="0" lvl="1" indent="-1714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endParaRPr lang="en-US" sz="1400" b="1" dirty="0"/>
          </a:p>
          <a:p>
            <a:pPr marL="628650" marR="0" lvl="1" indent="-1714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endParaRPr lang="en-US" sz="1400" b="1"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53156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Sans-Serif"/>
              <a:buChar char="•"/>
            </a:pPr>
            <a:r>
              <a:rPr lang="en-US" sz="1400" b="1" u="none" dirty="0"/>
              <a:t>Only use HIPAA compliant programs to provide video conferencing</a:t>
            </a:r>
            <a:endParaRPr lang="en-US" sz="1400" u="none" dirty="0"/>
          </a:p>
          <a:p>
            <a:pPr marL="285750" indent="-285750">
              <a:lnSpc>
                <a:spcPct val="90000"/>
              </a:lnSpc>
              <a:spcBef>
                <a:spcPts val="1000"/>
              </a:spcBef>
              <a:buFont typeface="Arial,Sans-Serif"/>
              <a:buChar char="•"/>
            </a:pPr>
            <a:r>
              <a:rPr lang="en-US" sz="1400" b="1" u="none" dirty="0"/>
              <a:t>Only provide clinical services that you are competent to provide</a:t>
            </a:r>
            <a:endParaRPr lang="en-US" sz="1400" u="none" dirty="0"/>
          </a:p>
          <a:p>
            <a:pPr marL="285750" indent="-285750">
              <a:lnSpc>
                <a:spcPct val="90000"/>
              </a:lnSpc>
              <a:spcBef>
                <a:spcPts val="1000"/>
              </a:spcBef>
              <a:buFont typeface="Arial,Sans-Serif"/>
              <a:buChar char="•"/>
            </a:pPr>
            <a:r>
              <a:rPr lang="en-US" sz="1400" b="1" u="none" dirty="0"/>
              <a:t>Before providing telehealth  services, develop competence regarding all hardware and software you will be using</a:t>
            </a:r>
            <a:endParaRPr lang="en-US" sz="1400" u="none" dirty="0"/>
          </a:p>
          <a:p>
            <a:pPr marL="285750" indent="-285750">
              <a:lnSpc>
                <a:spcPct val="90000"/>
              </a:lnSpc>
              <a:spcBef>
                <a:spcPts val="1000"/>
              </a:spcBef>
              <a:buFont typeface="Arial,Sans-Serif"/>
              <a:buChar char="•"/>
            </a:pPr>
            <a:r>
              <a:rPr lang="en-US" sz="1400" b="1" u="none" dirty="0"/>
              <a:t>Ensure multicultural competence and attend to linguistic and other diversity issues in your online interactions with clients</a:t>
            </a:r>
            <a:endParaRPr lang="en-US" sz="1400" u="none" dirty="0"/>
          </a:p>
          <a:p>
            <a:pPr marL="285750" indent="-285750">
              <a:lnSpc>
                <a:spcPct val="90000"/>
              </a:lnSpc>
              <a:spcBef>
                <a:spcPts val="1000"/>
              </a:spcBef>
              <a:buFont typeface="Arial,Sans-Serif"/>
              <a:buChar char="•"/>
            </a:pPr>
            <a:r>
              <a:rPr lang="en-US" sz="1400" b="1" u="none" dirty="0"/>
              <a:t>Learn about and follow all duty to warn and mandatory reporting requirements in the jurisdictions where you are providing services</a:t>
            </a:r>
            <a:endParaRPr lang="en-US" sz="1400" u="none" dirty="0"/>
          </a:p>
          <a:p>
            <a:pPr marL="285750" indent="-285750">
              <a:lnSpc>
                <a:spcPct val="90000"/>
              </a:lnSpc>
              <a:spcBef>
                <a:spcPts val="1000"/>
              </a:spcBef>
              <a:buFont typeface="Arial,Sans-Serif"/>
              <a:buChar char="•"/>
            </a:pPr>
            <a:r>
              <a:rPr lang="en-US" sz="1400" b="1" u="none" dirty="0"/>
              <a:t>Document all sessions/appts ensuring confidentiality</a:t>
            </a:r>
            <a:endParaRPr lang="en-US" sz="1400" u="none" dirty="0"/>
          </a:p>
          <a:p>
            <a:pPr marL="285750" indent="-285750">
              <a:lnSpc>
                <a:spcPct val="90000"/>
              </a:lnSpc>
              <a:spcBef>
                <a:spcPts val="1000"/>
              </a:spcBef>
              <a:buFont typeface="Arial,Sans-Serif"/>
              <a:buChar char="•"/>
            </a:pPr>
            <a:r>
              <a:rPr lang="en-US" sz="1400" b="1" u="none" dirty="0"/>
              <a:t>Maintain appropriate liability insurance</a:t>
            </a:r>
            <a:endParaRPr lang="en-US" sz="1400" u="none" dirty="0"/>
          </a:p>
          <a:p>
            <a:pPr marL="285750" indent="-285750">
              <a:lnSpc>
                <a:spcPct val="90000"/>
              </a:lnSpc>
              <a:spcBef>
                <a:spcPts val="1000"/>
              </a:spcBef>
              <a:buFont typeface="Arial,Sans-Serif"/>
              <a:buChar char="•"/>
            </a:pPr>
            <a:r>
              <a:rPr lang="en-US" sz="1400" b="1" u="none" dirty="0"/>
              <a:t>Regularly Review relevant ethical standards</a:t>
            </a:r>
            <a:endParaRPr lang="en-US" sz="1400" u="none" dirty="0"/>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33428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77856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4735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b0659af4c4_3_127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5" name="Google Shape;1305;gb0659af4c4_3_1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580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b0659af4c4_3_2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b0659af4c4_3_2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382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b0659af4c4_3_189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6" name="Google Shape;1336;gb0659af4c4_3_1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5437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b0659af4c4_3_6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7" name="Google Shape;1347;gb0659af4c4_3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6946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01182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9e48392063_0_570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4" name="Google Shape;1364;g9e48392063_0_5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32048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78520ce048_0_2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2" name="Google Shape;1372;g78520ce04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2467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b0659af4c4_3_12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4" name="Google Shape;1384;gb0659af4c4_3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5044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78520ce04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1" name="Google Shape;1391;g78520ce048_0_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 sz="1400" b="0" i="0" u="none" strike="noStrike" cap="none">
                <a:latin typeface="Helvetica Neue"/>
                <a:ea typeface="Helvetica Neue"/>
                <a:cs typeface="Helvetica Neue"/>
                <a:sym typeface="Helvetica Neue"/>
              </a:rPr>
              <a:t>Once you find a client is suitable, the provide should review a consent form that is specific to TMH services. Your state and discipline may have specific requirements for what should be included in this consent. All clients who participate in online services should have an additional way to contact you outside of the internet. Should a communication failure occur, clients will need to use these back up communications to contact you. Again, all of these topics will be covered in more detail in the additional certification trainings. </a:t>
            </a:r>
            <a:endParaRPr/>
          </a:p>
        </p:txBody>
      </p:sp>
    </p:spTree>
    <p:extLst>
      <p:ext uri="{BB962C8B-B14F-4D97-AF65-F5344CB8AC3E}">
        <p14:creationId xmlns:p14="http://schemas.microsoft.com/office/powerpoint/2010/main" val="3686525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78520ce048_0_4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8" name="Google Shape;1398;g78520ce048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1268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b0659af4c4_1_11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1" name="Google Shape;1411;gb0659af4c4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7392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9e48392063_0_513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8" name="Google Shape;1418;g9e48392063_0_5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2489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b0659af4c4_3_123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6" name="Google Shape;1426;gb0659af4c4_3_1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549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b0659af4c4_3_125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5" name="Google Shape;1445;gb0659af4c4_3_1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6177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9e48392063_0_501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4" name="Google Shape;1464;g9e48392063_0_5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9941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Sans-Serif"/>
              <a:buChar char="•"/>
            </a:pPr>
            <a:r>
              <a:rPr lang="en-US" sz="1100" b="0" i="0" kern="1200" dirty="0">
                <a:solidFill>
                  <a:schemeClr val="tx1"/>
                </a:solidFill>
                <a:effectLst/>
                <a:latin typeface="+mn-lt"/>
                <a:ea typeface="+mn-ea"/>
                <a:cs typeface="+mn-cs"/>
              </a:rPr>
              <a:t>Source:</a:t>
            </a:r>
            <a:endParaRPr lang="en-US" b="1" u="sng" dirty="0"/>
          </a:p>
          <a:p>
            <a:pPr marL="285750" indent="-285750">
              <a:lnSpc>
                <a:spcPct val="90000"/>
              </a:lnSpc>
              <a:spcBef>
                <a:spcPts val="1000"/>
              </a:spcBef>
              <a:buFont typeface="Arial,Sans-Serif"/>
              <a:buChar char="•"/>
            </a:pPr>
            <a:endParaRPr lang="en-US" dirty="0"/>
          </a:p>
          <a:p>
            <a:endParaRPr lang="en-US" dirty="0">
              <a:cs typeface="Calibri"/>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07006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b0659af4c4_3_11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1" name="Google Shape;1471;gb0659af4c4_3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6097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b0659af4c4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b0659af4c4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8ADB"/>
                </a:solidFill>
                <a:latin typeface="Roboto"/>
                <a:ea typeface="Roboto"/>
                <a:cs typeface="Roboto"/>
                <a:sym typeface="Roboto"/>
              </a:rPr>
              <a:t>© 2020 </a:t>
            </a:r>
            <a:r>
              <a:rPr lang="en" u="sng">
                <a:solidFill>
                  <a:srgbClr val="008ADB"/>
                </a:solidFill>
                <a:latin typeface="Roboto"/>
                <a:ea typeface="Roboto"/>
                <a:cs typeface="Roboto"/>
                <a:sym typeface="Roboto"/>
                <a:hlinkClick r:id="rId3">
                  <a:extLst>
                    <a:ext uri="{A12FA001-AC4F-418D-AE19-62706E023703}">
                      <ahyp:hlinkClr xmlns:ahyp="http://schemas.microsoft.com/office/drawing/2018/hyperlinkcolor" val="tx"/>
                    </a:ext>
                  </a:extLst>
                </a:hlinkClick>
              </a:rPr>
              <a:t>AdaptiveTelehealth.com</a:t>
            </a:r>
            <a:endParaRPr>
              <a:solidFill>
                <a:srgbClr val="008ADB"/>
              </a:solidFill>
              <a:latin typeface="Roboto"/>
              <a:ea typeface="Roboto"/>
              <a:cs typeface="Roboto"/>
              <a:sym typeface="Roboto"/>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41060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9e48392063_0_5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4" name="Google Shape;1494;g9e48392063_0_54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25826943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a3f566dc01_1_5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3" name="Google Shape;1503;ga3f566dc01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1249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a3f566dc01_1_2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0" name="Google Shape;1520;ga3f566dc01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141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b0659af4c4_3_1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b0659af4c4_3_1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57662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b0659af4c4_1_2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9" name="Google Shape;1559;gb0659af4c4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30031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78520ce048_0_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7" name="Google Shape;1567;g78520ce04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6056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9e48392063_0_560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3" name="Google Shape;1573;g9e48392063_0_5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454972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b0659af4c4_3_277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9" name="Google Shape;1589;gb0659af4c4_3_2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8667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We know that the mental health needs are great in light of COVID.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Healthy Minds Network, in collaboration with the American College Health Association -March and May 2020-about half the students who sought out treatment found accessing care to be more difficult.</a:t>
            </a:r>
          </a:p>
          <a:p>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 A higher proportion of students -- </a:t>
            </a:r>
            <a:r>
              <a:rPr lang="en-US" sz="1800" b="1"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30.5 percent compared to 21.9 percent the prior fall </a:t>
            </a: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reported that their mental health negatively affected their academic performance on at least six days during the prior four weeks (Healthy Minds Network, May 2020).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128497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70C0"/>
                </a:solidFill>
              </a:rPr>
              <a:t>Some specialty provider groups offer </a:t>
            </a:r>
            <a:r>
              <a:rPr lang="en-US" sz="1200" b="1" dirty="0">
                <a:solidFill>
                  <a:srgbClr val="0070C0"/>
                </a:solidFill>
              </a:rPr>
              <a:t>one specialty</a:t>
            </a:r>
            <a:r>
              <a:rPr lang="en-US" sz="1200" dirty="0">
                <a:solidFill>
                  <a:srgbClr val="0070C0"/>
                </a:solidFill>
              </a:rPr>
              <a:t> only (such as Behavioral Health) and others offer a </a:t>
            </a:r>
            <a:r>
              <a:rPr lang="en-US" sz="1200" b="1" dirty="0">
                <a:solidFill>
                  <a:srgbClr val="0070C0"/>
                </a:solidFill>
              </a:rPr>
              <a:t>wide variety of specialties</a:t>
            </a:r>
            <a:r>
              <a:rPr lang="en-US" sz="1200" dirty="0">
                <a:solidFill>
                  <a:srgbClr val="0070C0"/>
                </a:solidFill>
              </a:rPr>
              <a:t> (including Behavioral Health).  </a:t>
            </a:r>
          </a:p>
          <a:p>
            <a:pPr marL="0" indent="0">
              <a:buNone/>
            </a:pPr>
            <a:endParaRPr lang="en-US" sz="1200" dirty="0">
              <a:solidFill>
                <a:srgbClr val="0070C0"/>
              </a:solidFill>
            </a:endParaRPr>
          </a:p>
          <a:p>
            <a:pPr marL="0" indent="0">
              <a:buNone/>
            </a:pPr>
            <a:r>
              <a:rPr lang="en-US" sz="1200" dirty="0">
                <a:solidFill>
                  <a:srgbClr val="0070C0"/>
                </a:solidFill>
              </a:rPr>
              <a:t>Some clinics prefer the “one stop shop” for all their specialty needs, which would simplify the contracting, credentialing, referral process and workflow, and other clinics prefer to shop around and find the best price and/or service for each specialty.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9312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70C0"/>
                </a:solidFill>
              </a:rPr>
              <a:t>By proxy or full credentialing will make a difference in how fast you can bring a specialist on-board and should be established in advance. </a:t>
            </a:r>
          </a:p>
          <a:p>
            <a:pPr marL="0" indent="0">
              <a:buNone/>
            </a:pPr>
            <a:endParaRPr lang="en-US" sz="1200" dirty="0">
              <a:solidFill>
                <a:srgbClr val="0070C0"/>
              </a:solidFill>
            </a:endParaRPr>
          </a:p>
          <a:p>
            <a:pPr marL="0" indent="0">
              <a:buNone/>
            </a:pPr>
            <a:r>
              <a:rPr lang="en-US" sz="1200" dirty="0">
                <a:solidFill>
                  <a:srgbClr val="0070C0"/>
                </a:solidFill>
              </a:rPr>
              <a:t>If you are billing on behalf of the specialty provider, you will need to bring them into your four walls and will need to credential them at your site. </a:t>
            </a:r>
          </a:p>
          <a:p>
            <a:pPr marL="0" indent="0">
              <a:buNone/>
            </a:pPr>
            <a:endParaRPr lang="en-US" sz="1200" dirty="0">
              <a:solidFill>
                <a:srgbClr val="0070C0"/>
              </a:solidFill>
            </a:endParaRPr>
          </a:p>
          <a:p>
            <a:pPr marL="0" lvl="0" indent="0">
              <a:buNone/>
            </a:pPr>
            <a:r>
              <a:rPr lang="en-US" sz="1200" dirty="0">
                <a:solidFill>
                  <a:srgbClr val="0070C0"/>
                </a:solidFill>
              </a:rPr>
              <a:t>Some specialty providers will only utilize credentialing by proxy, while others will accept your wishes for full credentialing.</a:t>
            </a:r>
            <a:r>
              <a:rPr lang="en-US" sz="1100" dirty="0">
                <a:solidFill>
                  <a:srgbClr val="0070C0"/>
                </a:solidFill>
              </a:rPr>
              <a:t>  </a:t>
            </a:r>
          </a:p>
          <a:p>
            <a:pPr marL="0" lvl="0" indent="0">
              <a:buNone/>
            </a:pPr>
            <a:endParaRPr lang="en-US" sz="11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In addition, you’re going to need to keep in mind the specialty providers will need to be credentialed with the patient’s health plan in order to be able to bill for the service.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7173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70C0"/>
                </a:solidFill>
              </a:rPr>
              <a:t>Referral guidelines are an important communication tool that specify the time required for new and follow-up patients, as well as if/when a provider should be in the room during the consult, and finally, the information that is needed prior to the consult (labs, chart notes, etc.). </a:t>
            </a:r>
          </a:p>
          <a:p>
            <a:pPr marL="0" indent="0">
              <a:buNone/>
            </a:pPr>
            <a:endParaRPr lang="en-US" sz="1200" dirty="0">
              <a:solidFill>
                <a:srgbClr val="0070C0"/>
              </a:solidFill>
            </a:endParaRPr>
          </a:p>
          <a:p>
            <a:pPr marL="0" indent="0">
              <a:buNone/>
            </a:pPr>
            <a:r>
              <a:rPr lang="en-US" sz="1200" dirty="0">
                <a:solidFill>
                  <a:srgbClr val="0070C0"/>
                </a:solidFill>
              </a:rPr>
              <a:t>This will be helpful so that you know the exact requirements as they may vary from specialist and specialty.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0936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200" dirty="0">
                <a:solidFill>
                  <a:srgbClr val="0070C0"/>
                </a:solidFill>
              </a:rPr>
              <a:t>There are several billing models used by specialists and specialty provider groups, and it’s important to discuss these and establish a model that‘s mutually beneficial in advance. This will help you to determine the financial model that best fits your program.</a:t>
            </a:r>
          </a:p>
          <a:p>
            <a:pPr marL="0" lvl="0" indent="0">
              <a:buNone/>
            </a:pPr>
            <a:endParaRPr lang="en-US" sz="1200" dirty="0">
              <a:solidFill>
                <a:srgbClr val="0070C0"/>
              </a:solidFill>
            </a:endParaRPr>
          </a:p>
          <a:p>
            <a:pPr marL="0" lvl="0" indent="0">
              <a:buNone/>
            </a:pPr>
            <a:r>
              <a:rPr lang="en-US" sz="1200" dirty="0">
                <a:solidFill>
                  <a:srgbClr val="0070C0"/>
                </a:solidFill>
              </a:rPr>
              <a:t>One thing to keep in mind:  Before you negotiate, you should know how many referrals you think you will have for each specialty and how soon you will be able start.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3859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spcBef>
                <a:spcPts val="0"/>
              </a:spcBef>
              <a:spcAft>
                <a:spcPts val="600"/>
              </a:spcAft>
              <a:buNone/>
            </a:pPr>
            <a:r>
              <a:rPr lang="en-US" sz="1200" dirty="0">
                <a:solidFill>
                  <a:srgbClr val="0070C0"/>
                </a:solidFill>
                <a:ea typeface="Calibri" panose="020F0502020204030204" pitchFamily="34" charset="0"/>
                <a:cs typeface="Times New Roman" panose="02020603050405020304" pitchFamily="18" charset="0"/>
              </a:rPr>
              <a:t>Depending on the specialty services needed, as well as volume and modality for each specialty, rates will vary. </a:t>
            </a:r>
          </a:p>
          <a:p>
            <a:pPr indent="0">
              <a:spcBef>
                <a:spcPts val="0"/>
              </a:spcBef>
              <a:spcAft>
                <a:spcPts val="600"/>
              </a:spcAft>
              <a:buNone/>
            </a:pPr>
            <a:endParaRPr lang="en-US" sz="1200" dirty="0">
              <a:solidFill>
                <a:srgbClr val="0070C0"/>
              </a:solidFill>
              <a:ea typeface="Calibri" panose="020F0502020204030204" pitchFamily="34" charset="0"/>
              <a:cs typeface="Times New Roman" panose="02020603050405020304" pitchFamily="18" charset="0"/>
            </a:endParaRPr>
          </a:p>
          <a:p>
            <a:pPr indent="0">
              <a:spcBef>
                <a:spcPts val="0"/>
              </a:spcBef>
              <a:spcAft>
                <a:spcPts val="600"/>
              </a:spcAft>
              <a:buNone/>
            </a:pPr>
            <a:r>
              <a:rPr lang="en-US" sz="1200" dirty="0">
                <a:solidFill>
                  <a:srgbClr val="0070C0"/>
                </a:solidFill>
                <a:ea typeface="Calibri" panose="020F0502020204030204" pitchFamily="34" charset="0"/>
                <a:cs typeface="Times New Roman" panose="02020603050405020304" pitchFamily="18" charset="0"/>
              </a:rPr>
              <a:t>Rates for store and forward specialties will typically be lower than live video specialties, and new patient appointments may be more expensive than follow-up appointments. </a:t>
            </a:r>
          </a:p>
          <a:p>
            <a:pPr indent="0">
              <a:spcBef>
                <a:spcPts val="0"/>
              </a:spcBef>
              <a:spcAft>
                <a:spcPts val="600"/>
              </a:spcAft>
              <a:buNone/>
            </a:pPr>
            <a:endParaRPr lang="en-US" sz="1200" dirty="0">
              <a:solidFill>
                <a:srgbClr val="0070C0"/>
              </a:solidFill>
              <a:ea typeface="Calibri" panose="020F0502020204030204" pitchFamily="34" charset="0"/>
              <a:cs typeface="Times New Roman" panose="02020603050405020304" pitchFamily="18" charset="0"/>
            </a:endParaRPr>
          </a:p>
          <a:p>
            <a:pPr indent="0">
              <a:spcBef>
                <a:spcPts val="0"/>
              </a:spcBef>
              <a:spcAft>
                <a:spcPts val="600"/>
              </a:spcAft>
              <a:buNone/>
            </a:pPr>
            <a:r>
              <a:rPr lang="en-US" sz="1200" dirty="0">
                <a:solidFill>
                  <a:srgbClr val="0070C0"/>
                </a:solidFill>
                <a:ea typeface="Calibri" panose="020F0502020204030204" pitchFamily="34" charset="0"/>
                <a:cs typeface="Times New Roman" panose="02020603050405020304" pitchFamily="18" charset="0"/>
              </a:rPr>
              <a:t>Also, rates may vary according to the volume of patient referrals you anticipate sending to the specialty group. </a:t>
            </a:r>
          </a:p>
          <a:p>
            <a:pPr indent="0">
              <a:spcBef>
                <a:spcPts val="0"/>
              </a:spcBef>
              <a:spcAft>
                <a:spcPts val="600"/>
              </a:spcAft>
              <a:buNone/>
            </a:pPr>
            <a:endParaRPr lang="en-US" sz="1200" dirty="0">
              <a:solidFill>
                <a:srgbClr val="0070C0"/>
              </a:solidFill>
              <a:ea typeface="Calibri" panose="020F0502020204030204" pitchFamily="34" charset="0"/>
              <a:cs typeface="Times New Roman" panose="02020603050405020304" pitchFamily="18" charset="0"/>
            </a:endParaRPr>
          </a:p>
          <a:p>
            <a:pPr indent="0">
              <a:spcBef>
                <a:spcPts val="0"/>
              </a:spcBef>
              <a:spcAft>
                <a:spcPts val="600"/>
              </a:spcAft>
              <a:buNone/>
            </a:pPr>
            <a:r>
              <a:rPr lang="en-US" sz="1200" dirty="0">
                <a:solidFill>
                  <a:srgbClr val="0070C0"/>
                </a:solidFill>
                <a:ea typeface="Calibri" panose="020F0502020204030204" pitchFamily="34" charset="0"/>
                <a:cs typeface="Times New Roman" panose="02020603050405020304" pitchFamily="18" charset="0"/>
              </a:rPr>
              <a:t>Keep in mind if a specialty group bills by the hour, it is important to know the time required for new and follow-up patients</a:t>
            </a:r>
          </a:p>
          <a:p>
            <a:pPr indent="0">
              <a:spcBef>
                <a:spcPts val="0"/>
              </a:spcBef>
              <a:spcAft>
                <a:spcPts val="600"/>
              </a:spcAft>
              <a:buNone/>
            </a:pPr>
            <a:endParaRPr lang="en-US" sz="1200" dirty="0">
              <a:solidFill>
                <a:srgbClr val="0070C0"/>
              </a:solidFill>
              <a:ea typeface="Calibri" panose="020F0502020204030204" pitchFamily="34" charset="0"/>
              <a:cs typeface="Times New Roman" panose="02020603050405020304" pitchFamily="18" charset="0"/>
            </a:endParaRPr>
          </a:p>
          <a:p>
            <a:pPr indent="0">
              <a:spcBef>
                <a:spcPts val="0"/>
              </a:spcBef>
              <a:spcAft>
                <a:spcPts val="600"/>
              </a:spcAft>
              <a:buNone/>
            </a:pPr>
            <a:r>
              <a:rPr lang="en-US" sz="1200" dirty="0">
                <a:solidFill>
                  <a:srgbClr val="0070C0"/>
                </a:solidFill>
                <a:ea typeface="Calibri" panose="020F0502020204030204" pitchFamily="34" charset="0"/>
                <a:cs typeface="Times New Roman" panose="02020603050405020304" pitchFamily="18" charset="0"/>
              </a:rPr>
              <a:t>If the specialty group bills by the completed encounter, the rates may be higher than the hourly rate.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65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70C0"/>
                </a:solidFill>
              </a:rPr>
              <a:t>Some specialists will have a preference and may not be willing to let you determine who presents the patient. Some specialties, like Behavioral Health, don’t require a provider in the room during the consult. Agree in advance how much time they will require staff to be in the room. </a:t>
            </a:r>
          </a:p>
          <a:p>
            <a:pPr marL="0" indent="0">
              <a:buNone/>
            </a:pPr>
            <a:endParaRPr lang="en-US" sz="1200" dirty="0">
              <a:solidFill>
                <a:srgbClr val="0070C0"/>
              </a:solidFill>
            </a:endParaRPr>
          </a:p>
          <a:p>
            <a:pPr marL="0" indent="0">
              <a:buNone/>
            </a:pPr>
            <a:r>
              <a:rPr lang="en-US" sz="1200" dirty="0">
                <a:solidFill>
                  <a:srgbClr val="0070C0"/>
                </a:solidFill>
              </a:rPr>
              <a:t>This is important to know for staffing, scheduling, billing and budgeting purposes. </a:t>
            </a:r>
          </a:p>
          <a:p>
            <a:pPr marL="0" indent="0">
              <a:buNone/>
            </a:pPr>
            <a:endParaRPr lang="en-US" sz="1200" dirty="0">
              <a:solidFill>
                <a:srgbClr val="0070C0"/>
              </a:solidFill>
            </a:endParaRPr>
          </a:p>
          <a:p>
            <a:pPr marL="0" indent="0">
              <a:buNone/>
            </a:pPr>
            <a:r>
              <a:rPr lang="en-US" sz="1200" dirty="0">
                <a:solidFill>
                  <a:srgbClr val="0070C0"/>
                </a:solidFill>
              </a:rPr>
              <a:t>For example, if an FQHC site is billing on behalf of the specialist, the FQHC can only submit one bill per patient per day (not one bill for the PCP and another for the specialist).  In this case, the specialty service provider that doesn’t require a PCP to be present during the consult would be economically preferable.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7110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spcBef>
                <a:spcPts val="0"/>
              </a:spcBef>
              <a:spcAft>
                <a:spcPts val="600"/>
              </a:spcAft>
              <a:buNone/>
            </a:pPr>
            <a:r>
              <a:rPr lang="en-US" sz="1200" dirty="0">
                <a:solidFill>
                  <a:srgbClr val="0070C0"/>
                </a:solidFill>
              </a:rPr>
              <a:t>Timeframes vary for each specialty and also the specialist providing the service. Most specialists require 40 minutes with new patients and 20 minutes for follow-up patients. </a:t>
            </a:r>
          </a:p>
          <a:p>
            <a:pPr marL="114300" indent="0">
              <a:spcBef>
                <a:spcPts val="0"/>
              </a:spcBef>
              <a:spcAft>
                <a:spcPts val="600"/>
              </a:spcAft>
              <a:buNone/>
            </a:pPr>
            <a:endParaRPr lang="en-US" sz="1200" dirty="0">
              <a:solidFill>
                <a:srgbClr val="0070C0"/>
              </a:solidFill>
            </a:endParaRPr>
          </a:p>
          <a:p>
            <a:pPr marL="114300" indent="0">
              <a:spcBef>
                <a:spcPts val="0"/>
              </a:spcBef>
              <a:spcAft>
                <a:spcPts val="600"/>
              </a:spcAft>
              <a:buNone/>
            </a:pPr>
            <a:r>
              <a:rPr lang="en-US" sz="1200" b="1" dirty="0">
                <a:solidFill>
                  <a:srgbClr val="0070C0"/>
                </a:solidFill>
              </a:rPr>
              <a:t>This is crucial to know when the billing model is to pay by the hour as you will need to structure your appointment schedule strategy to ensure you can financially afford the specialist’s time.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908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200" dirty="0">
                <a:solidFill>
                  <a:srgbClr val="0070C0"/>
                </a:solidFill>
              </a:rPr>
              <a:t>Specialty service provider groups may provide :</a:t>
            </a:r>
          </a:p>
          <a:p>
            <a:pPr marL="0" lvl="0" indent="0">
              <a:buNone/>
            </a:pPr>
            <a:r>
              <a:rPr lang="en-US" sz="1200" dirty="0">
                <a:solidFill>
                  <a:srgbClr val="0070C0"/>
                </a:solidFill>
              </a:rPr>
              <a:t>training on patient presentation techniques, </a:t>
            </a:r>
          </a:p>
          <a:p>
            <a:pPr marL="0" lvl="0" indent="0">
              <a:buNone/>
            </a:pPr>
            <a:r>
              <a:rPr lang="en-US" sz="1200" dirty="0">
                <a:solidFill>
                  <a:srgbClr val="0070C0"/>
                </a:solidFill>
              </a:rPr>
              <a:t>training on the referral process, </a:t>
            </a:r>
          </a:p>
          <a:p>
            <a:pPr marL="0" lvl="0" indent="0">
              <a:buNone/>
            </a:pPr>
            <a:r>
              <a:rPr lang="en-US" sz="1200" dirty="0">
                <a:solidFill>
                  <a:srgbClr val="0070C0"/>
                </a:solidFill>
              </a:rPr>
              <a:t>training on equipment usage, and </a:t>
            </a:r>
          </a:p>
          <a:p>
            <a:pPr marL="0" lvl="0" indent="0">
              <a:buNone/>
            </a:pPr>
            <a:r>
              <a:rPr lang="en-US" sz="1200" dirty="0">
                <a:solidFill>
                  <a:srgbClr val="0070C0"/>
                </a:solidFill>
              </a:rPr>
              <a:t>video meet and greet sessions with the specialists and referring providers. </a:t>
            </a:r>
          </a:p>
          <a:p>
            <a:pPr marL="0" lvl="0" indent="0">
              <a:buNone/>
            </a:pPr>
            <a:endParaRPr lang="en-US" sz="1200" dirty="0">
              <a:solidFill>
                <a:srgbClr val="0070C0"/>
              </a:solidFill>
            </a:endParaRPr>
          </a:p>
          <a:p>
            <a:pPr marL="0" lvl="0" indent="0">
              <a:buNone/>
            </a:pPr>
            <a:r>
              <a:rPr lang="en-US" sz="1200" dirty="0">
                <a:solidFill>
                  <a:srgbClr val="0070C0"/>
                </a:solidFill>
              </a:rPr>
              <a:t>Some or all of these may be of no cost to you, while others may come with a small charge.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0574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70C0"/>
                </a:solidFill>
              </a:rPr>
              <a:t>Maintaining your relationship with the same specialist helps you feel confident of what to expect and also assures continuity of care as it pertains to diagnosis and medication prescribing. </a:t>
            </a:r>
          </a:p>
          <a:p>
            <a:pPr marL="0" indent="0">
              <a:buNone/>
            </a:pPr>
            <a:endParaRPr lang="en-US" sz="1200" dirty="0">
              <a:solidFill>
                <a:srgbClr val="0070C0"/>
              </a:solidFill>
            </a:endParaRPr>
          </a:p>
          <a:p>
            <a:pPr marL="0" indent="0">
              <a:buNone/>
            </a:pPr>
            <a:r>
              <a:rPr lang="en-US" sz="1200" dirty="0">
                <a:solidFill>
                  <a:srgbClr val="0070C0"/>
                </a:solidFill>
              </a:rPr>
              <a:t>And, Having the patient be comfortable and have formed a relationship with the same specialist, is crucial for trust and compliance with treatment recommendations.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0544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600" dirty="0">
                <a:solidFill>
                  <a:srgbClr val="0070C0"/>
                </a:solidFill>
              </a:rPr>
              <a:t>Each specialist may have a different policy and it’s important to know upfront if you are able to cancel or reschedule patients, and what the financial responsibility is. </a:t>
            </a:r>
          </a:p>
          <a:p>
            <a:pPr marL="0" indent="0">
              <a:buNone/>
            </a:pPr>
            <a:endParaRPr lang="en-US" sz="2600" dirty="0">
              <a:solidFill>
                <a:srgbClr val="0070C0"/>
              </a:solidFill>
            </a:endParaRPr>
          </a:p>
          <a:p>
            <a:pPr marL="457200" lvl="1" indent="0">
              <a:buNone/>
            </a:pPr>
            <a:r>
              <a:rPr lang="en-US" sz="2600" dirty="0">
                <a:solidFill>
                  <a:srgbClr val="0070C0"/>
                </a:solidFill>
              </a:rPr>
              <a:t>For example, if you are paying the specialist by the completed encounter, their tolerance for no-show patients will be lower than if you are paying them by the hour reserved.  </a:t>
            </a:r>
          </a:p>
          <a:p>
            <a:pPr marL="457200" lvl="1" indent="0">
              <a:buNone/>
            </a:pPr>
            <a:endParaRPr lang="en-US" sz="2600" dirty="0">
              <a:solidFill>
                <a:srgbClr val="0070C0"/>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779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None/>
            </a:pPr>
            <a:r>
              <a:rPr lang="en-US" sz="1400" b="1" dirty="0">
                <a:solidFill>
                  <a:srgbClr val="404040"/>
                </a:solidFill>
                <a:effectLst/>
              </a:rPr>
              <a:t>Resource challenges:</a:t>
            </a:r>
          </a:p>
          <a:p>
            <a:pPr>
              <a:lnSpc>
                <a:spcPct val="90000"/>
              </a:lnSpc>
            </a:pPr>
            <a:r>
              <a:rPr lang="en-US" sz="1400" b="1" dirty="0">
                <a:solidFill>
                  <a:srgbClr val="404040"/>
                </a:solidFill>
                <a:effectLst/>
              </a:rPr>
              <a:t>571 counseling center directors, (AUCCCD in 2019), only 7.6 percent conducted telephone counseling sessions, and 3.4 percent used video sessions.</a:t>
            </a:r>
          </a:p>
          <a:p>
            <a:pPr>
              <a:lnSpc>
                <a:spcPct val="90000"/>
              </a:lnSpc>
            </a:pPr>
            <a:endParaRPr lang="en-US" sz="1400" b="1" dirty="0">
              <a:solidFill>
                <a:srgbClr val="404040"/>
              </a:solidFill>
            </a:endParaRPr>
          </a:p>
          <a:p>
            <a:pPr>
              <a:lnSpc>
                <a:spcPct val="90000"/>
              </a:lnSpc>
            </a:pPr>
            <a:r>
              <a:rPr lang="en-US" sz="1400" b="1" i="0" dirty="0">
                <a:solidFill>
                  <a:srgbClr val="404040"/>
                </a:solidFill>
                <a:effectLst/>
              </a:rPr>
              <a:t>While nine in 10 campus leaders say mental health is their top concern, fewer than two in 10 say their institution has invested in more mental or physical health resources in response to COVID-19. (Inside Higher Ed; March 2020</a:t>
            </a:r>
            <a:endParaRPr lang="en-US" sz="1400" b="1"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14205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spcBef>
                <a:spcPts val="0"/>
              </a:spcBef>
              <a:buNone/>
            </a:pPr>
            <a:r>
              <a:rPr lang="en-US" sz="1200" dirty="0">
                <a:solidFill>
                  <a:srgbClr val="0070C0"/>
                </a:solidFill>
                <a:ea typeface="Calibri" panose="020F0502020204030204" pitchFamily="34" charset="0"/>
                <a:cs typeface="Times New Roman" panose="02020603050405020304" pitchFamily="18" charset="0"/>
              </a:rPr>
              <a:t>Knowing there are often no-shows with patient appointments, most specialists will allow and/or </a:t>
            </a:r>
            <a:r>
              <a:rPr lang="en-US" sz="1200" b="1" dirty="0">
                <a:solidFill>
                  <a:srgbClr val="0070C0"/>
                </a:solidFill>
                <a:ea typeface="Calibri" panose="020F0502020204030204" pitchFamily="34" charset="0"/>
                <a:cs typeface="Times New Roman" panose="02020603050405020304" pitchFamily="18" charset="0"/>
              </a:rPr>
              <a:t>expect</a:t>
            </a:r>
            <a:r>
              <a:rPr lang="en-US" sz="1200" dirty="0">
                <a:solidFill>
                  <a:srgbClr val="0070C0"/>
                </a:solidFill>
                <a:ea typeface="Calibri" panose="020F0502020204030204" pitchFamily="34" charset="0"/>
                <a:cs typeface="Times New Roman" panose="02020603050405020304" pitchFamily="18" charset="0"/>
              </a:rPr>
              <a:t> you to overbook patients. </a:t>
            </a:r>
          </a:p>
          <a:p>
            <a:pPr indent="0">
              <a:spcBef>
                <a:spcPts val="0"/>
              </a:spcBef>
              <a:buNone/>
            </a:pPr>
            <a:endParaRPr lang="en-US" sz="1200" dirty="0">
              <a:solidFill>
                <a:srgbClr val="0070C0"/>
              </a:solidFill>
              <a:ea typeface="Calibri" panose="020F0502020204030204" pitchFamily="34" charset="0"/>
              <a:cs typeface="Times New Roman" panose="02020603050405020304" pitchFamily="18" charset="0"/>
            </a:endParaRPr>
          </a:p>
          <a:p>
            <a:pPr indent="0">
              <a:spcBef>
                <a:spcPts val="0"/>
              </a:spcBef>
              <a:buNone/>
            </a:pPr>
            <a:r>
              <a:rPr lang="en-US" sz="1200" dirty="0">
                <a:solidFill>
                  <a:srgbClr val="0070C0"/>
                </a:solidFill>
                <a:ea typeface="Calibri" panose="020F0502020204030204" pitchFamily="34" charset="0"/>
                <a:cs typeface="Times New Roman" panose="02020603050405020304" pitchFamily="18" charset="0"/>
              </a:rPr>
              <a:t>It’s important to establish what you mutually agree will work and will not disrupt the practice and the Telehealth clinic. </a:t>
            </a:r>
          </a:p>
          <a:p>
            <a:pPr indent="0">
              <a:spcBef>
                <a:spcPts val="0"/>
              </a:spcBef>
              <a:buNone/>
            </a:pPr>
            <a:endParaRPr lang="en-US" sz="1200" dirty="0">
              <a:solidFill>
                <a:srgbClr val="0070C0"/>
              </a:solidFill>
              <a:ea typeface="Calibri" panose="020F0502020204030204" pitchFamily="34" charset="0"/>
              <a:cs typeface="Times New Roman" panose="02020603050405020304" pitchFamily="18" charset="0"/>
            </a:endParaRPr>
          </a:p>
          <a:p>
            <a:pPr indent="0">
              <a:spcBef>
                <a:spcPts val="0"/>
              </a:spcBef>
              <a:buNone/>
            </a:pPr>
            <a:endParaRPr lang="en-US" sz="1200" dirty="0">
              <a:solidFill>
                <a:srgbClr val="0070C0"/>
              </a:solidFill>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1819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solidFill>
                  <a:srgbClr val="0070C0"/>
                </a:solidFill>
              </a:rPr>
              <a:t>Direct patient care </a:t>
            </a:r>
            <a:r>
              <a:rPr lang="en-US" sz="1200" dirty="0">
                <a:solidFill>
                  <a:srgbClr val="0070C0"/>
                </a:solidFill>
              </a:rPr>
              <a:t>implies the specialty provider will make a diagnosis and treatment plan and will prescribe medication independent from the primary care provider.</a:t>
            </a:r>
          </a:p>
          <a:p>
            <a:pPr marL="0" indent="0">
              <a:buNone/>
            </a:pPr>
            <a:endParaRPr lang="en-US" sz="1200" dirty="0">
              <a:solidFill>
                <a:srgbClr val="0070C0"/>
              </a:solidFill>
            </a:endParaRPr>
          </a:p>
          <a:p>
            <a:pPr marL="0" indent="0">
              <a:buNone/>
            </a:pPr>
            <a:r>
              <a:rPr lang="en-US" sz="1200" dirty="0">
                <a:solidFill>
                  <a:srgbClr val="0070C0"/>
                </a:solidFill>
              </a:rPr>
              <a:t>With the </a:t>
            </a:r>
            <a:r>
              <a:rPr lang="en-US" sz="1200" b="1" dirty="0">
                <a:solidFill>
                  <a:srgbClr val="0070C0"/>
                </a:solidFill>
              </a:rPr>
              <a:t>consultation only </a:t>
            </a:r>
            <a:r>
              <a:rPr lang="en-US" sz="1200" dirty="0">
                <a:solidFill>
                  <a:srgbClr val="0070C0"/>
                </a:solidFill>
              </a:rPr>
              <a:t>model, the specialist will send treatment recommendations to the primary care provider, who will be responsible for prescribing medication. </a:t>
            </a:r>
          </a:p>
          <a:p>
            <a:pPr marL="0" indent="0">
              <a:buNone/>
            </a:pPr>
            <a:endParaRPr lang="en-US" sz="1200" dirty="0">
              <a:solidFill>
                <a:srgbClr val="0070C0"/>
              </a:solidFill>
            </a:endParaRPr>
          </a:p>
          <a:p>
            <a:pPr marL="0" indent="0">
              <a:buNone/>
            </a:pPr>
            <a:r>
              <a:rPr lang="en-US" sz="1200" dirty="0">
                <a:solidFill>
                  <a:srgbClr val="0070C0"/>
                </a:solidFill>
              </a:rPr>
              <a:t>This would be important to know since you want to discuss this with your providers to see if they feel comfortable prescribing for a patient after only reviewing the specialist’s notes and recommendations.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9410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70C0"/>
                </a:solidFill>
              </a:rPr>
              <a:t>It’s important to discuss who will be responsible and how will prior authorizations be handled. </a:t>
            </a:r>
          </a:p>
          <a:p>
            <a:pPr marL="0" indent="0">
              <a:buNone/>
            </a:pPr>
            <a:endParaRPr lang="en-US" sz="1200" dirty="0">
              <a:solidFill>
                <a:srgbClr val="0070C0"/>
              </a:solidFill>
            </a:endParaRPr>
          </a:p>
          <a:p>
            <a:pPr marL="0" indent="0">
              <a:buNone/>
            </a:pPr>
            <a:r>
              <a:rPr lang="en-US" sz="1200" dirty="0">
                <a:solidFill>
                  <a:srgbClr val="0070C0"/>
                </a:solidFill>
              </a:rPr>
              <a:t>For example, if the provider operates in your EHR and is using e-script, you will want someone to handle these refill requests and prior authorizations just as you would for any of your providers in-person.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3662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It’s very reassuring to you and your patients to see the level of education, training, and the affiliations/board certification of the specialist.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6300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Sometimes there may be a need to speak to the specialist without the patient present.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You should ask if that’s acceptable and if there is a cost associated.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6983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dirty="0">
                <a:solidFill>
                  <a:srgbClr val="0070C0"/>
                </a:solidFill>
              </a:rPr>
              <a:t>You should set an expectation upfront with the specialist and hold them accountable to timely completion and transmission of all consult notes after the completed visit.  </a:t>
            </a:r>
          </a:p>
          <a:p>
            <a:pPr marL="0" indent="0">
              <a:buNone/>
            </a:pPr>
            <a:endParaRPr lang="en-US" sz="2400" dirty="0">
              <a:solidFill>
                <a:srgbClr val="0070C0"/>
              </a:solidFill>
            </a:endParaRPr>
          </a:p>
          <a:p>
            <a:pPr marL="457200" lvl="1" indent="0">
              <a:buNone/>
            </a:pPr>
            <a:r>
              <a:rPr lang="en-US" dirty="0">
                <a:solidFill>
                  <a:srgbClr val="0070C0"/>
                </a:solidFill>
              </a:rPr>
              <a:t>This is not only important for the maintenance of provider to provider communication for continuity of patient care, but for billing purposes as well. </a:t>
            </a:r>
          </a:p>
          <a:p>
            <a:pPr marL="457200" lvl="1" indent="0">
              <a:buNone/>
            </a:pPr>
            <a:endParaRPr lang="en-US" dirty="0">
              <a:solidFill>
                <a:srgbClr val="0070C0"/>
              </a:solidFill>
            </a:endParaRPr>
          </a:p>
          <a:p>
            <a:pPr marL="0" indent="0">
              <a:buNone/>
            </a:pPr>
            <a:r>
              <a:rPr lang="en-US" sz="2400" dirty="0">
                <a:solidFill>
                  <a:srgbClr val="0070C0"/>
                </a:solidFill>
              </a:rPr>
              <a:t>Some specialty service providers </a:t>
            </a:r>
            <a:r>
              <a:rPr lang="en-US" sz="2400" b="1" dirty="0">
                <a:solidFill>
                  <a:srgbClr val="0070C0"/>
                </a:solidFill>
              </a:rPr>
              <a:t>require the originating site to access their EHR </a:t>
            </a:r>
            <a:r>
              <a:rPr lang="en-US" sz="2400" dirty="0">
                <a:solidFill>
                  <a:srgbClr val="0070C0"/>
                </a:solidFill>
              </a:rPr>
              <a:t>to pull down chart notes for each patient (</a:t>
            </a:r>
            <a:r>
              <a:rPr lang="en-US" sz="2400" u="sng" dirty="0">
                <a:solidFill>
                  <a:srgbClr val="0070C0"/>
                </a:solidFill>
              </a:rPr>
              <a:t>more work for the originating site</a:t>
            </a:r>
            <a:r>
              <a:rPr lang="en-US" sz="2400" dirty="0">
                <a:solidFill>
                  <a:srgbClr val="0070C0"/>
                </a:solidFill>
              </a:rPr>
              <a:t>) and others will agree to document directly into your EHR (</a:t>
            </a:r>
            <a:r>
              <a:rPr lang="en-US" sz="2400" u="sng" dirty="0">
                <a:solidFill>
                  <a:srgbClr val="0070C0"/>
                </a:solidFill>
              </a:rPr>
              <a:t>more work for the specialty site</a:t>
            </a:r>
            <a:r>
              <a:rPr lang="en-US" sz="2400" dirty="0">
                <a:solidFill>
                  <a:srgbClr val="0070C0"/>
                </a:solidFill>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8992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70C0"/>
                </a:solidFill>
              </a:rPr>
              <a:t>You will need to address what type of communication (text, email, and phone) is expected when either the staff has a question, or if the specialist needs the staff to step in the room at any time during the consult.  </a:t>
            </a:r>
          </a:p>
          <a:p>
            <a:pPr marL="0" indent="0">
              <a:buNone/>
            </a:pPr>
            <a:endParaRPr lang="en-US" sz="1200" dirty="0">
              <a:solidFill>
                <a:srgbClr val="0070C0"/>
              </a:solidFill>
            </a:endParaRPr>
          </a:p>
          <a:p>
            <a:pPr marL="0" indent="0">
              <a:buNone/>
            </a:pPr>
            <a:r>
              <a:rPr lang="en-US" sz="1200" dirty="0">
                <a:solidFill>
                  <a:srgbClr val="0070C0"/>
                </a:solidFill>
              </a:rPr>
              <a:t>This information is useful in order to provide the coordinator the proper tools for a smooth flowing clinic.  </a:t>
            </a:r>
          </a:p>
          <a:p>
            <a:pPr marL="0" indent="0">
              <a:buNone/>
            </a:pPr>
            <a:endParaRPr lang="en-US" sz="1200" dirty="0">
              <a:solidFill>
                <a:srgbClr val="0070C0"/>
              </a:solidFill>
            </a:endParaRPr>
          </a:p>
          <a:p>
            <a:pPr marL="0" indent="0">
              <a:buNone/>
            </a:pPr>
            <a:r>
              <a:rPr lang="en-US" sz="1200" dirty="0">
                <a:solidFill>
                  <a:srgbClr val="0070C0"/>
                </a:solidFill>
              </a:rPr>
              <a:t>Oftentimes clinic coordinators are not issued cell phones, or the room where the telemedicine equipment is located isn’t near a station that’s equipped with a desk phone or computer.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5175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Discuss if calls, emails, text messages, or flags in patient’s charts are acceptable.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And can these items be communicated directly from provider to provider, or only through a third party (such as a scheduler, coordinator, or receptionist)?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51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70C0"/>
                </a:solidFill>
              </a:rPr>
              <a:t>While most primary care clinic sites have some level of technical support staff available, very few clinics have staff that are able to troubleshoot telemedicine video and peripheral equipment and/or broadband connectivity for video transmission. </a:t>
            </a:r>
          </a:p>
          <a:p>
            <a:pPr marL="0" indent="0">
              <a:buNone/>
            </a:pPr>
            <a:endParaRPr lang="en-US" sz="1200" dirty="0">
              <a:solidFill>
                <a:srgbClr val="0070C0"/>
              </a:solidFill>
            </a:endParaRPr>
          </a:p>
          <a:p>
            <a:pPr marL="0" indent="0">
              <a:buNone/>
            </a:pPr>
            <a:r>
              <a:rPr lang="en-US" sz="1200" dirty="0">
                <a:solidFill>
                  <a:srgbClr val="0070C0"/>
                </a:solidFill>
              </a:rPr>
              <a:t>Some specialty provider groups provide a basic level of technical support or troubleshooting assistance in order to make sure services are provided as scheduled.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788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0070C0"/>
                </a:solidFill>
              </a:rPr>
              <a:t>This is an important question to ask. </a:t>
            </a:r>
          </a:p>
          <a:p>
            <a:pPr marL="0" indent="0">
              <a:buNone/>
            </a:pPr>
            <a:endParaRPr lang="en-US" sz="1200" dirty="0">
              <a:solidFill>
                <a:srgbClr val="0070C0"/>
              </a:solidFill>
            </a:endParaRPr>
          </a:p>
          <a:p>
            <a:pPr marL="0" indent="0">
              <a:buNone/>
            </a:pPr>
            <a:r>
              <a:rPr lang="en-US" sz="1200" dirty="0">
                <a:solidFill>
                  <a:srgbClr val="0070C0"/>
                </a:solidFill>
              </a:rPr>
              <a:t>What is the procedure that the specialty service provider follows should the video conferencing software disconnect during a session? </a:t>
            </a:r>
          </a:p>
          <a:p>
            <a:pPr marL="0" indent="0">
              <a:buNone/>
            </a:pPr>
            <a:endParaRPr lang="en-US" sz="1200" dirty="0">
              <a:solidFill>
                <a:srgbClr val="0070C0"/>
              </a:solidFill>
            </a:endParaRPr>
          </a:p>
          <a:p>
            <a:pPr marL="0" indent="0">
              <a:buNone/>
            </a:pPr>
            <a:r>
              <a:rPr lang="en-US" sz="1200" dirty="0">
                <a:solidFill>
                  <a:srgbClr val="0070C0"/>
                </a:solidFill>
              </a:rPr>
              <a:t>How many attempts to reconnect should you make? </a:t>
            </a:r>
          </a:p>
          <a:p>
            <a:pPr marL="0" indent="0">
              <a:buNone/>
            </a:pPr>
            <a:endParaRPr lang="en-US" sz="1200" dirty="0">
              <a:solidFill>
                <a:srgbClr val="0070C0"/>
              </a:solidFill>
            </a:endParaRPr>
          </a:p>
          <a:p>
            <a:pPr marL="0" indent="0">
              <a:buNone/>
            </a:pPr>
            <a:r>
              <a:rPr lang="en-US" sz="1200" dirty="0">
                <a:solidFill>
                  <a:srgbClr val="0070C0"/>
                </a:solidFill>
              </a:rPr>
              <a:t>Should you call the specialty service providers office? Will they contact your coordinator? </a:t>
            </a:r>
          </a:p>
          <a:p>
            <a:pPr marL="0" indent="0">
              <a:buNone/>
            </a:pPr>
            <a:endParaRPr lang="en-US" sz="1200" dirty="0">
              <a:solidFill>
                <a:srgbClr val="0070C0"/>
              </a:solidFill>
            </a:endParaRPr>
          </a:p>
          <a:p>
            <a:pPr marL="0" indent="0">
              <a:buNone/>
            </a:pPr>
            <a:r>
              <a:rPr lang="en-US" sz="1200" dirty="0">
                <a:solidFill>
                  <a:srgbClr val="0070C0"/>
                </a:solidFill>
              </a:rPr>
              <a:t>What is the process for finishing the appointment or rescheduling the patient should you not be able to reconnect? </a:t>
            </a:r>
          </a:p>
          <a:p>
            <a:pPr marL="0" indent="0">
              <a:buNone/>
            </a:pPr>
            <a:endParaRPr lang="en-US" sz="1200" dirty="0">
              <a:solidFill>
                <a:srgbClr val="0070C0"/>
              </a:solidFill>
            </a:endParaRPr>
          </a:p>
          <a:p>
            <a:pPr marL="0" indent="0">
              <a:buNone/>
            </a:pPr>
            <a:r>
              <a:rPr lang="en-US" sz="1200" dirty="0">
                <a:solidFill>
                  <a:srgbClr val="0070C0"/>
                </a:solidFill>
              </a:rPr>
              <a:t>All specialty service provider groups should have a policy for technology failure.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778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400" b="1" dirty="0">
                <a:solidFill>
                  <a:srgbClr val="404040"/>
                </a:solidFill>
                <a:latin typeface="+mn-lt"/>
              </a:rPr>
              <a:t>62.6% provide</a:t>
            </a:r>
            <a:r>
              <a:rPr lang="en-US" sz="1400" b="1" u="sng" dirty="0">
                <a:solidFill>
                  <a:srgbClr val="404040"/>
                </a:solidFill>
                <a:latin typeface="+mn-lt"/>
              </a:rPr>
              <a:t>d mostly </a:t>
            </a:r>
            <a:r>
              <a:rPr lang="en-US" sz="1400" b="1" dirty="0">
                <a:solidFill>
                  <a:srgbClr val="404040"/>
                </a:solidFill>
                <a:latin typeface="+mn-lt"/>
              </a:rPr>
              <a:t>telemental health services with only limited face-to-face sessions</a:t>
            </a:r>
          </a:p>
          <a:p>
            <a:pPr marL="0">
              <a:lnSpc>
                <a:spcPct val="90000"/>
              </a:lnSpc>
            </a:pPr>
            <a:endParaRPr lang="en-US" sz="1400" b="1" dirty="0">
              <a:solidFill>
                <a:srgbClr val="404040"/>
              </a:solidFill>
              <a:latin typeface="+mn-lt"/>
            </a:endParaRPr>
          </a:p>
          <a:p>
            <a:pPr>
              <a:lnSpc>
                <a:spcPct val="90000"/>
              </a:lnSpc>
            </a:pPr>
            <a:r>
              <a:rPr lang="en-US" sz="1400" b="1" dirty="0">
                <a:solidFill>
                  <a:srgbClr val="404040"/>
                </a:solidFill>
              </a:rPr>
              <a:t>29.9% provided</a:t>
            </a:r>
            <a:r>
              <a:rPr lang="en-US" sz="1400" b="1" u="sng" dirty="0">
                <a:solidFill>
                  <a:srgbClr val="404040"/>
                </a:solidFill>
              </a:rPr>
              <a:t> only </a:t>
            </a:r>
            <a:r>
              <a:rPr lang="en-US" sz="1400" b="1" dirty="0">
                <a:solidFill>
                  <a:srgbClr val="404040"/>
                </a:solidFill>
              </a:rPr>
              <a:t>telemental health services</a:t>
            </a:r>
          </a:p>
          <a:p>
            <a:pPr marL="0">
              <a:lnSpc>
                <a:spcPct val="90000"/>
              </a:lnSpc>
            </a:pPr>
            <a:endParaRPr lang="en-US" sz="1400" b="1" dirty="0">
              <a:solidFill>
                <a:srgbClr val="404040"/>
              </a:solidFill>
            </a:endParaRPr>
          </a:p>
          <a:p>
            <a:pPr>
              <a:lnSpc>
                <a:spcPct val="90000"/>
              </a:lnSpc>
            </a:pPr>
            <a:r>
              <a:rPr lang="en-US" sz="1400" b="1" dirty="0">
                <a:solidFill>
                  <a:srgbClr val="404040"/>
                </a:solidFill>
              </a:rPr>
              <a:t>Only 18.1% planning to return to pre-pandemic status</a:t>
            </a:r>
          </a:p>
          <a:p>
            <a:endParaRPr lang="en-US" b="1"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097260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BDFDF-FCED-4982-88D3-D98E3992B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792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Sans-Serif"/>
              <a:buChar char="•"/>
            </a:pPr>
            <a:r>
              <a:rPr lang="en-US" sz="1400" b="1" dirty="0"/>
              <a:t>Improved access to care</a:t>
            </a:r>
          </a:p>
          <a:p>
            <a:pPr marL="285750" indent="-285750">
              <a:lnSpc>
                <a:spcPct val="90000"/>
              </a:lnSpc>
              <a:spcBef>
                <a:spcPts val="1000"/>
              </a:spcBef>
              <a:buFont typeface="Arial,Sans-Serif"/>
              <a:buChar char="•"/>
            </a:pPr>
            <a:r>
              <a:rPr lang="en-US" sz="1400" b="1" dirty="0"/>
              <a:t>Increases treatment seeking due to less barriers</a:t>
            </a:r>
            <a:endParaRPr lang="en-US" sz="1400" b="1" dirty="0">
              <a:cs typeface="Calibri"/>
            </a:endParaRPr>
          </a:p>
          <a:p>
            <a:pPr marL="285750" indent="-285750">
              <a:lnSpc>
                <a:spcPct val="90000"/>
              </a:lnSpc>
              <a:spcBef>
                <a:spcPts val="1000"/>
              </a:spcBef>
              <a:buFont typeface="Arial,Sans-Serif"/>
              <a:buChar char="•"/>
            </a:pPr>
            <a:r>
              <a:rPr lang="en-US" sz="1400" b="1" dirty="0"/>
              <a:t>Decreased stigma- clients often do not want to be heard or seen accessing services</a:t>
            </a:r>
            <a:endParaRPr lang="en-US" sz="1400" b="1" dirty="0">
              <a:cs typeface="Calibri"/>
            </a:endParaRPr>
          </a:p>
          <a:p>
            <a:pPr marL="285750" indent="-285750">
              <a:lnSpc>
                <a:spcPct val="90000"/>
              </a:lnSpc>
              <a:spcBef>
                <a:spcPts val="1000"/>
              </a:spcBef>
              <a:buFont typeface="Arial,Sans-Serif"/>
              <a:buChar char="•"/>
            </a:pPr>
            <a:r>
              <a:rPr lang="en-US" sz="1400" b="1" dirty="0"/>
              <a:t>Safety of staff and students </a:t>
            </a:r>
            <a:endParaRPr lang="en-US" sz="1400" b="1" dirty="0">
              <a:cs typeface="Calibri"/>
            </a:endParaRPr>
          </a:p>
          <a:p>
            <a:pPr marL="285750" indent="-285750">
              <a:lnSpc>
                <a:spcPct val="90000"/>
              </a:lnSpc>
              <a:spcBef>
                <a:spcPts val="1000"/>
              </a:spcBef>
              <a:buFont typeface="Arial,Sans-Serif"/>
              <a:buChar char="•"/>
            </a:pPr>
            <a:r>
              <a:rPr lang="en-US" sz="1400" b="1" dirty="0"/>
              <a:t>Convenience </a:t>
            </a:r>
          </a:p>
          <a:p>
            <a:pPr marL="285750" indent="-285750">
              <a:lnSpc>
                <a:spcPct val="90000"/>
              </a:lnSpc>
              <a:spcBef>
                <a:spcPts val="1000"/>
              </a:spcBef>
              <a:buFont typeface="Arial,Sans-Serif"/>
              <a:buChar char="•"/>
            </a:pPr>
            <a:r>
              <a:rPr lang="en-US" sz="1400" b="1" dirty="0"/>
              <a:t>Improved attendance</a:t>
            </a:r>
            <a:endParaRPr lang="en-US" sz="1400" b="1" dirty="0">
              <a:cs typeface="Calibri"/>
            </a:endParaRPr>
          </a:p>
          <a:p>
            <a:pPr marL="285750" indent="-285750">
              <a:lnSpc>
                <a:spcPct val="90000"/>
              </a:lnSpc>
              <a:spcBef>
                <a:spcPts val="1000"/>
              </a:spcBef>
              <a:buFont typeface="Arial,Sans-Serif"/>
              <a:buChar char="•"/>
            </a:pPr>
            <a:r>
              <a:rPr lang="en-US" sz="1400" b="1" dirty="0"/>
              <a:t>Improved client satisfaction:  Gas costs, flexibility of scheduling</a:t>
            </a:r>
            <a:endParaRPr lang="en-US" sz="1400" b="1" dirty="0">
              <a:cs typeface="Calibri"/>
            </a:endParaRPr>
          </a:p>
          <a:p>
            <a:pPr marL="285750" indent="-285750">
              <a:lnSpc>
                <a:spcPct val="90000"/>
              </a:lnSpc>
              <a:spcBef>
                <a:spcPts val="1000"/>
              </a:spcBef>
              <a:buFont typeface="Arial,Sans-Serif"/>
              <a:buChar char="•"/>
            </a:pPr>
            <a:r>
              <a:rPr lang="en-US" sz="1400" b="1" dirty="0"/>
              <a:t>Access to specialists</a:t>
            </a:r>
            <a:endParaRPr lang="en-US" sz="1400" b="1" dirty="0">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13754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Interjurisdictional laws/ license reciprocity; it's important to know the Originating Site (where the client is located at the time of the appt) and Distance site where you are;  Both states have jurisdiction over the professional relationship.   </a:t>
            </a:r>
            <a:r>
              <a:rPr lang="en-US" sz="1200" b="1" u="sng" dirty="0"/>
              <a:t>Think about state laws which vary on mandated reporter, Duty to warn, liability, licensing</a:t>
            </a:r>
          </a:p>
          <a:p>
            <a:r>
              <a:rPr lang="en-US" sz="1200" b="1" dirty="0">
                <a:cs typeface="Calibri"/>
              </a:rPr>
              <a:t>Limitations of video conferencing- missing the </a:t>
            </a:r>
            <a:r>
              <a:rPr lang="en-US" sz="1200" b="1" u="sng" dirty="0">
                <a:cs typeface="Calibri"/>
              </a:rPr>
              <a:t>shared experience </a:t>
            </a:r>
            <a:r>
              <a:rPr lang="en-US" sz="1200" b="1" dirty="0">
                <a:cs typeface="Calibri"/>
              </a:rPr>
              <a:t>and surroundings and the human energy</a:t>
            </a:r>
          </a:p>
          <a:p>
            <a:r>
              <a:rPr lang="en-US" sz="1200" b="1" dirty="0">
                <a:cs typeface="Calibri"/>
              </a:rPr>
              <a:t>Not Suitable for all clients:  Complex presentations, EMDR, Hypnotherapy, Role Play, determine the suitability of text-based services </a:t>
            </a:r>
            <a:endParaRPr lang="en-US" sz="1200" b="1" dirty="0"/>
          </a:p>
          <a:p>
            <a:r>
              <a:rPr lang="en-US" sz="1200" b="1" dirty="0">
                <a:cs typeface="Calibri"/>
              </a:rPr>
              <a:t>Strength of the internet connection; DSL, Cable, Fiber optic </a:t>
            </a:r>
            <a:endParaRPr lang="en-US" sz="1200" b="1" dirty="0"/>
          </a:p>
          <a:p>
            <a:r>
              <a:rPr lang="en-US" sz="1200" b="1" dirty="0"/>
              <a:t>Band width and speed matters:  Broadband is a band of frequencies that allow many different types of traffic to be sent or received at the same time; Bandwidth is capacity</a:t>
            </a:r>
          </a:p>
          <a:p>
            <a:r>
              <a:rPr lang="en-US" sz="1200" b="1" dirty="0"/>
              <a:t>There are additional risk factors, need to do regular risk assessments</a:t>
            </a:r>
            <a:endParaRPr lang="en-US" sz="1200" b="1" dirty="0">
              <a:cs typeface="Calibri"/>
            </a:endParaRPr>
          </a:p>
          <a:p>
            <a:r>
              <a:rPr lang="en-US" sz="1200" b="1" dirty="0"/>
              <a:t>Business Associate Agreement:     An entity that performs certain functions that involve the use or disclosure of PHI; you must have a legal contract that outlines ways the business associates must follow HIPAA</a:t>
            </a:r>
            <a:endParaRPr lang="en-US" sz="1200" b="1" dirty="0">
              <a:cs typeface="Calibri"/>
            </a:endParaRPr>
          </a:p>
          <a:p>
            <a:r>
              <a:rPr lang="en-US" sz="1200" b="1" dirty="0">
                <a:cs typeface="Calibri"/>
              </a:rPr>
              <a:t>Insurance billing</a:t>
            </a:r>
          </a:p>
          <a:p>
            <a:r>
              <a:rPr lang="en-US" sz="1200" b="1" dirty="0">
                <a:cs typeface="Calibri"/>
              </a:rPr>
              <a:t>The need for ongoing education and training on ethical and legal considerations of telehealth and best practices</a:t>
            </a:r>
          </a:p>
          <a:p>
            <a:endParaRPr lang="en-US" b="1" dirty="0">
              <a:cs typeface="Calibri"/>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 2018 Accreditation Association for Ambulatory Health Care, Inc. All rights reserved.</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860DEB-71CD-45CB-8630-7A567F0BB7F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15073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8.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8.xml"/><Relationship Id="rId4" Type="http://schemas.openxmlformats.org/officeDocument/2006/relationships/image" Target="../media/image37.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png"/><Relationship Id="rId2" Type="http://schemas.openxmlformats.org/officeDocument/2006/relationships/image" Target="../media/image10.jpeg"/><Relationship Id="rId16"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gif"/><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hyperlink" Target="http://beha"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2" Type="http://schemas.openxmlformats.org/officeDocument/2006/relationships/hyperlink" Target="http://beha" TargetMode="External"/><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2" Type="http://schemas.openxmlformats.org/officeDocument/2006/relationships/hyperlink" Target="http://behavioralhealthinnovation.com" TargetMode="External"/><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png"/><Relationship Id="rId2" Type="http://schemas.openxmlformats.org/officeDocument/2006/relationships/image" Target="../media/image10.jpeg"/><Relationship Id="rId16"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gif"/><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png"/><Relationship Id="rId2" Type="http://schemas.openxmlformats.org/officeDocument/2006/relationships/image" Target="../media/image10.jpeg"/><Relationship Id="rId16" Type="http://schemas.openxmlformats.org/officeDocument/2006/relationships/image" Target="../media/image24.png"/><Relationship Id="rId1" Type="http://schemas.openxmlformats.org/officeDocument/2006/relationships/slideMaster" Target="../slideMasters/slideMaster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gif"/><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60B1E695-94F6-C940-A083-DCC7A83BCC74}"/>
              </a:ext>
            </a:extLst>
          </p:cNvPr>
          <p:cNvSpPr txBox="1">
            <a:spLocks noChangeAspect="1"/>
          </p:cNvSpPr>
          <p:nvPr/>
        </p:nvSpPr>
        <p:spPr>
          <a:xfrm>
            <a:off x="685800" y="6199188"/>
            <a:ext cx="2743200" cy="274637"/>
          </a:xfrm>
          <a:prstGeom prst="rect">
            <a:avLst/>
          </a:prstGeom>
        </p:spPr>
        <p:txBody>
          <a:bodyPr lIns="0" tIns="0" rIns="0" bIns="0" anchor="ctr"/>
          <a:lstStyle>
            <a:defPPr>
              <a:defRPr lang="en-US"/>
            </a:defPPr>
            <a:lvl1pPr marL="0" algn="l" defTabSz="914400" rtl="0" eaLnBrk="1" latinLnBrk="0" hangingPunct="1">
              <a:defRPr sz="1200" b="1" kern="0" cap="none" spc="40" baseline="0">
                <a:solidFill>
                  <a:schemeClr val="accent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600" dirty="0">
                <a:solidFill>
                  <a:srgbClr val="FFFFFF"/>
                </a:solidFill>
              </a:rPr>
              <a:t>mwe.com</a:t>
            </a:r>
          </a:p>
        </p:txBody>
      </p:sp>
      <p:pic>
        <p:nvPicPr>
          <p:cNvPr id="7" name="Picture 8">
            <a:extLst>
              <a:ext uri="{FF2B5EF4-FFF2-40B4-BE49-F238E27FC236}">
                <a16:creationId xmlns:a16="http://schemas.microsoft.com/office/drawing/2014/main" id="{9518065B-2E51-6F44-A4AD-403A5B6215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04450" y="430213"/>
            <a:ext cx="13731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2766BB59-1CA7-EE40-9E7D-DE79A07ADD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37713" y="5824538"/>
            <a:ext cx="19288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658368"/>
            <a:ext cx="6419088" cy="2478024"/>
          </a:xfrm>
        </p:spPr>
        <p:txBody>
          <a:bodyPr>
            <a:no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538728"/>
            <a:ext cx="6419088" cy="557784"/>
          </a:xfrm>
        </p:spPr>
        <p:txBody>
          <a:bodyPr/>
          <a:lstStyle>
            <a:lvl1pPr marL="0" indent="0" algn="l">
              <a:lnSpc>
                <a:spcPct val="110000"/>
              </a:lnSpc>
              <a:buNone/>
              <a:defRPr sz="20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8"/>
          <p:cNvSpPr>
            <a:spLocks noGrp="1"/>
          </p:cNvSpPr>
          <p:nvPr>
            <p:ph type="body" sz="quarter" idx="11"/>
          </p:nvPr>
        </p:nvSpPr>
        <p:spPr>
          <a:xfrm>
            <a:off x="685800" y="4215384"/>
            <a:ext cx="6400800" cy="1517904"/>
          </a:xfrm>
        </p:spPr>
        <p:txBody>
          <a:bodyPr/>
          <a:lstStyle>
            <a:lvl1pPr marL="0" indent="0">
              <a:buNone/>
              <a:defRPr sz="1600">
                <a:solidFill>
                  <a:srgbClr val="FFFFFF"/>
                </a:solidFill>
              </a:defRPr>
            </a:lvl1pPr>
            <a:lvl6pPr>
              <a:defRPr>
                <a:solidFill>
                  <a:schemeClr val="bg1"/>
                </a:solidFill>
              </a:defRPr>
            </a:lvl6pPr>
          </a:lstStyle>
          <a:p>
            <a:pPr lvl="0"/>
            <a:r>
              <a:rPr lang="en-US"/>
              <a:t>Edit Master text styles</a:t>
            </a:r>
          </a:p>
        </p:txBody>
      </p:sp>
      <p:sp>
        <p:nvSpPr>
          <p:cNvPr id="9" name="Date Placeholder 3">
            <a:extLst>
              <a:ext uri="{FF2B5EF4-FFF2-40B4-BE49-F238E27FC236}">
                <a16:creationId xmlns:a16="http://schemas.microsoft.com/office/drawing/2014/main" id="{43EA8D33-1268-9941-8564-3A6738587027}"/>
              </a:ext>
            </a:extLst>
          </p:cNvPr>
          <p:cNvSpPr>
            <a:spLocks noGrp="1"/>
          </p:cNvSpPr>
          <p:nvPr>
            <p:ph type="dt" sz="half" idx="12"/>
          </p:nvPr>
        </p:nvSpPr>
        <p:spPr>
          <a:xfrm>
            <a:off x="685800" y="5907088"/>
            <a:ext cx="2743200" cy="274637"/>
          </a:xfrm>
        </p:spPr>
        <p:txBody>
          <a:bodyPr lIns="0"/>
          <a:lstStyle>
            <a:lvl1pPr algn="l">
              <a:defRPr sz="1400">
                <a:solidFill>
                  <a:srgbClr val="FFFFFF"/>
                </a:solidFill>
              </a:defRPr>
            </a:lvl1pPr>
          </a:lstStyle>
          <a:p>
            <a:pPr>
              <a:defRPr/>
            </a:pPr>
            <a:endParaRPr lang="en-US"/>
          </a:p>
        </p:txBody>
      </p:sp>
    </p:spTree>
    <p:extLst>
      <p:ext uri="{BB962C8B-B14F-4D97-AF65-F5344CB8AC3E}">
        <p14:creationId xmlns:p14="http://schemas.microsoft.com/office/powerpoint/2010/main" val="4138535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Charcoal">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23460C4-67AC-5245-B629-1495D7051E89}"/>
              </a:ext>
            </a:extLst>
          </p:cNvPr>
          <p:cNvSpPr txBox="1">
            <a:spLocks/>
          </p:cNvSpPr>
          <p:nvPr/>
        </p:nvSpPr>
        <p:spPr>
          <a:xfrm>
            <a:off x="685800" y="6199188"/>
            <a:ext cx="2743200" cy="276225"/>
          </a:xfrm>
          <a:prstGeom prst="rect">
            <a:avLst/>
          </a:prstGeom>
        </p:spPr>
        <p:txBody>
          <a:bodyPr lIns="0" tIns="0" rIns="0" bIns="0" anchor="ctr"/>
          <a:lstStyle>
            <a:defPPr>
              <a:defRPr lang="en-US"/>
            </a:defPPr>
            <a:lvl1pPr marL="0" algn="l" defTabSz="914400" rtl="0" eaLnBrk="1" latinLnBrk="0" hangingPunct="1">
              <a:defRPr sz="1200" b="1" kern="0" cap="none" spc="40" baseline="0">
                <a:solidFill>
                  <a:schemeClr val="accent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600" dirty="0">
                <a:solidFill>
                  <a:srgbClr val="00A68E"/>
                </a:solidFill>
              </a:rPr>
              <a:t>mwe.com</a:t>
            </a:r>
          </a:p>
        </p:txBody>
      </p:sp>
      <p:pic>
        <p:nvPicPr>
          <p:cNvPr id="6" name="Picture 8">
            <a:extLst>
              <a:ext uri="{FF2B5EF4-FFF2-40B4-BE49-F238E27FC236}">
                <a16:creationId xmlns:a16="http://schemas.microsoft.com/office/drawing/2014/main" id="{5050C34A-AB40-0C4E-BE5A-1EE6F291E3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37713" y="5824538"/>
            <a:ext cx="19288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2E79E7D3-7C0C-C047-8C08-53B074DFC3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04450" y="430213"/>
            <a:ext cx="13716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658368"/>
            <a:ext cx="6419088" cy="2478024"/>
          </a:xfrm>
        </p:spPr>
        <p:txBody>
          <a:bodyPr>
            <a:no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538728"/>
            <a:ext cx="6419088" cy="557784"/>
          </a:xfrm>
        </p:spPr>
        <p:txBody>
          <a:bodyPr/>
          <a:lstStyle>
            <a:lvl1pPr marL="0" indent="0" algn="l">
              <a:lnSpc>
                <a:spcPct val="110000"/>
              </a:lnSpc>
              <a:buNone/>
              <a:defRPr sz="20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p:cNvSpPr>
            <a:spLocks noGrp="1"/>
          </p:cNvSpPr>
          <p:nvPr>
            <p:ph type="body" sz="quarter" idx="11"/>
          </p:nvPr>
        </p:nvSpPr>
        <p:spPr>
          <a:xfrm>
            <a:off x="685800" y="4215384"/>
            <a:ext cx="6400800" cy="1517904"/>
          </a:xfrm>
        </p:spPr>
        <p:txBody>
          <a:bodyPr/>
          <a:lstStyle>
            <a:lvl1pPr marL="0" indent="0">
              <a:buNone/>
              <a:defRPr sz="1600">
                <a:solidFill>
                  <a:srgbClr val="FFFFFF"/>
                </a:solidFill>
              </a:defRPr>
            </a:lvl1pPr>
            <a:lvl6pPr>
              <a:defRPr>
                <a:solidFill>
                  <a:schemeClr val="bg1"/>
                </a:solidFill>
              </a:defRPr>
            </a:lvl6pPr>
          </a:lstStyle>
          <a:p>
            <a:pPr lvl="0"/>
            <a:r>
              <a:rPr lang="en-US"/>
              <a:t>Edit Master text styles</a:t>
            </a:r>
          </a:p>
        </p:txBody>
      </p:sp>
      <p:sp>
        <p:nvSpPr>
          <p:cNvPr id="8" name="Date Placeholder 3">
            <a:extLst>
              <a:ext uri="{FF2B5EF4-FFF2-40B4-BE49-F238E27FC236}">
                <a16:creationId xmlns:a16="http://schemas.microsoft.com/office/drawing/2014/main" id="{05A74E19-D601-D347-AA22-D4373F2931BF}"/>
              </a:ext>
            </a:extLst>
          </p:cNvPr>
          <p:cNvSpPr>
            <a:spLocks noGrp="1"/>
          </p:cNvSpPr>
          <p:nvPr>
            <p:ph type="dt" sz="half" idx="12"/>
          </p:nvPr>
        </p:nvSpPr>
        <p:spPr>
          <a:xfrm>
            <a:off x="685800" y="5907088"/>
            <a:ext cx="2743200" cy="274637"/>
          </a:xfrm>
        </p:spPr>
        <p:txBody>
          <a:bodyPr lIns="0"/>
          <a:lstStyle>
            <a:lvl1pPr algn="l">
              <a:defRPr sz="1400">
                <a:solidFill>
                  <a:srgbClr val="FFFFFF"/>
                </a:solidFill>
              </a:defRPr>
            </a:lvl1pPr>
          </a:lstStyle>
          <a:p>
            <a:pPr>
              <a:defRPr/>
            </a:pPr>
            <a:endParaRPr lang="en-US"/>
          </a:p>
        </p:txBody>
      </p:sp>
    </p:spTree>
    <p:extLst>
      <p:ext uri="{BB962C8B-B14F-4D97-AF65-F5344CB8AC3E}">
        <p14:creationId xmlns:p14="http://schemas.microsoft.com/office/powerpoint/2010/main" val="40435317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9652" y="2313435"/>
            <a:ext cx="4384032"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69652" y="3143250"/>
            <a:ext cx="4384032"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387355"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5"/>
            <a:ext cx="4387355"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12/8/20</a:t>
            </a:fld>
            <a:endParaRPr lang="en-US" dirty="0"/>
          </a:p>
        </p:txBody>
      </p:sp>
      <p:sp>
        <p:nvSpPr>
          <p:cNvPr id="8" name="Footer Placeholder 7"/>
          <p:cNvSpPr>
            <a:spLocks noGrp="1"/>
          </p:cNvSpPr>
          <p:nvPr>
            <p:ph type="ftr" sz="quarter" idx="11"/>
          </p:nvPr>
        </p:nvSpPr>
        <p:spPr/>
        <p:txBody>
          <a:bodyPr/>
          <a:lstStyle/>
          <a:p>
            <a:r>
              <a:rPr lang="en-US"/>
              <a:t>©2020 Accreditation Association for Ambulatory Health Care, Inc. All rights reserved.</a:t>
            </a:r>
            <a:endParaRPr lang="en-US" dirty="0"/>
          </a:p>
        </p:txBody>
      </p:sp>
      <p:sp>
        <p:nvSpPr>
          <p:cNvPr id="9" name="Slide Number Placeholder 8"/>
          <p:cNvSpPr>
            <a:spLocks noGrp="1"/>
          </p:cNvSpPr>
          <p:nvPr>
            <p:ph type="sldNum" sz="quarter" idx="12"/>
          </p:nvPr>
        </p:nvSpPr>
        <p:spPr/>
        <p:txBody>
          <a:bodyPr/>
          <a:lstStyle/>
          <a:p>
            <a:fld id="{C2A8E673-5187-4080-BCA9-24A336830D1D}" type="slidenum">
              <a:rPr lang="en-CA" smtClean="0"/>
              <a:pPr/>
              <a:t>‹#›</a:t>
            </a:fld>
            <a:endParaRPr lang="en-CA"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2808326"/>
      </p:ext>
    </p:extLst>
  </p:cSld>
  <p:clrMapOvr>
    <a:masterClrMapping/>
  </p:clrMapOvr>
  <p:hf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12/8/20</a:t>
            </a:fld>
            <a:endParaRPr lang="en-US" dirty="0"/>
          </a:p>
        </p:txBody>
      </p:sp>
      <p:sp>
        <p:nvSpPr>
          <p:cNvPr id="4" name="Footer Placeholder 3"/>
          <p:cNvSpPr>
            <a:spLocks noGrp="1"/>
          </p:cNvSpPr>
          <p:nvPr>
            <p:ph type="ftr" sz="quarter" idx="11"/>
          </p:nvPr>
        </p:nvSpPr>
        <p:spPr/>
        <p:txBody>
          <a:bodyPr/>
          <a:lstStyle/>
          <a:p>
            <a:r>
              <a:rPr lang="en-US"/>
              <a:t>©2020 Accreditation Association for Ambulatory Health Care, Inc. All rights reserved.</a:t>
            </a:r>
            <a:endParaRPr lang="en-US" dirty="0"/>
          </a:p>
        </p:txBody>
      </p:sp>
      <p:sp>
        <p:nvSpPr>
          <p:cNvPr id="5" name="Slide Number Placeholder 4"/>
          <p:cNvSpPr>
            <a:spLocks noGrp="1"/>
          </p:cNvSpPr>
          <p:nvPr>
            <p:ph type="sldNum" sz="quarter" idx="12"/>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2550848698"/>
      </p:ext>
    </p:extLst>
  </p:cSld>
  <p:clrMapOvr>
    <a:masterClrMapping/>
  </p:clrMapOvr>
  <p:hf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12/8/20</a:t>
            </a:fld>
            <a:endParaRPr lang="en-US" dirty="0"/>
          </a:p>
        </p:txBody>
      </p:sp>
      <p:sp>
        <p:nvSpPr>
          <p:cNvPr id="3" name="Footer Placeholder 2"/>
          <p:cNvSpPr>
            <a:spLocks noGrp="1"/>
          </p:cNvSpPr>
          <p:nvPr>
            <p:ph type="ftr" sz="quarter" idx="11"/>
          </p:nvPr>
        </p:nvSpPr>
        <p:spPr/>
        <p:txBody>
          <a:bodyPr/>
          <a:lstStyle/>
          <a:p>
            <a:r>
              <a:rPr lang="en-US"/>
              <a:t>©2020 Accreditation Association for Ambulatory Health Care, Inc. All rights reserved.</a:t>
            </a:r>
            <a:endParaRPr lang="en-US" dirty="0"/>
          </a:p>
        </p:txBody>
      </p:sp>
      <p:sp>
        <p:nvSpPr>
          <p:cNvPr id="4" name="Slide Number Placeholder 3"/>
          <p:cNvSpPr>
            <a:spLocks noGrp="1"/>
          </p:cNvSpPr>
          <p:nvPr>
            <p:ph type="sldNum" sz="quarter" idx="12"/>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1640272453"/>
      </p:ext>
    </p:extLst>
  </p:cSld>
  <p:clrMapOvr>
    <a:masterClrMapping/>
  </p:clrMapOvr>
  <p:hf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4271" y="2243830"/>
            <a:ext cx="4387459"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0620"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61BEF0D-F0BB-DE4B-95CE-6DB70DBA9567}" type="datetimeFigureOut">
              <a:rPr lang="en-US" smtClean="0"/>
              <a:pPr/>
              <a:t>12/8/20</a:t>
            </a:fld>
            <a:endParaRPr lang="en-US" dirty="0"/>
          </a:p>
        </p:txBody>
      </p:sp>
      <p:sp>
        <p:nvSpPr>
          <p:cNvPr id="10" name="Footer Placeholder 9"/>
          <p:cNvSpPr>
            <a:spLocks noGrp="1"/>
          </p:cNvSpPr>
          <p:nvPr>
            <p:ph type="ftr" sz="quarter" idx="11"/>
          </p:nvPr>
        </p:nvSpPr>
        <p:spPr>
          <a:xfrm>
            <a:off x="854271" y="6236208"/>
            <a:ext cx="5075197" cy="320040"/>
          </a:xfrm>
        </p:spPr>
        <p:txBody>
          <a:bodyPr>
            <a:normAutofit/>
          </a:bodyPr>
          <a:lstStyle>
            <a:lvl1pPr>
              <a:defRPr>
                <a:solidFill>
                  <a:srgbClr val="FFFFFF">
                    <a:alpha val="70000"/>
                  </a:srgbClr>
                </a:solidFill>
              </a:defRPr>
            </a:lvl1pPr>
          </a:lstStyle>
          <a:p>
            <a:r>
              <a:rPr lang="en-US"/>
              <a:t>©2020 Accreditation Association for Ambulatory Health Care, Inc. All rights reserved.</a:t>
            </a:r>
            <a:endParaRPr lang="en-US" dirty="0"/>
          </a:p>
        </p:txBody>
      </p:sp>
      <p:sp>
        <p:nvSpPr>
          <p:cNvPr id="11" name="Slide Number Placeholder 10"/>
          <p:cNvSpPr>
            <a:spLocks noGrp="1"/>
          </p:cNvSpPr>
          <p:nvPr>
            <p:ph type="sldNum" sz="quarter" idx="12"/>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327324658"/>
      </p:ext>
    </p:extLst>
  </p:cSld>
  <p:clrMapOvr>
    <a:masterClrMapping/>
  </p:clrMapOvr>
  <p:hf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3440" y="2243828"/>
            <a:ext cx="438912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1" y="-42172"/>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50620" y="3549920"/>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61BEF0D-F0BB-DE4B-95CE-6DB70DBA9567}" type="datetimeFigureOut">
              <a:rPr lang="en-US" smtClean="0"/>
              <a:pPr/>
              <a:t>12/8/20</a:t>
            </a:fld>
            <a:endParaRPr lang="en-US" dirty="0"/>
          </a:p>
        </p:txBody>
      </p:sp>
      <p:sp>
        <p:nvSpPr>
          <p:cNvPr id="9" name="Footer Placeholder 8"/>
          <p:cNvSpPr>
            <a:spLocks noGrp="1"/>
          </p:cNvSpPr>
          <p:nvPr>
            <p:ph type="ftr" sz="quarter" idx="11"/>
          </p:nvPr>
        </p:nvSpPr>
        <p:spPr>
          <a:xfrm>
            <a:off x="853440" y="6236208"/>
            <a:ext cx="5071872" cy="320040"/>
          </a:xfrm>
        </p:spPr>
        <p:txBody>
          <a:bodyPr>
            <a:normAutofit/>
          </a:bodyPr>
          <a:lstStyle>
            <a:lvl1pPr>
              <a:defRPr>
                <a:solidFill>
                  <a:srgbClr val="FFFFFF">
                    <a:alpha val="70000"/>
                  </a:srgbClr>
                </a:solidFill>
              </a:defRPr>
            </a:lvl1pPr>
          </a:lstStyle>
          <a:p>
            <a:r>
              <a:rPr lang="en-US"/>
              <a:t>©2020 Accreditation Association for Ambulatory Health Care, Inc. All rights reserved.</a:t>
            </a:r>
            <a:endParaRPr lang="en-US" dirty="0"/>
          </a:p>
        </p:txBody>
      </p:sp>
      <p:sp>
        <p:nvSpPr>
          <p:cNvPr id="10" name="Slide Number Placeholder 9"/>
          <p:cNvSpPr>
            <a:spLocks noGrp="1"/>
          </p:cNvSpPr>
          <p:nvPr>
            <p:ph type="sldNum" sz="quarter" idx="12"/>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1562985996"/>
      </p:ext>
    </p:extLst>
  </p:cSld>
  <p:clrMapOvr>
    <a:masterClrMapping/>
  </p:clrMapOvr>
  <p:hf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a:t>
            </a:fld>
            <a:endParaRPr lang="en-US" dirty="0"/>
          </a:p>
        </p:txBody>
      </p:sp>
      <p:sp>
        <p:nvSpPr>
          <p:cNvPr id="5" name="Footer Placeholder 4"/>
          <p:cNvSpPr>
            <a:spLocks noGrp="1"/>
          </p:cNvSpPr>
          <p:nvPr>
            <p:ph type="ftr" sz="quarter" idx="11"/>
          </p:nvPr>
        </p:nvSpPr>
        <p:spPr/>
        <p:txBody>
          <a:bodyPr/>
          <a:lstStyle/>
          <a:p>
            <a:r>
              <a:rPr lang="en-US"/>
              <a:t>©2020 Accreditation Association for Ambulatory Health Care, Inc. All rights reserved.</a:t>
            </a:r>
            <a:endParaRPr lang="en-US" dirty="0"/>
          </a:p>
        </p:txBody>
      </p:sp>
      <p:sp>
        <p:nvSpPr>
          <p:cNvPr id="6" name="Slide Number Placeholder 5"/>
          <p:cNvSpPr>
            <a:spLocks noGrp="1"/>
          </p:cNvSpPr>
          <p:nvPr>
            <p:ph type="sldNum" sz="quarter" idx="12"/>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2475268413"/>
      </p:ext>
    </p:extLst>
  </p:cSld>
  <p:clrMapOvr>
    <a:masterClrMapping/>
  </p:clrMapOvr>
  <p:hf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40528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141395" y="937260"/>
            <a:ext cx="6288232"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a:t>
            </a:fld>
            <a:endParaRPr lang="en-US" dirty="0"/>
          </a:p>
        </p:txBody>
      </p:sp>
      <p:sp>
        <p:nvSpPr>
          <p:cNvPr id="5" name="Footer Placeholder 4"/>
          <p:cNvSpPr>
            <a:spLocks noGrp="1"/>
          </p:cNvSpPr>
          <p:nvPr>
            <p:ph type="ftr" sz="quarter" idx="11"/>
          </p:nvPr>
        </p:nvSpPr>
        <p:spPr/>
        <p:txBody>
          <a:bodyPr/>
          <a:lstStyle/>
          <a:p>
            <a:r>
              <a:rPr lang="en-US"/>
              <a:t>©2020 Accreditation Association for Ambulatory Health Care, Inc. All rights reserved.</a:t>
            </a:r>
            <a:endParaRPr lang="en-US" dirty="0"/>
          </a:p>
        </p:txBody>
      </p:sp>
      <p:sp>
        <p:nvSpPr>
          <p:cNvPr id="6" name="Slide Number Placeholder 5"/>
          <p:cNvSpPr>
            <a:spLocks noGrp="1"/>
          </p:cNvSpPr>
          <p:nvPr>
            <p:ph type="sldNum" sz="quarter" idx="12"/>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1593944803"/>
      </p:ext>
    </p:extLst>
  </p:cSld>
  <p:clrMapOvr>
    <a:masterClrMapping/>
  </p:clrMapOvr>
  <p:hf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S_03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EEB08C-69D3-4929-8C4F-FC1DE024E846}"/>
              </a:ext>
            </a:extLst>
          </p:cNvPr>
          <p:cNvPicPr>
            <a:picLocks noChangeAspect="1"/>
          </p:cNvPicPr>
          <p:nvPr userDrawn="1"/>
        </p:nvPicPr>
        <p:blipFill>
          <a:blip r:embed="rId2"/>
          <a:srcRect l="7692"/>
          <a:stretch>
            <a:fillRect/>
          </a:stretch>
        </p:blipFill>
        <p:spPr>
          <a:xfrm>
            <a:off x="0" y="0"/>
            <a:ext cx="12192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58000">
                <a:moveTo>
                  <a:pt x="0" y="0"/>
                </a:moveTo>
                <a:lnTo>
                  <a:pt x="9144000" y="0"/>
                </a:lnTo>
                <a:lnTo>
                  <a:pt x="9144000" y="6858000"/>
                </a:lnTo>
                <a:lnTo>
                  <a:pt x="0" y="6858000"/>
                </a:lnTo>
                <a:lnTo>
                  <a:pt x="0" y="0"/>
                </a:lnTo>
                <a:close/>
              </a:path>
            </a:pathLst>
          </a:custGeom>
        </p:spPr>
      </p:pic>
      <p:pic>
        <p:nvPicPr>
          <p:cNvPr id="10" name="Picture 9">
            <a:extLst>
              <a:ext uri="{FF2B5EF4-FFF2-40B4-BE49-F238E27FC236}">
                <a16:creationId xmlns:a16="http://schemas.microsoft.com/office/drawing/2014/main" id="{07274B2E-AEAC-4641-8D0C-AB329DA367C0}"/>
              </a:ext>
            </a:extLst>
          </p:cNvPr>
          <p:cNvPicPr>
            <a:picLocks noChangeAspect="1"/>
          </p:cNvPicPr>
          <p:nvPr userDrawn="1"/>
        </p:nvPicPr>
        <p:blipFill>
          <a:blip r:embed="rId3"/>
          <a:srcRect l="40740"/>
          <a:stretch>
            <a:fillRect/>
          </a:stretch>
        </p:blipFill>
        <p:spPr>
          <a:xfrm>
            <a:off x="1" y="0"/>
            <a:ext cx="7501676" cy="6860013"/>
          </a:xfrm>
          <a:custGeom>
            <a:avLst/>
            <a:gdLst>
              <a:gd name="connsiteX0" fmla="*/ 0 w 5626257"/>
              <a:gd name="connsiteY0" fmla="*/ 0 h 6860013"/>
              <a:gd name="connsiteX1" fmla="*/ 5626257 w 5626257"/>
              <a:gd name="connsiteY1" fmla="*/ 0 h 6860013"/>
              <a:gd name="connsiteX2" fmla="*/ 5626257 w 5626257"/>
              <a:gd name="connsiteY2" fmla="*/ 6860013 h 6860013"/>
              <a:gd name="connsiteX3" fmla="*/ 0 w 5626257"/>
              <a:gd name="connsiteY3" fmla="*/ 6860013 h 6860013"/>
              <a:gd name="connsiteX4" fmla="*/ 0 w 5626257"/>
              <a:gd name="connsiteY4" fmla="*/ 0 h 686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6257" h="6860013">
                <a:moveTo>
                  <a:pt x="0" y="0"/>
                </a:moveTo>
                <a:lnTo>
                  <a:pt x="5626257" y="0"/>
                </a:lnTo>
                <a:lnTo>
                  <a:pt x="5626257" y="6860013"/>
                </a:lnTo>
                <a:lnTo>
                  <a:pt x="0" y="6860013"/>
                </a:lnTo>
                <a:lnTo>
                  <a:pt x="0" y="0"/>
                </a:lnTo>
                <a:close/>
              </a:path>
            </a:pathLst>
          </a:custGeom>
        </p:spPr>
      </p:pic>
      <p:pic>
        <p:nvPicPr>
          <p:cNvPr id="22" name="Picture 21">
            <a:extLst>
              <a:ext uri="{FF2B5EF4-FFF2-40B4-BE49-F238E27FC236}">
                <a16:creationId xmlns:a16="http://schemas.microsoft.com/office/drawing/2014/main" id="{55013033-9A52-4463-AC64-E7079C16E625}"/>
              </a:ext>
            </a:extLst>
          </p:cNvPr>
          <p:cNvPicPr>
            <a:picLocks noChangeAspect="1"/>
          </p:cNvPicPr>
          <p:nvPr userDrawn="1"/>
        </p:nvPicPr>
        <p:blipFill>
          <a:blip r:embed="rId4"/>
          <a:srcRect l="36622" b="33333"/>
          <a:stretch>
            <a:fillRect/>
          </a:stretch>
        </p:blipFill>
        <p:spPr>
          <a:xfrm>
            <a:off x="0" y="2286000"/>
            <a:ext cx="9318752" cy="4572000"/>
          </a:xfrm>
          <a:custGeom>
            <a:avLst/>
            <a:gdLst>
              <a:gd name="connsiteX0" fmla="*/ 0 w 6989064"/>
              <a:gd name="connsiteY0" fmla="*/ 0 h 4572000"/>
              <a:gd name="connsiteX1" fmla="*/ 6989064 w 6989064"/>
              <a:gd name="connsiteY1" fmla="*/ 0 h 4572000"/>
              <a:gd name="connsiteX2" fmla="*/ 6989064 w 6989064"/>
              <a:gd name="connsiteY2" fmla="*/ 4572000 h 4572000"/>
              <a:gd name="connsiteX3" fmla="*/ 0 w 6989064"/>
              <a:gd name="connsiteY3" fmla="*/ 4572000 h 4572000"/>
              <a:gd name="connsiteX4" fmla="*/ 0 w 6989064"/>
              <a:gd name="connsiteY4" fmla="*/ 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9064" h="4572000">
                <a:moveTo>
                  <a:pt x="0" y="0"/>
                </a:moveTo>
                <a:lnTo>
                  <a:pt x="6989064" y="0"/>
                </a:lnTo>
                <a:lnTo>
                  <a:pt x="6989064" y="4572000"/>
                </a:lnTo>
                <a:lnTo>
                  <a:pt x="0" y="4572000"/>
                </a:lnTo>
                <a:lnTo>
                  <a:pt x="0" y="0"/>
                </a:lnTo>
                <a:close/>
              </a:path>
            </a:pathLst>
          </a:custGeom>
        </p:spPr>
      </p:pic>
      <p:pic>
        <p:nvPicPr>
          <p:cNvPr id="41" name="Picture 40">
            <a:extLst>
              <a:ext uri="{FF2B5EF4-FFF2-40B4-BE49-F238E27FC236}">
                <a16:creationId xmlns:a16="http://schemas.microsoft.com/office/drawing/2014/main" id="{32C9CCAF-DC80-9140-9E09-622B2496582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1200" y="607230"/>
            <a:ext cx="3327400" cy="1016000"/>
          </a:xfrm>
          <a:prstGeom prst="rect">
            <a:avLst/>
          </a:prstGeom>
        </p:spPr>
      </p:pic>
      <p:sp>
        <p:nvSpPr>
          <p:cNvPr id="42" name="Title Placeholder 3">
            <a:extLst>
              <a:ext uri="{FF2B5EF4-FFF2-40B4-BE49-F238E27FC236}">
                <a16:creationId xmlns:a16="http://schemas.microsoft.com/office/drawing/2014/main" id="{D512C8D7-74E2-EB44-8DDD-2790327CE4E6}"/>
              </a:ext>
            </a:extLst>
          </p:cNvPr>
          <p:cNvSpPr>
            <a:spLocks noGrp="1"/>
          </p:cNvSpPr>
          <p:nvPr>
            <p:ph type="title" hasCustomPrompt="1"/>
          </p:nvPr>
        </p:nvSpPr>
        <p:spPr>
          <a:xfrm>
            <a:off x="452964" y="2667000"/>
            <a:ext cx="6634927" cy="2124414"/>
          </a:xfrm>
          <a:prstGeom prst="rect">
            <a:avLst/>
          </a:prstGeom>
          <a:effectLst>
            <a:glow>
              <a:srgbClr val="FDFBFE"/>
            </a:glow>
            <a:outerShdw sx="1000" sy="1000" algn="ctr" rotWithShape="0">
              <a:schemeClr val="accent6">
                <a:lumMod val="20000"/>
                <a:lumOff val="80000"/>
              </a:schemeClr>
            </a:outerShdw>
            <a:softEdge rad="0"/>
          </a:effectLst>
        </p:spPr>
        <p:txBody>
          <a:bodyPr vert="horz" lIns="91440" tIns="45720" rIns="91440" bIns="45720" rtlCol="0" anchor="ctr" anchorCtr="0">
            <a:noAutofit/>
          </a:bodyPr>
          <a:lstStyle>
            <a:lvl1pPr>
              <a:lnSpc>
                <a:spcPct val="95000"/>
              </a:lnSpc>
              <a:spcBef>
                <a:spcPts val="0"/>
              </a:spcBef>
              <a:spcAft>
                <a:spcPts val="0"/>
              </a:spcAft>
              <a:defRPr sz="4600" baseline="0">
                <a:solidFill>
                  <a:srgbClr val="FFFFFF"/>
                </a:solidFill>
                <a:effectLst>
                  <a:outerShdw blurRad="38100" dist="38100" dir="2700000" algn="tl">
                    <a:srgbClr val="000000">
                      <a:alpha val="43137"/>
                    </a:srgbClr>
                  </a:outerShdw>
                </a:effectLst>
              </a:defRPr>
            </a:lvl1pPr>
          </a:lstStyle>
          <a:p>
            <a:r>
              <a:rPr lang="en-US" dirty="0"/>
              <a:t>Click to edit Header/Title style</a:t>
            </a:r>
          </a:p>
        </p:txBody>
      </p:sp>
      <p:sp>
        <p:nvSpPr>
          <p:cNvPr id="3" name="Text Placeholder 2">
            <a:extLst>
              <a:ext uri="{FF2B5EF4-FFF2-40B4-BE49-F238E27FC236}">
                <a16:creationId xmlns:a16="http://schemas.microsoft.com/office/drawing/2014/main" id="{255073CD-791F-4360-AD48-ECDC020E512F}"/>
              </a:ext>
            </a:extLst>
          </p:cNvPr>
          <p:cNvSpPr>
            <a:spLocks noGrp="1"/>
          </p:cNvSpPr>
          <p:nvPr>
            <p:ph type="body" sz="quarter" idx="10"/>
          </p:nvPr>
        </p:nvSpPr>
        <p:spPr>
          <a:xfrm>
            <a:off x="452968" y="4893873"/>
            <a:ext cx="8102097" cy="1049727"/>
          </a:xfrm>
        </p:spPr>
        <p:txBody>
          <a:bodyPr anchor="ctr"/>
          <a:lstStyle>
            <a:lvl1pPr marL="0" indent="0">
              <a:lnSpc>
                <a:spcPct val="95000"/>
              </a:lnSpc>
              <a:spcBef>
                <a:spcPts val="0"/>
              </a:spcBef>
              <a:spcAft>
                <a:spcPts val="0"/>
              </a:spcAft>
              <a:buFont typeface="Arial" panose="020B0604020202020204" pitchFamily="34" charset="0"/>
              <a:buNone/>
              <a:defRPr sz="3600">
                <a:solidFill>
                  <a:srgbClr val="FFFFFF"/>
                </a:solidFill>
                <a:effectLst>
                  <a:outerShdw blurRad="38100" dist="38100" dir="2700000" algn="tl">
                    <a:srgbClr val="000000">
                      <a:alpha val="43137"/>
                    </a:srgbClr>
                  </a:outerShdw>
                </a:effectLst>
              </a:defRPr>
            </a:lvl1pPr>
            <a:lvl2pPr marL="228600" indent="0">
              <a:buFont typeface="Arial" panose="020B0604020202020204" pitchFamily="34" charset="0"/>
              <a:buNone/>
              <a:defRPr>
                <a:solidFill>
                  <a:srgbClr val="FDFBFE"/>
                </a:solidFill>
              </a:defRPr>
            </a:lvl2pPr>
            <a:lvl3pPr marL="457200" indent="0">
              <a:buFont typeface="Arial" panose="020B0604020202020204" pitchFamily="34" charset="0"/>
              <a:buNone/>
              <a:defRPr>
                <a:solidFill>
                  <a:srgbClr val="FDFBFE"/>
                </a:solidFill>
              </a:defRPr>
            </a:lvl3pPr>
            <a:lvl4pPr marL="685800" indent="0">
              <a:buFont typeface="Arial" panose="020B0604020202020204" pitchFamily="34" charset="0"/>
              <a:buNone/>
              <a:defRPr>
                <a:solidFill>
                  <a:srgbClr val="FDFBFE"/>
                </a:solidFill>
              </a:defRPr>
            </a:lvl4pPr>
            <a:lvl5pPr marL="914400" indent="0">
              <a:buFont typeface="Arial" panose="020B0604020202020204" pitchFamily="34" charset="0"/>
              <a:buNone/>
              <a:defRPr>
                <a:solidFill>
                  <a:srgbClr val="FDFBFE"/>
                </a:solidFill>
              </a:defRPr>
            </a:lvl5pPr>
          </a:lstStyle>
          <a:p>
            <a:pPr lvl="0"/>
            <a:r>
              <a:rPr lang="en-US"/>
              <a:t>Click to edit Master text styles</a:t>
            </a:r>
          </a:p>
        </p:txBody>
      </p:sp>
    </p:spTree>
    <p:extLst>
      <p:ext uri="{BB962C8B-B14F-4D97-AF65-F5344CB8AC3E}">
        <p14:creationId xmlns:p14="http://schemas.microsoft.com/office/powerpoint/2010/main" val="12344553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02Two Column Content w Title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0DAD22D-99A8-4A9C-9269-4A2B4D2723B4}"/>
              </a:ext>
            </a:extLst>
          </p:cNvPr>
          <p:cNvSpPr>
            <a:spLocks noGrp="1"/>
          </p:cNvSpPr>
          <p:nvPr>
            <p:ph idx="15"/>
          </p:nvPr>
        </p:nvSpPr>
        <p:spPr>
          <a:xfrm>
            <a:off x="597413" y="2033762"/>
            <a:ext cx="5295387" cy="4138438"/>
          </a:xfrm>
          <a:prstGeom prst="rect">
            <a:avLst/>
          </a:prstGeom>
        </p:spPr>
        <p:txBody>
          <a:bodyPr vert="horz" lIns="0" tIns="0" rIns="0" bIns="0" rtlCol="0">
            <a:noAutofit/>
          </a:bodyPr>
          <a:lstStyle>
            <a:lvl1pPr>
              <a:defRPr sz="2600">
                <a:solidFill>
                  <a:srgbClr val="000000"/>
                </a:solidFill>
              </a:defRPr>
            </a:lvl1pPr>
            <a:lvl2pPr>
              <a:defRPr sz="2600">
                <a:solidFill>
                  <a:srgbClr val="000000"/>
                </a:solidFill>
              </a:defRPr>
            </a:lvl2pPr>
            <a:lvl3pPr>
              <a:defRPr sz="2600">
                <a:solidFill>
                  <a:srgbClr val="000000"/>
                </a:solidFill>
              </a:defRPr>
            </a:lvl3pPr>
            <a:lvl4pPr>
              <a:defRPr sz="2600">
                <a:solidFill>
                  <a:srgbClr val="000000"/>
                </a:solidFill>
              </a:defRPr>
            </a:lvl4pPr>
            <a:lvl5pPr marL="914400" indent="0">
              <a:buNone/>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2" hasCustomPrompt="1"/>
          </p:nvPr>
        </p:nvSpPr>
        <p:spPr>
          <a:xfrm>
            <a:off x="597413" y="1371601"/>
            <a:ext cx="5295387" cy="526968"/>
          </a:xfrm>
          <a:prstGeom prst="rect">
            <a:avLst/>
          </a:prstGeom>
        </p:spPr>
        <p:txBody>
          <a:bodyPr anchor="ctr" anchorCtr="0"/>
          <a:lstStyle>
            <a:lvl1pPr marL="0" indent="0">
              <a:buNone/>
              <a:defRPr sz="2800" b="0">
                <a:solidFill>
                  <a:srgbClr val="F15B2A"/>
                </a:solidFill>
                <a:effectLst/>
              </a:defRPr>
            </a:lvl1pPr>
          </a:lstStyle>
          <a:p>
            <a:pPr lvl="0"/>
            <a:r>
              <a:rPr lang="en-US" dirty="0"/>
              <a:t>Click to edit subhead</a:t>
            </a:r>
          </a:p>
        </p:txBody>
      </p:sp>
      <p:sp>
        <p:nvSpPr>
          <p:cNvPr id="11" name="Text Placeholder 4"/>
          <p:cNvSpPr>
            <a:spLocks noGrp="1"/>
          </p:cNvSpPr>
          <p:nvPr>
            <p:ph type="body" sz="quarter" idx="13" hasCustomPrompt="1"/>
          </p:nvPr>
        </p:nvSpPr>
        <p:spPr>
          <a:xfrm>
            <a:off x="6069875" y="1371600"/>
            <a:ext cx="5295387" cy="526968"/>
          </a:xfrm>
          <a:prstGeom prst="rect">
            <a:avLst/>
          </a:prstGeom>
        </p:spPr>
        <p:txBody>
          <a:bodyPr anchor="ctr" anchorCtr="0"/>
          <a:lstStyle>
            <a:lvl1pPr marL="122238" indent="0">
              <a:buNone/>
              <a:defRPr lang="en-US" sz="2800" b="0" i="0" kern="1200" baseline="0" dirty="0">
                <a:solidFill>
                  <a:srgbClr val="F15B2A"/>
                </a:solidFill>
                <a:effectLst/>
                <a:latin typeface="Helvetica-Normal" pitchFamily="2" charset="0"/>
                <a:ea typeface="Verdana" charset="0"/>
                <a:cs typeface="Verdana" charset="0"/>
              </a:defRPr>
            </a:lvl1pPr>
          </a:lstStyle>
          <a:p>
            <a:pPr marL="0" lvl="0" indent="0" algn="l" defTabSz="914400" rtl="0" eaLnBrk="1" latinLnBrk="0" hangingPunct="1">
              <a:lnSpc>
                <a:spcPct val="100000"/>
              </a:lnSpc>
              <a:spcBef>
                <a:spcPts val="0"/>
              </a:spcBef>
              <a:spcAft>
                <a:spcPts val="600"/>
              </a:spcAft>
              <a:buClr>
                <a:schemeClr val="tx2">
                  <a:lumMod val="75000"/>
                </a:schemeClr>
              </a:buClr>
              <a:buSzPct val="90000"/>
              <a:buFont typeface="Arial" charset="0"/>
              <a:buNone/>
              <a:tabLst>
                <a:tab pos="228600" algn="l"/>
              </a:tabLst>
            </a:pPr>
            <a:r>
              <a:rPr lang="en-US" dirty="0"/>
              <a:t>Click to edit subhead</a:t>
            </a:r>
          </a:p>
        </p:txBody>
      </p:sp>
      <p:sp>
        <p:nvSpPr>
          <p:cNvPr id="8" name="Title Placeholder 3">
            <a:extLst>
              <a:ext uri="{FF2B5EF4-FFF2-40B4-BE49-F238E27FC236}">
                <a16:creationId xmlns:a16="http://schemas.microsoft.com/office/drawing/2014/main" id="{D695633B-43C1-46F1-BF75-B271B52F1FA4}"/>
              </a:ext>
            </a:extLst>
          </p:cNvPr>
          <p:cNvSpPr>
            <a:spLocks noGrp="1"/>
          </p:cNvSpPr>
          <p:nvPr>
            <p:ph type="title" hasCustomPrompt="1"/>
          </p:nvPr>
        </p:nvSpPr>
        <p:spPr>
          <a:xfrm>
            <a:off x="597413" y="177140"/>
            <a:ext cx="10756387" cy="1056350"/>
          </a:xfrm>
          <a:prstGeom prst="rect">
            <a:avLst/>
          </a:prstGeom>
          <a:effectLst>
            <a:glow>
              <a:srgbClr val="FDFBFE"/>
            </a:glow>
            <a:outerShdw sx="1000" sy="1000" algn="ctr" rotWithShape="0">
              <a:schemeClr val="accent6">
                <a:lumMod val="20000"/>
                <a:lumOff val="80000"/>
              </a:schemeClr>
            </a:outerShdw>
            <a:softEdge rad="0"/>
          </a:effectLst>
        </p:spPr>
        <p:txBody>
          <a:bodyPr vert="horz" lIns="0" tIns="45720" rIns="91440" bIns="45720" rtlCol="0" anchor="b" anchorCtr="0">
            <a:normAutofit/>
          </a:bodyPr>
          <a:lstStyle>
            <a:lvl1pPr>
              <a:defRPr>
                <a:solidFill>
                  <a:srgbClr val="000000"/>
                </a:solidFill>
              </a:defRPr>
            </a:lvl1pPr>
          </a:lstStyle>
          <a:p>
            <a:r>
              <a:rPr lang="en-US" dirty="0"/>
              <a:t>Click to edit Header/Title style</a:t>
            </a:r>
          </a:p>
        </p:txBody>
      </p:sp>
      <p:sp>
        <p:nvSpPr>
          <p:cNvPr id="10" name="Text Placeholder 2">
            <a:extLst>
              <a:ext uri="{FF2B5EF4-FFF2-40B4-BE49-F238E27FC236}">
                <a16:creationId xmlns:a16="http://schemas.microsoft.com/office/drawing/2014/main" id="{C49AF6BE-B608-4A0D-9DE1-244AD9EAD51F}"/>
              </a:ext>
            </a:extLst>
          </p:cNvPr>
          <p:cNvSpPr>
            <a:spLocks noGrp="1"/>
          </p:cNvSpPr>
          <p:nvPr>
            <p:ph idx="16"/>
          </p:nvPr>
        </p:nvSpPr>
        <p:spPr>
          <a:xfrm>
            <a:off x="6069875" y="2033762"/>
            <a:ext cx="5295387" cy="4138438"/>
          </a:xfrm>
          <a:prstGeom prst="rect">
            <a:avLst/>
          </a:prstGeom>
        </p:spPr>
        <p:txBody>
          <a:bodyPr vert="horz" lIns="0" tIns="0" rIns="0" bIns="0" rtlCol="0">
            <a:noAutofit/>
          </a:bodyPr>
          <a:lstStyle>
            <a:lvl1pPr>
              <a:defRPr sz="2600">
                <a:solidFill>
                  <a:srgbClr val="000000"/>
                </a:solidFill>
              </a:defRPr>
            </a:lvl1pPr>
            <a:lvl2pPr>
              <a:defRPr sz="2600">
                <a:solidFill>
                  <a:srgbClr val="000000"/>
                </a:solidFill>
              </a:defRPr>
            </a:lvl2pPr>
            <a:lvl3pPr>
              <a:defRPr sz="2600">
                <a:solidFill>
                  <a:srgbClr val="000000"/>
                </a:solidFill>
              </a:defRPr>
            </a:lvl3pPr>
            <a:lvl4pPr>
              <a:defRPr sz="2600">
                <a:solidFill>
                  <a:srgbClr val="000000"/>
                </a:solidFill>
              </a:defRPr>
            </a:lvl4pPr>
            <a:lvl5pPr>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ooter Placeholder 6"/>
          <p:cNvSpPr>
            <a:spLocks noGrp="1"/>
          </p:cNvSpPr>
          <p:nvPr>
            <p:ph type="ftr" sz="quarter" idx="17"/>
          </p:nvPr>
        </p:nvSpPr>
        <p:spPr/>
        <p:txBody>
          <a:bodyPr/>
          <a:lstStyle/>
          <a:p>
            <a:r>
              <a:rPr lang="en-US"/>
              <a:t>©2020 Accreditation Association for Ambulatory Health Care, Inc. All rights reserved.</a:t>
            </a:r>
            <a:endParaRPr lang="en-US" dirty="0"/>
          </a:p>
        </p:txBody>
      </p:sp>
      <p:sp>
        <p:nvSpPr>
          <p:cNvPr id="12" name="Slide Number Placeholder 11"/>
          <p:cNvSpPr>
            <a:spLocks noGrp="1"/>
          </p:cNvSpPr>
          <p:nvPr>
            <p:ph type="sldNum" sz="quarter" idx="18"/>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16935897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Title w/ sub title and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E61DC25-BFFD-E247-A571-FCFC1BFB4038}"/>
              </a:ext>
            </a:extLst>
          </p:cNvPr>
          <p:cNvSpPr>
            <a:spLocks noGrp="1"/>
          </p:cNvSpPr>
          <p:nvPr>
            <p:ph idx="1"/>
          </p:nvPr>
        </p:nvSpPr>
        <p:spPr>
          <a:xfrm>
            <a:off x="597411" y="1371600"/>
            <a:ext cx="10924032" cy="4724400"/>
          </a:xfrm>
          <a:prstGeom prst="rect">
            <a:avLst/>
          </a:prstGeom>
        </p:spPr>
        <p:txBody>
          <a:bodyPr vert="horz" lIns="0" tIns="0" rIns="0" bIns="0" rtlCol="0">
            <a:no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3">
            <a:extLst>
              <a:ext uri="{FF2B5EF4-FFF2-40B4-BE49-F238E27FC236}">
                <a16:creationId xmlns:a16="http://schemas.microsoft.com/office/drawing/2014/main" id="{EE9CB7CC-7B99-424B-8A76-B42462B3A514}"/>
              </a:ext>
            </a:extLst>
          </p:cNvPr>
          <p:cNvSpPr>
            <a:spLocks noGrp="1"/>
          </p:cNvSpPr>
          <p:nvPr>
            <p:ph type="title" hasCustomPrompt="1"/>
          </p:nvPr>
        </p:nvSpPr>
        <p:spPr>
          <a:xfrm>
            <a:off x="597411" y="171452"/>
            <a:ext cx="10924032" cy="697229"/>
          </a:xfrm>
          <a:prstGeom prst="rect">
            <a:avLst/>
          </a:prstGeom>
          <a:effectLst>
            <a:glow>
              <a:srgbClr val="FDFBFE"/>
            </a:glow>
            <a:outerShdw sx="1000" sy="1000" algn="ctr" rotWithShape="0">
              <a:schemeClr val="accent6">
                <a:lumMod val="20000"/>
                <a:lumOff val="80000"/>
              </a:schemeClr>
            </a:outerShdw>
            <a:softEdge rad="0"/>
          </a:effectLst>
        </p:spPr>
        <p:txBody>
          <a:bodyPr vert="horz" lIns="0" tIns="45720" rIns="91440" bIns="45720" rtlCol="0" anchor="b" anchorCtr="0">
            <a:noAutofit/>
          </a:bodyPr>
          <a:lstStyle>
            <a:lvl1pPr>
              <a:defRPr>
                <a:solidFill>
                  <a:srgbClr val="000000"/>
                </a:solidFill>
              </a:defRPr>
            </a:lvl1pPr>
          </a:lstStyle>
          <a:p>
            <a:r>
              <a:rPr lang="en-US" dirty="0"/>
              <a:t>Click to edit Header/Title style</a:t>
            </a:r>
          </a:p>
        </p:txBody>
      </p:sp>
      <p:sp>
        <p:nvSpPr>
          <p:cNvPr id="5" name="Footer Placeholder 4"/>
          <p:cNvSpPr>
            <a:spLocks noGrp="1"/>
          </p:cNvSpPr>
          <p:nvPr>
            <p:ph type="ftr" sz="quarter" idx="10"/>
          </p:nvPr>
        </p:nvSpPr>
        <p:spPr/>
        <p:txBody>
          <a:bodyPr/>
          <a:lstStyle/>
          <a:p>
            <a:r>
              <a:rPr lang="en-US"/>
              <a:t>©2020 Accreditation Association for Ambulatory Health Care, Inc. All rights reserved.</a:t>
            </a:r>
            <a:endParaRPr lang="en-US" dirty="0"/>
          </a:p>
        </p:txBody>
      </p:sp>
      <p:sp>
        <p:nvSpPr>
          <p:cNvPr id="8" name="Slide Number Placeholder 7"/>
          <p:cNvSpPr>
            <a:spLocks noGrp="1"/>
          </p:cNvSpPr>
          <p:nvPr>
            <p:ph type="sldNum" sz="quarter" idx="11"/>
          </p:nvPr>
        </p:nvSpPr>
        <p:spPr/>
        <p:txBody>
          <a:bodyPr/>
          <a:lstStyle/>
          <a:p>
            <a:fld id="{C2A8E673-5187-4080-BCA9-24A336830D1D}" type="slidenum">
              <a:rPr lang="en-CA" smtClean="0"/>
              <a:pPr/>
              <a:t>‹#›</a:t>
            </a:fld>
            <a:endParaRPr lang="en-CA" dirty="0"/>
          </a:p>
        </p:txBody>
      </p:sp>
      <p:sp>
        <p:nvSpPr>
          <p:cNvPr id="3" name="Content Placeholder 2">
            <a:extLst>
              <a:ext uri="{FF2B5EF4-FFF2-40B4-BE49-F238E27FC236}">
                <a16:creationId xmlns:a16="http://schemas.microsoft.com/office/drawing/2014/main" id="{D37F4BDE-9DB2-4EF8-9A05-312C902452A9}"/>
              </a:ext>
            </a:extLst>
          </p:cNvPr>
          <p:cNvSpPr>
            <a:spLocks noGrp="1"/>
          </p:cNvSpPr>
          <p:nvPr>
            <p:ph sz="quarter" idx="12"/>
          </p:nvPr>
        </p:nvSpPr>
        <p:spPr>
          <a:xfrm>
            <a:off x="596899" y="937454"/>
            <a:ext cx="10924032" cy="284250"/>
          </a:xfrm>
        </p:spPr>
        <p:txBody>
          <a:bodyPr anchor="ctr"/>
          <a:lstStyle>
            <a:lvl1pPr marL="0" indent="0">
              <a:buNone/>
              <a:defRPr sz="2400" i="1"/>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052561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Charcoal">
    <p:bg>
      <p:bgPr>
        <a:solidFill>
          <a:schemeClr val="tx2"/>
        </a:solid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217B7506-0162-4D43-B0DC-42D306037B8D}"/>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559675" y="46038"/>
            <a:ext cx="455295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658368"/>
            <a:ext cx="6419088" cy="2478024"/>
          </a:xfrm>
        </p:spPr>
        <p:txBody>
          <a:bodyPr>
            <a:no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538728"/>
            <a:ext cx="6419088" cy="557784"/>
          </a:xfrm>
        </p:spPr>
        <p:txBody>
          <a:bodyPr/>
          <a:lstStyle>
            <a:lvl1pPr marL="0" indent="0" algn="l">
              <a:lnSpc>
                <a:spcPct val="110000"/>
              </a:lnSpc>
              <a:buNone/>
              <a:defRPr sz="20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p:cNvSpPr>
            <a:spLocks noGrp="1"/>
          </p:cNvSpPr>
          <p:nvPr>
            <p:ph type="body" sz="quarter" idx="13"/>
          </p:nvPr>
        </p:nvSpPr>
        <p:spPr>
          <a:xfrm>
            <a:off x="685800" y="4215384"/>
            <a:ext cx="6400800" cy="1517904"/>
          </a:xfrm>
        </p:spPr>
        <p:txBody>
          <a:bodyPr/>
          <a:lstStyle>
            <a:lvl1pPr marL="0" indent="0">
              <a:buNone/>
              <a:defRPr sz="1600">
                <a:solidFill>
                  <a:schemeClr val="bg1"/>
                </a:solidFill>
              </a:defRPr>
            </a:lvl1pPr>
            <a:lvl2pPr marL="0" indent="0">
              <a:spcAft>
                <a:spcPts val="100"/>
              </a:spcAft>
              <a:buClr>
                <a:schemeClr val="bg1"/>
              </a:buClr>
              <a:buFont typeface="Arial" panose="020B0604020202020204" pitchFamily="34" charset="0"/>
              <a:buNone/>
              <a:defRPr sz="1600">
                <a:solidFill>
                  <a:schemeClr val="bg1"/>
                </a:solidFill>
              </a:defRPr>
            </a:lvl2pPr>
            <a:lvl3pPr marL="512064" indent="-283464">
              <a:buClr>
                <a:schemeClr val="bg1"/>
              </a:buClr>
              <a:buFont typeface="Arial" panose="020B0604020202020204" pitchFamily="34" charset="0"/>
              <a:buChar char="―"/>
              <a:defRPr sz="1400">
                <a:solidFill>
                  <a:schemeClr val="bg1"/>
                </a:solidFill>
              </a:defRPr>
            </a:lvl3pPr>
            <a:lvl4pPr>
              <a:defRPr sz="1400">
                <a:solidFill>
                  <a:schemeClr val="accent1"/>
                </a:solidFill>
              </a:defRPr>
            </a:lvl4pPr>
            <a:lvl5pPr>
              <a:defRPr sz="1200">
                <a:solidFill>
                  <a:schemeClr val="accent1"/>
                </a:solidFill>
              </a:defRPr>
            </a:lvl5pPr>
            <a:lvl6pPr>
              <a:defRPr>
                <a:solidFill>
                  <a:schemeClr val="bg1"/>
                </a:solidFill>
              </a:defRPr>
            </a:lvl6pPr>
          </a:lstStyle>
          <a:p>
            <a:pPr lvl="0"/>
            <a:r>
              <a:rPr lang="en-US"/>
              <a:t>Edit Master text styles</a:t>
            </a:r>
          </a:p>
        </p:txBody>
      </p:sp>
      <p:sp>
        <p:nvSpPr>
          <p:cNvPr id="6" name="Slide Number Placeholder 6">
            <a:extLst>
              <a:ext uri="{FF2B5EF4-FFF2-40B4-BE49-F238E27FC236}">
                <a16:creationId xmlns:a16="http://schemas.microsoft.com/office/drawing/2014/main" id="{D9391B13-5A5B-7E4C-AEDA-956C9B5BC296}"/>
              </a:ext>
            </a:extLst>
          </p:cNvPr>
          <p:cNvSpPr>
            <a:spLocks noGrp="1"/>
          </p:cNvSpPr>
          <p:nvPr>
            <p:ph type="sldNum" sz="quarter" idx="14"/>
          </p:nvPr>
        </p:nvSpPr>
        <p:spPr>
          <a:solidFill>
            <a:schemeClr val="accent1"/>
          </a:solidFill>
        </p:spPr>
        <p:txBody>
          <a:bodyPr/>
          <a:lstStyle>
            <a:lvl1pPr>
              <a:defRPr>
                <a:solidFill>
                  <a:srgbClr val="FFFFFF"/>
                </a:solidFill>
              </a:defRPr>
            </a:lvl1pPr>
          </a:lstStyle>
          <a:p>
            <a:pPr>
              <a:defRPr/>
            </a:pPr>
            <a:fld id="{BEAAA3BE-01EF-F54F-8B97-A24CC6962C05}" type="slidenum">
              <a:rPr lang="en-US" altLang="en-US"/>
              <a:pPr>
                <a:defRPr/>
              </a:pPr>
              <a:t>‹#›</a:t>
            </a:fld>
            <a:endParaRPr lang="en-US" altLang="en-US"/>
          </a:p>
        </p:txBody>
      </p:sp>
    </p:spTree>
    <p:extLst>
      <p:ext uri="{BB962C8B-B14F-4D97-AF65-F5344CB8AC3E}">
        <p14:creationId xmlns:p14="http://schemas.microsoft.com/office/powerpoint/2010/main" val="35772863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E61DC25-BFFD-E247-A571-FCFC1BFB4038}"/>
              </a:ext>
            </a:extLst>
          </p:cNvPr>
          <p:cNvSpPr>
            <a:spLocks noGrp="1"/>
          </p:cNvSpPr>
          <p:nvPr>
            <p:ph idx="1"/>
          </p:nvPr>
        </p:nvSpPr>
        <p:spPr>
          <a:xfrm>
            <a:off x="597413" y="1371600"/>
            <a:ext cx="10756387" cy="4724400"/>
          </a:xfrm>
          <a:prstGeom prst="rect">
            <a:avLst/>
          </a:prstGeom>
        </p:spPr>
        <p:txBody>
          <a:bodyPr vert="horz" lIns="0" tIns="0" rIns="0" bIns="0" rtlCol="0">
            <a:no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3">
            <a:extLst>
              <a:ext uri="{FF2B5EF4-FFF2-40B4-BE49-F238E27FC236}">
                <a16:creationId xmlns:a16="http://schemas.microsoft.com/office/drawing/2014/main" id="{EE9CB7CC-7B99-424B-8A76-B42462B3A514}"/>
              </a:ext>
            </a:extLst>
          </p:cNvPr>
          <p:cNvSpPr>
            <a:spLocks noGrp="1"/>
          </p:cNvSpPr>
          <p:nvPr>
            <p:ph type="title" hasCustomPrompt="1"/>
          </p:nvPr>
        </p:nvSpPr>
        <p:spPr>
          <a:xfrm>
            <a:off x="597413" y="171327"/>
            <a:ext cx="10756387" cy="1047874"/>
          </a:xfrm>
          <a:prstGeom prst="rect">
            <a:avLst/>
          </a:prstGeom>
          <a:effectLst>
            <a:glow>
              <a:srgbClr val="FDFBFE"/>
            </a:glow>
            <a:outerShdw sx="1000" sy="1000" algn="ctr" rotWithShape="0">
              <a:schemeClr val="accent6">
                <a:lumMod val="20000"/>
                <a:lumOff val="80000"/>
              </a:schemeClr>
            </a:outerShdw>
            <a:softEdge rad="0"/>
          </a:effectLst>
        </p:spPr>
        <p:txBody>
          <a:bodyPr vert="horz" lIns="0" tIns="45720" rIns="91440" bIns="45720" rtlCol="0" anchor="b" anchorCtr="0">
            <a:noAutofit/>
          </a:bodyPr>
          <a:lstStyle>
            <a:lvl1pPr>
              <a:defRPr>
                <a:solidFill>
                  <a:srgbClr val="000000"/>
                </a:solidFill>
              </a:defRPr>
            </a:lvl1pPr>
          </a:lstStyle>
          <a:p>
            <a:r>
              <a:rPr lang="en-US" dirty="0"/>
              <a:t>Click to edit Header/Title style</a:t>
            </a:r>
          </a:p>
        </p:txBody>
      </p:sp>
      <p:sp>
        <p:nvSpPr>
          <p:cNvPr id="5" name="Footer Placeholder 4"/>
          <p:cNvSpPr>
            <a:spLocks noGrp="1"/>
          </p:cNvSpPr>
          <p:nvPr>
            <p:ph type="ftr" sz="quarter" idx="10"/>
          </p:nvPr>
        </p:nvSpPr>
        <p:spPr/>
        <p:txBody>
          <a:bodyPr/>
          <a:lstStyle/>
          <a:p>
            <a:r>
              <a:rPr lang="en-US"/>
              <a:t>©2020 Accreditation Association for Ambulatory Health Care, Inc. All rights reserved.</a:t>
            </a:r>
            <a:endParaRPr lang="en-US" dirty="0"/>
          </a:p>
        </p:txBody>
      </p:sp>
      <p:sp>
        <p:nvSpPr>
          <p:cNvPr id="8" name="Slide Number Placeholder 7"/>
          <p:cNvSpPr>
            <a:spLocks noGrp="1"/>
          </p:cNvSpPr>
          <p:nvPr>
            <p:ph type="sldNum" sz="quarter" idx="11"/>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267931497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S_03Section Header">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E3F0727-EA05-433A-974F-CB219048C913}"/>
              </a:ext>
            </a:extLst>
          </p:cNvPr>
          <p:cNvPicPr>
            <a:picLocks noChangeAspect="1"/>
          </p:cNvPicPr>
          <p:nvPr userDrawn="1"/>
        </p:nvPicPr>
        <p:blipFill>
          <a:blip r:embed="rId2"/>
          <a:srcRect l="33610" t="12903" r="20031"/>
          <a:stretch>
            <a:fillRect/>
          </a:stretch>
        </p:blipFill>
        <p:spPr>
          <a:xfrm>
            <a:off x="0" y="0"/>
            <a:ext cx="12192000" cy="6172200"/>
          </a:xfrm>
          <a:custGeom>
            <a:avLst/>
            <a:gdLst>
              <a:gd name="connsiteX0" fmla="*/ 0 w 9144000"/>
              <a:gd name="connsiteY0" fmla="*/ 0 h 6172200"/>
              <a:gd name="connsiteX1" fmla="*/ 9144000 w 9144000"/>
              <a:gd name="connsiteY1" fmla="*/ 0 h 6172200"/>
              <a:gd name="connsiteX2" fmla="*/ 9144000 w 9144000"/>
              <a:gd name="connsiteY2" fmla="*/ 6172200 h 6172200"/>
              <a:gd name="connsiteX3" fmla="*/ 0 w 9144000"/>
              <a:gd name="connsiteY3" fmla="*/ 6172200 h 6172200"/>
              <a:gd name="connsiteX4" fmla="*/ 0 w 9144000"/>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172200">
                <a:moveTo>
                  <a:pt x="0" y="0"/>
                </a:moveTo>
                <a:lnTo>
                  <a:pt x="9144000" y="0"/>
                </a:lnTo>
                <a:lnTo>
                  <a:pt x="9144000" y="6172200"/>
                </a:lnTo>
                <a:lnTo>
                  <a:pt x="0" y="6172200"/>
                </a:lnTo>
                <a:lnTo>
                  <a:pt x="0" y="0"/>
                </a:lnTo>
                <a:close/>
              </a:path>
            </a:pathLst>
          </a:custGeom>
        </p:spPr>
      </p:pic>
      <p:pic>
        <p:nvPicPr>
          <p:cNvPr id="30" name="Picture 29">
            <a:extLst>
              <a:ext uri="{FF2B5EF4-FFF2-40B4-BE49-F238E27FC236}">
                <a16:creationId xmlns:a16="http://schemas.microsoft.com/office/drawing/2014/main" id="{A5A3600B-8813-4C6B-A017-65A618763A7F}"/>
              </a:ext>
            </a:extLst>
          </p:cNvPr>
          <p:cNvPicPr>
            <a:picLocks noChangeAspect="1"/>
          </p:cNvPicPr>
          <p:nvPr userDrawn="1"/>
        </p:nvPicPr>
        <p:blipFill>
          <a:blip r:embed="rId3"/>
          <a:srcRect l="46864"/>
          <a:stretch>
            <a:fillRect/>
          </a:stretch>
        </p:blipFill>
        <p:spPr>
          <a:xfrm>
            <a:off x="2" y="685800"/>
            <a:ext cx="10939671" cy="5413248"/>
          </a:xfrm>
          <a:custGeom>
            <a:avLst/>
            <a:gdLst>
              <a:gd name="connsiteX0" fmla="*/ 0 w 8204753"/>
              <a:gd name="connsiteY0" fmla="*/ 0 h 5413248"/>
              <a:gd name="connsiteX1" fmla="*/ 8204753 w 8204753"/>
              <a:gd name="connsiteY1" fmla="*/ 0 h 5413248"/>
              <a:gd name="connsiteX2" fmla="*/ 8204753 w 8204753"/>
              <a:gd name="connsiteY2" fmla="*/ 5413248 h 5413248"/>
              <a:gd name="connsiteX3" fmla="*/ 0 w 8204753"/>
              <a:gd name="connsiteY3" fmla="*/ 5413248 h 5413248"/>
              <a:gd name="connsiteX4" fmla="*/ 0 w 8204753"/>
              <a:gd name="connsiteY4" fmla="*/ 0 h 541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753" h="5413248">
                <a:moveTo>
                  <a:pt x="0" y="0"/>
                </a:moveTo>
                <a:lnTo>
                  <a:pt x="8204753" y="0"/>
                </a:lnTo>
                <a:lnTo>
                  <a:pt x="8204753" y="5413248"/>
                </a:lnTo>
                <a:lnTo>
                  <a:pt x="0" y="5413248"/>
                </a:lnTo>
                <a:lnTo>
                  <a:pt x="0" y="0"/>
                </a:lnTo>
                <a:close/>
              </a:path>
            </a:pathLst>
          </a:custGeom>
        </p:spPr>
      </p:pic>
      <p:pic>
        <p:nvPicPr>
          <p:cNvPr id="39" name="Picture 38">
            <a:extLst>
              <a:ext uri="{FF2B5EF4-FFF2-40B4-BE49-F238E27FC236}">
                <a16:creationId xmlns:a16="http://schemas.microsoft.com/office/drawing/2014/main" id="{A1C9F517-39F8-48EE-98C7-9E04ADE45869}"/>
              </a:ext>
            </a:extLst>
          </p:cNvPr>
          <p:cNvPicPr>
            <a:picLocks noChangeAspect="1"/>
          </p:cNvPicPr>
          <p:nvPr userDrawn="1"/>
        </p:nvPicPr>
        <p:blipFill>
          <a:blip r:embed="rId4"/>
          <a:srcRect l="56722" t="17391"/>
          <a:stretch>
            <a:fillRect/>
          </a:stretch>
        </p:blipFill>
        <p:spPr>
          <a:xfrm>
            <a:off x="2" y="0"/>
            <a:ext cx="8908468" cy="4343400"/>
          </a:xfrm>
          <a:custGeom>
            <a:avLst/>
            <a:gdLst>
              <a:gd name="connsiteX0" fmla="*/ 0 w 6681351"/>
              <a:gd name="connsiteY0" fmla="*/ 0 h 4343400"/>
              <a:gd name="connsiteX1" fmla="*/ 6681351 w 6681351"/>
              <a:gd name="connsiteY1" fmla="*/ 0 h 4343400"/>
              <a:gd name="connsiteX2" fmla="*/ 6681351 w 6681351"/>
              <a:gd name="connsiteY2" fmla="*/ 4343400 h 4343400"/>
              <a:gd name="connsiteX3" fmla="*/ 0 w 6681351"/>
              <a:gd name="connsiteY3" fmla="*/ 4343400 h 4343400"/>
              <a:gd name="connsiteX4" fmla="*/ 0 w 6681351"/>
              <a:gd name="connsiteY4" fmla="*/ 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1351" h="4343400">
                <a:moveTo>
                  <a:pt x="0" y="0"/>
                </a:moveTo>
                <a:lnTo>
                  <a:pt x="6681351" y="0"/>
                </a:lnTo>
                <a:lnTo>
                  <a:pt x="6681351" y="4343400"/>
                </a:lnTo>
                <a:lnTo>
                  <a:pt x="0" y="4343400"/>
                </a:lnTo>
                <a:lnTo>
                  <a:pt x="0" y="0"/>
                </a:lnTo>
                <a:close/>
              </a:path>
            </a:pathLst>
          </a:custGeom>
        </p:spPr>
      </p:pic>
      <p:sp>
        <p:nvSpPr>
          <p:cNvPr id="7" name="Title Placeholder 3">
            <a:extLst>
              <a:ext uri="{FF2B5EF4-FFF2-40B4-BE49-F238E27FC236}">
                <a16:creationId xmlns:a16="http://schemas.microsoft.com/office/drawing/2014/main" id="{9998CC88-4DBE-4E2F-81FF-FA7F92566562}"/>
              </a:ext>
            </a:extLst>
          </p:cNvPr>
          <p:cNvSpPr>
            <a:spLocks noGrp="1"/>
          </p:cNvSpPr>
          <p:nvPr>
            <p:ph type="title" hasCustomPrompt="1"/>
          </p:nvPr>
        </p:nvSpPr>
        <p:spPr>
          <a:xfrm>
            <a:off x="452966" y="1981200"/>
            <a:ext cx="9503833" cy="2124414"/>
          </a:xfrm>
          <a:prstGeom prst="rect">
            <a:avLst/>
          </a:prstGeom>
          <a:effectLst>
            <a:glow>
              <a:srgbClr val="FDFBFE"/>
            </a:glow>
            <a:outerShdw sx="1000" sy="1000" algn="ctr" rotWithShape="0">
              <a:schemeClr val="accent6">
                <a:lumMod val="20000"/>
                <a:lumOff val="80000"/>
              </a:schemeClr>
            </a:outerShdw>
            <a:softEdge rad="0"/>
          </a:effectLst>
        </p:spPr>
        <p:txBody>
          <a:bodyPr vert="horz" lIns="91440" tIns="45720" rIns="91440" bIns="45720" rtlCol="0" anchor="ctr" anchorCtr="0">
            <a:noAutofit/>
          </a:bodyPr>
          <a:lstStyle>
            <a:lvl1pPr>
              <a:lnSpc>
                <a:spcPct val="95000"/>
              </a:lnSpc>
              <a:defRPr sz="4600" baseline="0">
                <a:solidFill>
                  <a:srgbClr val="FFFFFF"/>
                </a:solidFill>
                <a:effectLst>
                  <a:outerShdw blurRad="38100" dist="38100" dir="2700000" algn="tl">
                    <a:srgbClr val="000000">
                      <a:alpha val="43137"/>
                    </a:srgbClr>
                  </a:outerShdw>
                </a:effectLst>
              </a:defRPr>
            </a:lvl1pPr>
          </a:lstStyle>
          <a:p>
            <a:r>
              <a:rPr lang="en-US" dirty="0"/>
              <a:t>Click to edit Header/Title style</a:t>
            </a:r>
          </a:p>
        </p:txBody>
      </p:sp>
      <p:sp>
        <p:nvSpPr>
          <p:cNvPr id="4" name="Footer Placeholder 3"/>
          <p:cNvSpPr>
            <a:spLocks noGrp="1"/>
          </p:cNvSpPr>
          <p:nvPr>
            <p:ph type="ftr" sz="quarter" idx="10"/>
          </p:nvPr>
        </p:nvSpPr>
        <p:spPr/>
        <p:txBody>
          <a:bodyPr/>
          <a:lstStyle/>
          <a:p>
            <a:r>
              <a:rPr lang="en-US"/>
              <a:t>©2020 Accreditation Association for Ambulatory Health Care, Inc. All rights reserved.</a:t>
            </a:r>
            <a:endParaRPr lang="en-US" dirty="0"/>
          </a:p>
        </p:txBody>
      </p:sp>
      <p:sp>
        <p:nvSpPr>
          <p:cNvPr id="5" name="Slide Number Placeholder 4"/>
          <p:cNvSpPr>
            <a:spLocks noGrp="1"/>
          </p:cNvSpPr>
          <p:nvPr>
            <p:ph type="sldNum" sz="quarter" idx="11"/>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106258183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01Footer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087134-2BA8-46D4-9C65-AB67CB85CC5D}"/>
              </a:ext>
            </a:extLst>
          </p:cNvPr>
          <p:cNvSpPr/>
          <p:nvPr userDrawn="1"/>
        </p:nvSpPr>
        <p:spPr>
          <a:xfrm>
            <a:off x="0" y="1066801"/>
            <a:ext cx="12192000" cy="3651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0"/>
          </p:nvPr>
        </p:nvSpPr>
        <p:spPr/>
        <p:txBody>
          <a:bodyPr/>
          <a:lstStyle/>
          <a:p>
            <a:r>
              <a:rPr lang="en-US"/>
              <a:t>©2020 Accreditation Association for Ambulatory Health Care, Inc. All rights reserved.</a:t>
            </a:r>
            <a:endParaRPr lang="en-US" dirty="0"/>
          </a:p>
        </p:txBody>
      </p:sp>
      <p:sp>
        <p:nvSpPr>
          <p:cNvPr id="8" name="Slide Number Placeholder 7"/>
          <p:cNvSpPr>
            <a:spLocks noGrp="1"/>
          </p:cNvSpPr>
          <p:nvPr>
            <p:ph type="sldNum" sz="quarter" idx="11"/>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1049121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ítulo e Conteúdo" type="tx">
  <p:cSld name="Título e Conteúdo">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2"/>
          <p:cNvSpPr txBox="1">
            <a:spLocks noGrp="1"/>
          </p:cNvSpPr>
          <p:nvPr>
            <p:ph type="sldNum" idx="12"/>
          </p:nvPr>
        </p:nvSpPr>
        <p:spPr>
          <a:xfrm>
            <a:off x="11118115" y="5648653"/>
            <a:ext cx="235600" cy="225600"/>
          </a:xfrm>
          <a:prstGeom prst="rect">
            <a:avLst/>
          </a:prstGeom>
          <a:noFill/>
          <a:ln>
            <a:noFill/>
          </a:ln>
        </p:spPr>
        <p:txBody>
          <a:bodyPr spcFirstLastPara="1" wrap="square" lIns="25700" tIns="25700" rIns="25700" bIns="2570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42155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ítulo e Conteúdo">
  <p:cSld name="1_Título e Conteúdo">
    <p:spTree>
      <p:nvGrpSpPr>
        <p:cNvPr id="1" name="Shape 121"/>
        <p:cNvGrpSpPr/>
        <p:nvPr/>
      </p:nvGrpSpPr>
      <p:grpSpPr>
        <a:xfrm>
          <a:off x="0" y="0"/>
          <a:ext cx="0" cy="0"/>
          <a:chOff x="0" y="0"/>
          <a:chExt cx="0" cy="0"/>
        </a:xfrm>
      </p:grpSpPr>
      <p:sp>
        <p:nvSpPr>
          <p:cNvPr id="122" name="Google Shape;122;p33"/>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81075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lide de Título">
  <p:cSld name="Slide de Título">
    <p:spTree>
      <p:nvGrpSpPr>
        <p:cNvPr id="1" name="Shape 123"/>
        <p:cNvGrpSpPr/>
        <p:nvPr/>
      </p:nvGrpSpPr>
      <p:grpSpPr>
        <a:xfrm>
          <a:off x="0" y="0"/>
          <a:ext cx="0" cy="0"/>
          <a:chOff x="0" y="0"/>
          <a:chExt cx="0" cy="0"/>
        </a:xfrm>
      </p:grpSpPr>
      <p:sp>
        <p:nvSpPr>
          <p:cNvPr id="124" name="Google Shape;124;p34"/>
          <p:cNvSpPr txBox="1">
            <a:spLocks noGrp="1"/>
          </p:cNvSpPr>
          <p:nvPr>
            <p:ph type="sldNum" idx="12"/>
          </p:nvPr>
        </p:nvSpPr>
        <p:spPr>
          <a:xfrm>
            <a:off x="9655451" y="5648727"/>
            <a:ext cx="384000" cy="225600"/>
          </a:xfrm>
          <a:prstGeom prst="rect">
            <a:avLst/>
          </a:prstGeom>
          <a:noFill/>
          <a:ln>
            <a:noFill/>
          </a:ln>
        </p:spPr>
        <p:txBody>
          <a:bodyPr spcFirstLastPara="1" wrap="square" lIns="25700" tIns="25700" rIns="25700" bIns="25700" anchor="ctr" anchorCtr="0">
            <a:noAutofit/>
          </a:bodyPr>
          <a:lstStyle>
            <a:lvl1pPr marL="152396" marR="0" lvl="0"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152396" marR="0" lvl="1"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152396" marR="0" lvl="2"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152396" marR="0" lvl="3"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152396" marR="0" lvl="4"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152396" marR="0" lvl="5"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152396" marR="0" lvl="6"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152396" marR="0" lvl="7"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152396" marR="0" lvl="8"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pPr indent="-143930">
              <a:buFont typeface="Calibri"/>
              <a:buChar char="•"/>
            </a:pPr>
            <a:fld id="{00000000-1234-1234-1234-123412341234}" type="slidenum">
              <a:rPr lang="en" smtClean="0"/>
              <a:pPr indent="-143930">
                <a:buFont typeface="Calibri"/>
                <a:buChar char="•"/>
              </a:pPr>
              <a:t>‹#›</a:t>
            </a:fld>
            <a:endParaRPr lang="en"/>
          </a:p>
        </p:txBody>
      </p:sp>
    </p:spTree>
    <p:extLst>
      <p:ext uri="{BB962C8B-B14F-4D97-AF65-F5344CB8AC3E}">
        <p14:creationId xmlns:p14="http://schemas.microsoft.com/office/powerpoint/2010/main" val="6240628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_AND_BODY">
  <p:cSld name="TITLE_AND_BODY">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35"/>
          <p:cNvSpPr txBox="1"/>
          <p:nvPr/>
        </p:nvSpPr>
        <p:spPr>
          <a:xfrm>
            <a:off x="8095365" y="640089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127" name="Google Shape;127;p35"/>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717580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Default - Title Slide">
  <p:cSld name="Default - Title Slide">
    <p:spTree>
      <p:nvGrpSpPr>
        <p:cNvPr id="1" name="Shape 128"/>
        <p:cNvGrpSpPr/>
        <p:nvPr/>
      </p:nvGrpSpPr>
      <p:grpSpPr>
        <a:xfrm>
          <a:off x="0" y="0"/>
          <a:ext cx="0" cy="0"/>
          <a:chOff x="0" y="0"/>
          <a:chExt cx="0" cy="0"/>
        </a:xfrm>
      </p:grpSpPr>
      <p:sp>
        <p:nvSpPr>
          <p:cNvPr id="129" name="Google Shape;129;p36"/>
          <p:cNvSpPr txBox="1"/>
          <p:nvPr/>
        </p:nvSpPr>
        <p:spPr>
          <a:xfrm>
            <a:off x="8127911" y="6374111"/>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sp>
        <p:nvSpPr>
          <p:cNvPr id="130" name="Google Shape;130;p36"/>
          <p:cNvSpPr txBox="1">
            <a:spLocks noGrp="1"/>
          </p:cNvSpPr>
          <p:nvPr>
            <p:ph type="sldNum" idx="12"/>
          </p:nvPr>
        </p:nvSpPr>
        <p:spPr>
          <a:xfrm>
            <a:off x="9980289" y="5707855"/>
            <a:ext cx="230400" cy="2104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25686086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Default - Blank">
  <p:cSld name="Default - Blank">
    <p:spTree>
      <p:nvGrpSpPr>
        <p:cNvPr id="1" name="Shape 131"/>
        <p:cNvGrpSpPr/>
        <p:nvPr/>
      </p:nvGrpSpPr>
      <p:grpSpPr>
        <a:xfrm>
          <a:off x="0" y="0"/>
          <a:ext cx="0" cy="0"/>
          <a:chOff x="0" y="0"/>
          <a:chExt cx="0" cy="0"/>
        </a:xfrm>
      </p:grpSpPr>
      <p:sp>
        <p:nvSpPr>
          <p:cNvPr id="132" name="Google Shape;132;p37"/>
          <p:cNvSpPr txBox="1">
            <a:spLocks noGrp="1"/>
          </p:cNvSpPr>
          <p:nvPr>
            <p:ph type="sldNum" idx="12"/>
          </p:nvPr>
        </p:nvSpPr>
        <p:spPr>
          <a:xfrm>
            <a:off x="9954889" y="6429375"/>
            <a:ext cx="256000" cy="236000"/>
          </a:xfrm>
          <a:prstGeom prst="rect">
            <a:avLst/>
          </a:prstGeom>
          <a:noFill/>
          <a:ln>
            <a:noFill/>
          </a:ln>
        </p:spPr>
        <p:txBody>
          <a:bodyPr spcFirstLastPara="1" wrap="square" lIns="38100" tIns="38100" rIns="38100" bIns="38100"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16140598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Default 3">
  <p:cSld name="Default 3">
    <p:spTree>
      <p:nvGrpSpPr>
        <p:cNvPr id="1" name="Shape 133"/>
        <p:cNvGrpSpPr/>
        <p:nvPr/>
      </p:nvGrpSpPr>
      <p:grpSpPr>
        <a:xfrm>
          <a:off x="0" y="0"/>
          <a:ext cx="0" cy="0"/>
          <a:chOff x="0" y="0"/>
          <a:chExt cx="0" cy="0"/>
        </a:xfrm>
      </p:grpSpPr>
      <p:sp>
        <p:nvSpPr>
          <p:cNvPr id="134" name="Google Shape;134;p38"/>
          <p:cNvSpPr txBox="1"/>
          <p:nvPr/>
        </p:nvSpPr>
        <p:spPr>
          <a:xfrm>
            <a:off x="8092191" y="6400899"/>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sp>
        <p:nvSpPr>
          <p:cNvPr id="135" name="Google Shape;135;p38"/>
          <p:cNvSpPr txBox="1">
            <a:spLocks noGrp="1"/>
          </p:cNvSpPr>
          <p:nvPr>
            <p:ph type="sldNum" idx="12"/>
          </p:nvPr>
        </p:nvSpPr>
        <p:spPr>
          <a:xfrm>
            <a:off x="10020871" y="626219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05648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with Disclaimer">
    <p:bg>
      <p:bgPr>
        <a:solidFill>
          <a:srgbClr val="F8F8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3BA2D5-140B-B749-8633-386FE7896DB1}"/>
              </a:ext>
            </a:extLst>
          </p:cNvPr>
          <p:cNvSpPr txBox="1">
            <a:spLocks noChangeArrowheads="1"/>
          </p:cNvSpPr>
          <p:nvPr/>
        </p:nvSpPr>
        <p:spPr bwMode="auto">
          <a:xfrm>
            <a:off x="685800" y="5211763"/>
            <a:ext cx="6316663" cy="823912"/>
          </a:xfrm>
          <a:prstGeom prst="rect">
            <a:avLst/>
          </a:prstGeom>
          <a:noFill/>
          <a:ln>
            <a:noFill/>
          </a:ln>
        </p:spPr>
        <p:txBody>
          <a:bodyPr lIns="0" tIns="0" rIns="0" bIns="0">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Aft>
                <a:spcPts val="600"/>
              </a:spcAft>
              <a:defRPr/>
            </a:pPr>
            <a:r>
              <a:rPr lang="en-US" altLang="en-US" sz="700">
                <a:solidFill>
                  <a:srgbClr val="A7A7A7"/>
                </a:solidFill>
                <a:latin typeface="Arial" panose="020B0604020202020204" pitchFamily="34" charset="0"/>
              </a:rPr>
              <a:t>This material is for general information purposes only and should not be construed as legal advice or any other advice on any specific facts or circumstances. </a:t>
            </a:r>
            <a:br>
              <a:rPr lang="en-US" altLang="en-US" sz="700">
                <a:solidFill>
                  <a:srgbClr val="A7A7A7"/>
                </a:solidFill>
                <a:latin typeface="Arial" panose="020B0604020202020204" pitchFamily="34" charset="0"/>
              </a:rPr>
            </a:br>
            <a:r>
              <a:rPr lang="en-US" altLang="en-US" sz="700">
                <a:solidFill>
                  <a:srgbClr val="A7A7A7"/>
                </a:solidFill>
                <a:latin typeface="Arial" panose="020B0604020202020204" pitchFamily="34" charset="0"/>
              </a:rPr>
              <a:t>No one should act or refrain from acting based upon any information herein without seeking professional legal advice. McDermott Will &amp; Emery* (McDermott) makes no warranties, representations, or claims of any kind concerning the content herein. McDermott and the contributing presenters or authors expressly disclaim all liability to any person in respect of the consequences of anything done or not done in reliance upon the use of contents included herein. </a:t>
            </a:r>
            <a:br>
              <a:rPr lang="en-US" altLang="en-US" sz="700">
                <a:solidFill>
                  <a:srgbClr val="A7A7A7"/>
                </a:solidFill>
                <a:latin typeface="Arial" panose="020B0604020202020204" pitchFamily="34" charset="0"/>
              </a:rPr>
            </a:br>
            <a:r>
              <a:rPr lang="en-US" altLang="en-US" sz="700">
                <a:solidFill>
                  <a:srgbClr val="A7A7A7"/>
                </a:solidFill>
                <a:latin typeface="Arial" panose="020B0604020202020204" pitchFamily="34" charset="0"/>
              </a:rPr>
              <a:t>*For a complete list of McDermott entities visit mwe.com/legalnotices.</a:t>
            </a:r>
          </a:p>
          <a:p>
            <a:pPr>
              <a:defRPr/>
            </a:pPr>
            <a:r>
              <a:rPr lang="en-US" altLang="en-US" sz="700">
                <a:solidFill>
                  <a:srgbClr val="A7A7A7"/>
                </a:solidFill>
                <a:latin typeface="Arial" panose="020B0604020202020204" pitchFamily="34" charset="0"/>
              </a:rPr>
              <a:t>©2020 McDermott Will &amp; Emery. All rights reserved. Any use of these materials including reproduction, modification, distribution or republication, without the prior written consent of McDermott is strictly prohibited. This may be considered attorney advertising. Prior results do not guarantee a similar outcome. </a:t>
            </a:r>
          </a:p>
        </p:txBody>
      </p:sp>
      <p:pic>
        <p:nvPicPr>
          <p:cNvPr id="6" name="Picture 8">
            <a:extLst>
              <a:ext uri="{FF2B5EF4-FFF2-40B4-BE49-F238E27FC236}">
                <a16:creationId xmlns:a16="http://schemas.microsoft.com/office/drawing/2014/main" id="{D9749ABE-C6F2-3B43-838B-A681D01B61B6}"/>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580313" y="52388"/>
            <a:ext cx="4554537"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612648"/>
            <a:ext cx="6419088" cy="2240280"/>
          </a:xfrm>
        </p:spPr>
        <p:txBody>
          <a:bodyPr>
            <a:noAutofit/>
          </a:bodyPr>
          <a:lstStyle>
            <a:lvl1pPr algn="l">
              <a:defRPr sz="48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255264"/>
            <a:ext cx="6419088" cy="557784"/>
          </a:xfrm>
        </p:spPr>
        <p:txBody>
          <a:bodyPr/>
          <a:lstStyle>
            <a:lvl1pPr marL="0" indent="0" algn="l">
              <a:lnSpc>
                <a:spcPct val="110000"/>
              </a:lnSpc>
              <a:buNone/>
              <a:defRPr sz="20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p:cNvSpPr>
            <a:spLocks noGrp="1"/>
          </p:cNvSpPr>
          <p:nvPr>
            <p:ph type="body" sz="quarter" idx="13"/>
          </p:nvPr>
        </p:nvSpPr>
        <p:spPr>
          <a:xfrm>
            <a:off x="685800" y="3931920"/>
            <a:ext cx="6400800" cy="960120"/>
          </a:xfrm>
        </p:spPr>
        <p:txBody>
          <a:bodyPr/>
          <a:lstStyle>
            <a:lvl1pPr marL="0" indent="0">
              <a:buNone/>
              <a:defRPr sz="1600">
                <a:solidFill>
                  <a:schemeClr val="tx1"/>
                </a:solidFill>
              </a:defRPr>
            </a:lvl1pPr>
            <a:lvl2pPr marL="0" indent="0">
              <a:spcAft>
                <a:spcPts val="100"/>
              </a:spcAft>
              <a:buClr>
                <a:schemeClr val="accent1"/>
              </a:buClr>
              <a:buFont typeface="Arial" panose="020B0604020202020204" pitchFamily="34" charset="0"/>
              <a:buNone/>
              <a:defRPr sz="1600">
                <a:solidFill>
                  <a:schemeClr val="tx1"/>
                </a:solidFill>
              </a:defRPr>
            </a:lvl2pPr>
            <a:lvl3pPr marL="512064" indent="-283464">
              <a:buClr>
                <a:schemeClr val="bg1"/>
              </a:buClr>
              <a:buFont typeface="Arial" panose="020B0604020202020204" pitchFamily="34" charset="0"/>
              <a:buChar char="―"/>
              <a:defRPr sz="1400">
                <a:solidFill>
                  <a:schemeClr val="tx1"/>
                </a:solidFill>
              </a:defRPr>
            </a:lvl3pPr>
            <a:lvl4pPr>
              <a:defRPr sz="1400">
                <a:solidFill>
                  <a:schemeClr val="accent1"/>
                </a:solidFill>
              </a:defRPr>
            </a:lvl4pPr>
            <a:lvl5pPr>
              <a:defRPr sz="1200">
                <a:solidFill>
                  <a:schemeClr val="accent1"/>
                </a:solidFill>
              </a:defRPr>
            </a:lvl5pPr>
            <a:lvl6pPr>
              <a:defRPr>
                <a:solidFill>
                  <a:schemeClr val="bg1"/>
                </a:solidFill>
              </a:defRPr>
            </a:lvl6pPr>
          </a:lstStyle>
          <a:p>
            <a:pPr lvl="0"/>
            <a:r>
              <a:rPr lang="en-US"/>
              <a:t>Edit Master text styles</a:t>
            </a:r>
          </a:p>
        </p:txBody>
      </p:sp>
      <p:sp>
        <p:nvSpPr>
          <p:cNvPr id="7" name="Slide Number Placeholder 6">
            <a:extLst>
              <a:ext uri="{FF2B5EF4-FFF2-40B4-BE49-F238E27FC236}">
                <a16:creationId xmlns:a16="http://schemas.microsoft.com/office/drawing/2014/main" id="{D89E0BD8-7585-DF46-8A0C-97985FEE2DEA}"/>
              </a:ext>
            </a:extLst>
          </p:cNvPr>
          <p:cNvSpPr>
            <a:spLocks noGrp="1"/>
          </p:cNvSpPr>
          <p:nvPr>
            <p:ph type="sldNum" sz="quarter" idx="14"/>
          </p:nvPr>
        </p:nvSpPr>
        <p:spPr>
          <a:solidFill>
            <a:schemeClr val="accent1"/>
          </a:solidFill>
        </p:spPr>
        <p:txBody>
          <a:bodyPr/>
          <a:lstStyle>
            <a:lvl1pPr>
              <a:defRPr>
                <a:solidFill>
                  <a:srgbClr val="FFFFFF"/>
                </a:solidFill>
              </a:defRPr>
            </a:lvl1pPr>
          </a:lstStyle>
          <a:p>
            <a:pPr>
              <a:defRPr/>
            </a:pPr>
            <a:fld id="{EA67DA7E-197F-764E-AF5C-D5F3C7C8C0E2}" type="slidenum">
              <a:rPr lang="en-US" altLang="en-US"/>
              <a:pPr>
                <a:defRPr/>
              </a:pPr>
              <a:t>‹#›</a:t>
            </a:fld>
            <a:endParaRPr lang="en-US" altLang="en-US"/>
          </a:p>
        </p:txBody>
      </p:sp>
    </p:spTree>
    <p:extLst>
      <p:ext uri="{BB962C8B-B14F-4D97-AF65-F5344CB8AC3E}">
        <p14:creationId xmlns:p14="http://schemas.microsoft.com/office/powerpoint/2010/main" val="24389731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136"/>
        <p:cNvGrpSpPr/>
        <p:nvPr/>
      </p:nvGrpSpPr>
      <p:grpSpPr>
        <a:xfrm>
          <a:off x="0" y="0"/>
          <a:ext cx="0" cy="0"/>
          <a:chOff x="0" y="0"/>
          <a:chExt cx="0" cy="0"/>
        </a:xfrm>
      </p:grpSpPr>
      <p:sp>
        <p:nvSpPr>
          <p:cNvPr id="137" name="Google Shape;137;p39"/>
          <p:cNvSpPr txBox="1"/>
          <p:nvPr/>
        </p:nvSpPr>
        <p:spPr>
          <a:xfrm>
            <a:off x="7832291" y="6531499"/>
            <a:ext cx="2259600" cy="162000"/>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2"/>
              </a:rPr>
              <a:t>BehavioralHealthInnovation.com</a:t>
            </a:r>
            <a:endParaRPr sz="1467"/>
          </a:p>
        </p:txBody>
      </p:sp>
      <p:sp>
        <p:nvSpPr>
          <p:cNvPr id="138" name="Google Shape;138;p39"/>
          <p:cNvSpPr txBox="1">
            <a:spLocks noGrp="1"/>
          </p:cNvSpPr>
          <p:nvPr>
            <p:ph type="sldNum" idx="12"/>
          </p:nvPr>
        </p:nvSpPr>
        <p:spPr>
          <a:xfrm>
            <a:off x="10020871" y="626219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260911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39"/>
        <p:cNvGrpSpPr/>
        <p:nvPr/>
      </p:nvGrpSpPr>
      <p:grpSpPr>
        <a:xfrm>
          <a:off x="0" y="0"/>
          <a:ext cx="0" cy="0"/>
          <a:chOff x="0" y="0"/>
          <a:chExt cx="0" cy="0"/>
        </a:xfrm>
      </p:grpSpPr>
      <p:sp>
        <p:nvSpPr>
          <p:cNvPr id="140" name="Google Shape;140;p40"/>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24339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Default 4">
  <p:cSld name="Default 4">
    <p:spTree>
      <p:nvGrpSpPr>
        <p:cNvPr id="1" name="Shape 141"/>
        <p:cNvGrpSpPr/>
        <p:nvPr/>
      </p:nvGrpSpPr>
      <p:grpSpPr>
        <a:xfrm>
          <a:off x="0" y="0"/>
          <a:ext cx="0" cy="0"/>
          <a:chOff x="0" y="0"/>
          <a:chExt cx="0" cy="0"/>
        </a:xfrm>
      </p:grpSpPr>
      <p:sp>
        <p:nvSpPr>
          <p:cNvPr id="142" name="Google Shape;142;p41"/>
          <p:cNvSpPr txBox="1"/>
          <p:nvPr/>
        </p:nvSpPr>
        <p:spPr>
          <a:xfrm>
            <a:off x="8092191" y="6400899"/>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sp>
        <p:nvSpPr>
          <p:cNvPr id="143" name="Google Shape;143;p41"/>
          <p:cNvSpPr txBox="1">
            <a:spLocks noGrp="1"/>
          </p:cNvSpPr>
          <p:nvPr>
            <p:ph type="sldNum" idx="12"/>
          </p:nvPr>
        </p:nvSpPr>
        <p:spPr>
          <a:xfrm>
            <a:off x="10020871" y="626219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60593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144"/>
        <p:cNvGrpSpPr/>
        <p:nvPr/>
      </p:nvGrpSpPr>
      <p:grpSpPr>
        <a:xfrm>
          <a:off x="0" y="0"/>
          <a:ext cx="0" cy="0"/>
          <a:chOff x="0" y="0"/>
          <a:chExt cx="0" cy="0"/>
        </a:xfrm>
      </p:grpSpPr>
      <p:sp>
        <p:nvSpPr>
          <p:cNvPr id="145" name="Google Shape;145;p42"/>
          <p:cNvSpPr txBox="1"/>
          <p:nvPr/>
        </p:nvSpPr>
        <p:spPr>
          <a:xfrm>
            <a:off x="8092191" y="6400899"/>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sp>
        <p:nvSpPr>
          <p:cNvPr id="146" name="Google Shape;146;p42"/>
          <p:cNvSpPr txBox="1">
            <a:spLocks noGrp="1"/>
          </p:cNvSpPr>
          <p:nvPr>
            <p:ph type="sldNum" idx="12"/>
          </p:nvPr>
        </p:nvSpPr>
        <p:spPr>
          <a:xfrm>
            <a:off x="8077200" y="6172199"/>
            <a:ext cx="2133600" cy="36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988097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Default">
  <p:cSld name="1_Default">
    <p:spTree>
      <p:nvGrpSpPr>
        <p:cNvPr id="1" name="Shape 147"/>
        <p:cNvGrpSpPr/>
        <p:nvPr/>
      </p:nvGrpSpPr>
      <p:grpSpPr>
        <a:xfrm>
          <a:off x="0" y="0"/>
          <a:ext cx="0" cy="0"/>
          <a:chOff x="0" y="0"/>
          <a:chExt cx="0" cy="0"/>
        </a:xfrm>
      </p:grpSpPr>
      <p:sp>
        <p:nvSpPr>
          <p:cNvPr id="148" name="Google Shape;148;p43"/>
          <p:cNvSpPr txBox="1"/>
          <p:nvPr/>
        </p:nvSpPr>
        <p:spPr>
          <a:xfrm>
            <a:off x="9693588" y="6282695"/>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sp>
        <p:nvSpPr>
          <p:cNvPr id="149" name="Google Shape;149;p43"/>
          <p:cNvSpPr txBox="1">
            <a:spLocks noGrp="1"/>
          </p:cNvSpPr>
          <p:nvPr>
            <p:ph type="sldNum" idx="12"/>
          </p:nvPr>
        </p:nvSpPr>
        <p:spPr>
          <a:xfrm>
            <a:off x="8077200" y="6172199"/>
            <a:ext cx="2133600" cy="36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263176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Default - Title Slide 2">
  <p:cSld name="Default - Title Slide 2">
    <p:spTree>
      <p:nvGrpSpPr>
        <p:cNvPr id="1" name="Shape 150"/>
        <p:cNvGrpSpPr/>
        <p:nvPr/>
      </p:nvGrpSpPr>
      <p:grpSpPr>
        <a:xfrm>
          <a:off x="0" y="0"/>
          <a:ext cx="0" cy="0"/>
          <a:chOff x="0" y="0"/>
          <a:chExt cx="0" cy="0"/>
        </a:xfrm>
      </p:grpSpPr>
      <p:sp>
        <p:nvSpPr>
          <p:cNvPr id="151" name="Google Shape;151;p44"/>
          <p:cNvSpPr txBox="1"/>
          <p:nvPr/>
        </p:nvSpPr>
        <p:spPr>
          <a:xfrm>
            <a:off x="8127911" y="6374111"/>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sp>
        <p:nvSpPr>
          <p:cNvPr id="152" name="Google Shape;152;p44"/>
          <p:cNvSpPr txBox="1">
            <a:spLocks noGrp="1"/>
          </p:cNvSpPr>
          <p:nvPr>
            <p:ph type="sldNum" idx="12"/>
          </p:nvPr>
        </p:nvSpPr>
        <p:spPr>
          <a:xfrm>
            <a:off x="9980289" y="5707855"/>
            <a:ext cx="230400" cy="2104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29674208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_AND_BODY">
  <p:cSld name="1_TITLE_AND_BODY">
    <p:spTree>
      <p:nvGrpSpPr>
        <p:cNvPr id="1" name="Shape 153"/>
        <p:cNvGrpSpPr/>
        <p:nvPr/>
      </p:nvGrpSpPr>
      <p:grpSpPr>
        <a:xfrm>
          <a:off x="0" y="0"/>
          <a:ext cx="0" cy="0"/>
          <a:chOff x="0" y="0"/>
          <a:chExt cx="0" cy="0"/>
        </a:xfrm>
      </p:grpSpPr>
      <p:sp>
        <p:nvSpPr>
          <p:cNvPr id="154" name="Google Shape;154;p45"/>
          <p:cNvSpPr/>
          <p:nvPr/>
        </p:nvSpPr>
        <p:spPr>
          <a:xfrm>
            <a:off x="7824192" y="5949279"/>
            <a:ext cx="1368000" cy="1368000"/>
          </a:xfrm>
          <a:prstGeom prst="ellipse">
            <a:avLst/>
          </a:prstGeom>
          <a:noFill/>
          <a:ln w="38100" cap="rnd" cmpd="sng">
            <a:solidFill>
              <a:srgbClr val="80A1B6">
                <a:alpha val="56470"/>
              </a:srgbClr>
            </a:solidFill>
            <a:prstDash val="dot"/>
            <a:round/>
            <a:headEnd type="none" w="sm" len="sm"/>
            <a:tailEnd type="none" w="sm" len="sm"/>
          </a:ln>
          <a:effectLst>
            <a:outerShdw blurRad="38100" dist="12700" dir="5400000" rotWithShape="0">
              <a:srgbClr val="000000">
                <a:alpha val="3451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6C8998"/>
              </a:buClr>
              <a:buSzPts val="1400"/>
              <a:buFont typeface="Calibri"/>
              <a:buNone/>
            </a:pPr>
            <a:endParaRPr sz="1867" b="0" i="0" u="none" strike="noStrike" cap="none">
              <a:solidFill>
                <a:srgbClr val="6C8998"/>
              </a:solidFill>
              <a:latin typeface="Calibri"/>
              <a:ea typeface="Calibri"/>
              <a:cs typeface="Calibri"/>
              <a:sym typeface="Calibri"/>
            </a:endParaRPr>
          </a:p>
        </p:txBody>
      </p:sp>
      <p:sp>
        <p:nvSpPr>
          <p:cNvPr id="155" name="Google Shape;155;p45"/>
          <p:cNvSpPr/>
          <p:nvPr/>
        </p:nvSpPr>
        <p:spPr>
          <a:xfrm>
            <a:off x="3744683" y="6461785"/>
            <a:ext cx="4702800" cy="212000"/>
          </a:xfrm>
          <a:prstGeom prst="roundRect">
            <a:avLst>
              <a:gd name="adj" fmla="val 16667"/>
            </a:avLst>
          </a:prstGeom>
          <a:solidFill>
            <a:srgbClr val="80A1B6"/>
          </a:solidFill>
          <a:ln>
            <a:noFill/>
          </a:ln>
          <a:effectLst>
            <a:outerShdw blurRad="38100" dist="12700" dir="5400000" rotWithShape="0">
              <a:srgbClr val="000000">
                <a:alpha val="3451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6C8998"/>
              </a:buClr>
              <a:buSzPts val="1400"/>
              <a:buFont typeface="Calibri"/>
              <a:buNone/>
            </a:pPr>
            <a:endParaRPr sz="1867" b="0" i="0" u="none" strike="noStrike" cap="none">
              <a:solidFill>
                <a:srgbClr val="6C8998"/>
              </a:solidFill>
              <a:latin typeface="Calibri"/>
              <a:ea typeface="Calibri"/>
              <a:cs typeface="Calibri"/>
              <a:sym typeface="Calibri"/>
            </a:endParaRPr>
          </a:p>
        </p:txBody>
      </p:sp>
      <p:sp>
        <p:nvSpPr>
          <p:cNvPr id="156" name="Google Shape;156;p45"/>
          <p:cNvSpPr txBox="1"/>
          <p:nvPr/>
        </p:nvSpPr>
        <p:spPr>
          <a:xfrm>
            <a:off x="1532332" y="6499624"/>
            <a:ext cx="9127200" cy="152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Arial Rounded"/>
              <a:buNone/>
            </a:pPr>
            <a:r>
              <a:rPr lang="en" sz="1067" b="1" i="0" u="none" strike="noStrike" cap="none">
                <a:solidFill>
                  <a:srgbClr val="FFFFFF"/>
                </a:solidFill>
                <a:latin typeface="Arial Rounded"/>
                <a:ea typeface="Arial Rounded"/>
                <a:cs typeface="Arial Rounded"/>
                <a:sym typeface="Arial Rounded"/>
              </a:rPr>
              <a:t>Essentials in Telemental  Health</a:t>
            </a:r>
            <a:r>
              <a:rPr lang="en" sz="933" b="1" i="0" u="none" strike="noStrike" cap="none">
                <a:solidFill>
                  <a:srgbClr val="FFFFFF"/>
                </a:solidFill>
                <a:latin typeface="Arial Rounded"/>
                <a:ea typeface="Arial Rounded"/>
                <a:cs typeface="Arial Rounded"/>
                <a:sym typeface="Arial Rounded"/>
              </a:rPr>
              <a:t> © 2020 Behavioral Health Innovation</a:t>
            </a:r>
            <a:endParaRPr sz="1467"/>
          </a:p>
        </p:txBody>
      </p:sp>
      <p:sp>
        <p:nvSpPr>
          <p:cNvPr id="157" name="Google Shape;157;p45"/>
          <p:cNvSpPr txBox="1">
            <a:spLocks noGrp="1"/>
          </p:cNvSpPr>
          <p:nvPr>
            <p:ph type="title"/>
          </p:nvPr>
        </p:nvSpPr>
        <p:spPr>
          <a:xfrm>
            <a:off x="1981199" y="274635"/>
            <a:ext cx="8229600" cy="1325600"/>
          </a:xfrm>
          <a:prstGeom prst="rect">
            <a:avLst/>
          </a:prstGeom>
          <a:noFill/>
          <a:ln>
            <a:noFill/>
          </a:ln>
        </p:spPr>
        <p:txBody>
          <a:bodyPr spcFirstLastPara="1" wrap="square" lIns="34250" tIns="34250" rIns="34250" bIns="3425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58" name="Google Shape;158;p45"/>
          <p:cNvSpPr/>
          <p:nvPr/>
        </p:nvSpPr>
        <p:spPr>
          <a:xfrm>
            <a:off x="8400256" y="4725144"/>
            <a:ext cx="2160400" cy="2160400"/>
          </a:xfrm>
          <a:prstGeom prst="ellipse">
            <a:avLst/>
          </a:prstGeom>
          <a:noFill/>
          <a:ln w="38100" cap="rnd" cmpd="sng">
            <a:solidFill>
              <a:srgbClr val="80A1B6">
                <a:alpha val="56470"/>
              </a:srgbClr>
            </a:solidFill>
            <a:prstDash val="dot"/>
            <a:round/>
            <a:headEnd type="none" w="sm" len="sm"/>
            <a:tailEnd type="none" w="sm" len="sm"/>
          </a:ln>
          <a:effectLst>
            <a:outerShdw blurRad="38100" dist="12700" dir="5400000" rotWithShape="0">
              <a:srgbClr val="000000">
                <a:alpha val="3451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6C8998"/>
              </a:buClr>
              <a:buSzPts val="1400"/>
              <a:buFont typeface="Calibri"/>
              <a:buNone/>
            </a:pPr>
            <a:endParaRPr sz="1867" b="0" i="0" u="none" strike="noStrike" cap="none">
              <a:solidFill>
                <a:srgbClr val="6C8998"/>
              </a:solidFill>
              <a:latin typeface="Calibri"/>
              <a:ea typeface="Calibri"/>
              <a:cs typeface="Calibri"/>
              <a:sym typeface="Calibri"/>
            </a:endParaRPr>
          </a:p>
        </p:txBody>
      </p:sp>
      <p:grpSp>
        <p:nvGrpSpPr>
          <p:cNvPr id="159" name="Google Shape;159;p45"/>
          <p:cNvGrpSpPr/>
          <p:nvPr/>
        </p:nvGrpSpPr>
        <p:grpSpPr>
          <a:xfrm>
            <a:off x="1117103" y="-553263"/>
            <a:ext cx="3024900" cy="3024900"/>
            <a:chOff x="0" y="-100"/>
            <a:chExt cx="3024900" cy="3024900"/>
          </a:xfrm>
        </p:grpSpPr>
        <p:sp>
          <p:nvSpPr>
            <p:cNvPr id="160" name="Google Shape;160;p45"/>
            <p:cNvSpPr/>
            <p:nvPr/>
          </p:nvSpPr>
          <p:spPr>
            <a:xfrm rot="-3183987">
              <a:off x="432299" y="432199"/>
              <a:ext cx="2160301" cy="2160301"/>
            </a:xfrm>
            <a:prstGeom prst="ellipse">
              <a:avLst/>
            </a:prstGeom>
            <a:noFill/>
            <a:ln w="38100" cap="rnd" cmpd="sng">
              <a:solidFill>
                <a:srgbClr val="80A1B6">
                  <a:alpha val="28240"/>
                </a:srgbClr>
              </a:solidFill>
              <a:prstDash val="dot"/>
              <a:round/>
              <a:headEnd type="none" w="sm" len="sm"/>
              <a:tailEnd type="none" w="sm" len="sm"/>
            </a:ln>
            <a:effectLst>
              <a:outerShdw blurRad="38100" dist="12700" dir="5400000" rotWithShape="0">
                <a:srgbClr val="000000">
                  <a:alpha val="3451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6C8998"/>
                </a:buClr>
                <a:buSzPts val="1400"/>
                <a:buFont typeface="Calibri"/>
                <a:buNone/>
              </a:pPr>
              <a:endParaRPr sz="1867" b="0" i="0" u="none" strike="noStrike" cap="none">
                <a:solidFill>
                  <a:srgbClr val="6C8998"/>
                </a:solidFill>
                <a:latin typeface="Calibri"/>
                <a:ea typeface="Calibri"/>
                <a:cs typeface="Calibri"/>
                <a:sym typeface="Calibri"/>
              </a:endParaRPr>
            </a:p>
          </p:txBody>
        </p:sp>
        <p:sp>
          <p:nvSpPr>
            <p:cNvPr id="161" name="Google Shape;161;p45"/>
            <p:cNvSpPr/>
            <p:nvPr/>
          </p:nvSpPr>
          <p:spPr>
            <a:xfrm rot="-3183990">
              <a:off x="1996154" y="533361"/>
              <a:ext cx="216180" cy="144000"/>
            </a:xfrm>
            <a:prstGeom prst="triangle">
              <a:avLst>
                <a:gd name="adj" fmla="val 50000"/>
              </a:avLst>
            </a:prstGeom>
            <a:solidFill>
              <a:srgbClr val="80A1B6">
                <a:alpha val="28630"/>
              </a:srgbClr>
            </a:solidFill>
            <a:ln>
              <a:noFill/>
            </a:ln>
            <a:effectLst>
              <a:outerShdw blurRad="38100" dist="12700" dir="5400000" rotWithShape="0">
                <a:srgbClr val="000000">
                  <a:alpha val="3451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6C8998"/>
                </a:buClr>
                <a:buSzPts val="1400"/>
                <a:buFont typeface="Calibri"/>
                <a:buNone/>
              </a:pPr>
              <a:endParaRPr sz="1867" b="0" i="0" u="none" strike="noStrike" cap="none">
                <a:solidFill>
                  <a:srgbClr val="6C8998"/>
                </a:solidFill>
                <a:latin typeface="Calibri"/>
                <a:ea typeface="Calibri"/>
                <a:cs typeface="Calibri"/>
                <a:sym typeface="Calibri"/>
              </a:endParaRPr>
            </a:p>
          </p:txBody>
        </p:sp>
      </p:grpSp>
      <p:sp>
        <p:nvSpPr>
          <p:cNvPr id="162" name="Google Shape;162;p45"/>
          <p:cNvSpPr/>
          <p:nvPr/>
        </p:nvSpPr>
        <p:spPr>
          <a:xfrm>
            <a:off x="1991541" y="260647"/>
            <a:ext cx="8496800" cy="1310400"/>
          </a:xfrm>
          <a:prstGeom prst="roundRect">
            <a:avLst>
              <a:gd name="adj" fmla="val 16667"/>
            </a:avLst>
          </a:prstGeom>
          <a:solidFill>
            <a:srgbClr val="174A7C"/>
          </a:solidFill>
          <a:ln>
            <a:noFill/>
          </a:ln>
          <a:effectLst>
            <a:outerShdw blurRad="38100" dist="12700" dir="5400000" rotWithShape="0">
              <a:srgbClr val="000000">
                <a:alpha val="3451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6C8998"/>
              </a:buClr>
              <a:buSzPts val="1400"/>
              <a:buFont typeface="Calibri"/>
              <a:buNone/>
            </a:pPr>
            <a:endParaRPr sz="1867" b="0" i="0" u="none" strike="noStrike" cap="none">
              <a:solidFill>
                <a:srgbClr val="6C8998"/>
              </a:solidFill>
              <a:latin typeface="Calibri"/>
              <a:ea typeface="Calibri"/>
              <a:cs typeface="Calibri"/>
              <a:sym typeface="Calibri"/>
            </a:endParaRPr>
          </a:p>
        </p:txBody>
      </p:sp>
      <p:pic>
        <p:nvPicPr>
          <p:cNvPr id="163" name="Google Shape;163;p45" descr="Google Shape;24;p3"/>
          <p:cNvPicPr preferRelativeResize="0"/>
          <p:nvPr/>
        </p:nvPicPr>
        <p:blipFill rotWithShape="1">
          <a:blip r:embed="rId2">
            <a:alphaModFix/>
          </a:blip>
          <a:srcRect l="10337" t="28673" r="36623" b="46620"/>
          <a:stretch/>
        </p:blipFill>
        <p:spPr>
          <a:xfrm>
            <a:off x="7351116" y="542058"/>
            <a:ext cx="2946185" cy="1029172"/>
          </a:xfrm>
          <a:prstGeom prst="rect">
            <a:avLst/>
          </a:prstGeom>
          <a:noFill/>
          <a:ln>
            <a:noFill/>
          </a:ln>
        </p:spPr>
      </p:pic>
      <p:cxnSp>
        <p:nvCxnSpPr>
          <p:cNvPr id="164" name="Google Shape;164;p45"/>
          <p:cNvCxnSpPr/>
          <p:nvPr/>
        </p:nvCxnSpPr>
        <p:spPr>
          <a:xfrm rot="10800000">
            <a:off x="2135697" y="6597352"/>
            <a:ext cx="1224000" cy="0"/>
          </a:xfrm>
          <a:prstGeom prst="straightConnector1">
            <a:avLst/>
          </a:prstGeom>
          <a:noFill/>
          <a:ln w="25400" cap="flat" cmpd="sng">
            <a:solidFill>
              <a:srgbClr val="597B7C"/>
            </a:solidFill>
            <a:prstDash val="solid"/>
            <a:round/>
            <a:headEnd type="none" w="sm" len="sm"/>
            <a:tailEnd type="none" w="sm" len="sm"/>
          </a:ln>
          <a:effectLst>
            <a:outerShdw blurRad="38100" dist="12700" dir="5400000" rotWithShape="0">
              <a:srgbClr val="000000">
                <a:alpha val="37250"/>
              </a:srgbClr>
            </a:outerShdw>
          </a:effectLst>
        </p:spPr>
      </p:cxnSp>
      <p:cxnSp>
        <p:nvCxnSpPr>
          <p:cNvPr id="165" name="Google Shape;165;p45"/>
          <p:cNvCxnSpPr/>
          <p:nvPr/>
        </p:nvCxnSpPr>
        <p:spPr>
          <a:xfrm>
            <a:off x="1991545" y="5661247"/>
            <a:ext cx="0" cy="1080000"/>
          </a:xfrm>
          <a:prstGeom prst="straightConnector1">
            <a:avLst/>
          </a:prstGeom>
          <a:noFill/>
          <a:ln w="25400" cap="flat" cmpd="sng">
            <a:solidFill>
              <a:srgbClr val="B22E21"/>
            </a:solidFill>
            <a:prstDash val="solid"/>
            <a:round/>
            <a:headEnd type="none" w="sm" len="sm"/>
            <a:tailEnd type="none" w="sm" len="sm"/>
          </a:ln>
          <a:effectLst>
            <a:outerShdw blurRad="38100" dist="12700" dir="5400000" rotWithShape="0">
              <a:srgbClr val="000000">
                <a:alpha val="37250"/>
              </a:srgbClr>
            </a:outerShdw>
          </a:effectLst>
        </p:spPr>
      </p:cxnSp>
      <p:sp>
        <p:nvSpPr>
          <p:cNvPr id="166" name="Google Shape;166;p45"/>
          <p:cNvSpPr txBox="1">
            <a:spLocks noGrp="1"/>
          </p:cNvSpPr>
          <p:nvPr>
            <p:ph type="sldNum" idx="12"/>
          </p:nvPr>
        </p:nvSpPr>
        <p:spPr>
          <a:xfrm>
            <a:off x="7887271" y="6262199"/>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845341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Default">
  <p:cSld name="1_Default">
    <p:spTree>
      <p:nvGrpSpPr>
        <p:cNvPr id="1" name="Shape 167"/>
        <p:cNvGrpSpPr/>
        <p:nvPr/>
      </p:nvGrpSpPr>
      <p:grpSpPr>
        <a:xfrm>
          <a:off x="0" y="0"/>
          <a:ext cx="0" cy="0"/>
          <a:chOff x="0" y="0"/>
          <a:chExt cx="0" cy="0"/>
        </a:xfrm>
      </p:grpSpPr>
      <p:sp>
        <p:nvSpPr>
          <p:cNvPr id="168" name="Google Shape;168;p46"/>
          <p:cNvSpPr txBox="1"/>
          <p:nvPr/>
        </p:nvSpPr>
        <p:spPr>
          <a:xfrm>
            <a:off x="8092191" y="6400899"/>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sp>
        <p:nvSpPr>
          <p:cNvPr id="169" name="Google Shape;169;p46"/>
          <p:cNvSpPr txBox="1">
            <a:spLocks noGrp="1"/>
          </p:cNvSpPr>
          <p:nvPr>
            <p:ph type="sldNum" idx="12"/>
          </p:nvPr>
        </p:nvSpPr>
        <p:spPr>
          <a:xfrm>
            <a:off x="10020871" y="626219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037332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Default 2">
  <p:cSld name="Default 2">
    <p:spTree>
      <p:nvGrpSpPr>
        <p:cNvPr id="1" name="Shape 170"/>
        <p:cNvGrpSpPr/>
        <p:nvPr/>
      </p:nvGrpSpPr>
      <p:grpSpPr>
        <a:xfrm>
          <a:off x="0" y="0"/>
          <a:ext cx="0" cy="0"/>
          <a:chOff x="0" y="0"/>
          <a:chExt cx="0" cy="0"/>
        </a:xfrm>
      </p:grpSpPr>
      <p:sp>
        <p:nvSpPr>
          <p:cNvPr id="171" name="Google Shape;171;p47"/>
          <p:cNvSpPr txBox="1"/>
          <p:nvPr/>
        </p:nvSpPr>
        <p:spPr>
          <a:xfrm>
            <a:off x="8110049" y="6418757"/>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sp>
        <p:nvSpPr>
          <p:cNvPr id="172" name="Google Shape;172;p47"/>
          <p:cNvSpPr txBox="1">
            <a:spLocks noGrp="1"/>
          </p:cNvSpPr>
          <p:nvPr>
            <p:ph type="sldNum" idx="12"/>
          </p:nvPr>
        </p:nvSpPr>
        <p:spPr>
          <a:xfrm>
            <a:off x="10020871" y="626219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953279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abeçalho da Seção">
  <p:cSld name="Cabeçalho da Seção">
    <p:spTree>
      <p:nvGrpSpPr>
        <p:cNvPr id="1" name="Shape 173"/>
        <p:cNvGrpSpPr/>
        <p:nvPr/>
      </p:nvGrpSpPr>
      <p:grpSpPr>
        <a:xfrm>
          <a:off x="0" y="0"/>
          <a:ext cx="0" cy="0"/>
          <a:chOff x="0" y="0"/>
          <a:chExt cx="0" cy="0"/>
        </a:xfrm>
      </p:grpSpPr>
      <p:sp>
        <p:nvSpPr>
          <p:cNvPr id="174" name="Google Shape;174;p48"/>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723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404637-3CD3-EB46-80B1-63A46A6825A0}"/>
              </a:ext>
            </a:extLst>
          </p:cNvPr>
          <p:cNvSpPr/>
          <p:nvPr userDrawn="1"/>
        </p:nvSpPr>
        <p:spPr>
          <a:xfrm>
            <a:off x="168275" y="5951538"/>
            <a:ext cx="11887200" cy="890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 name="Picture 12">
            <a:extLst>
              <a:ext uri="{FF2B5EF4-FFF2-40B4-BE49-F238E27FC236}">
                <a16:creationId xmlns:a16="http://schemas.microsoft.com/office/drawing/2014/main" id="{749E6E5C-F45F-8B44-B894-3C0D4A2107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6163" y="0"/>
            <a:ext cx="3830637"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a:extLst>
              <a:ext uri="{FF2B5EF4-FFF2-40B4-BE49-F238E27FC236}">
                <a16:creationId xmlns:a16="http://schemas.microsoft.com/office/drawing/2014/main" id="{49E9364A-736E-D544-9792-EDECB6AEF0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64275" y="449263"/>
            <a:ext cx="5791200" cy="5502275"/>
          </a:xfrm>
          <a:prstGeom prst="rect">
            <a:avLst/>
          </a:prstGeom>
          <a:solidFill>
            <a:schemeClr val="bg1">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2115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Duas Partes de Conteúdo">
  <p:cSld name="Duas Partes de Conteúdo">
    <p:spTree>
      <p:nvGrpSpPr>
        <p:cNvPr id="1" name="Shape 175"/>
        <p:cNvGrpSpPr/>
        <p:nvPr/>
      </p:nvGrpSpPr>
      <p:grpSpPr>
        <a:xfrm>
          <a:off x="0" y="0"/>
          <a:ext cx="0" cy="0"/>
          <a:chOff x="0" y="0"/>
          <a:chExt cx="0" cy="0"/>
        </a:xfrm>
      </p:grpSpPr>
      <p:sp>
        <p:nvSpPr>
          <p:cNvPr id="176" name="Google Shape;176;p49"/>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362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mparação">
  <p:cSld name="Comparação">
    <p:spTree>
      <p:nvGrpSpPr>
        <p:cNvPr id="1" name="Shape 177"/>
        <p:cNvGrpSpPr/>
        <p:nvPr/>
      </p:nvGrpSpPr>
      <p:grpSpPr>
        <a:xfrm>
          <a:off x="0" y="0"/>
          <a:ext cx="0" cy="0"/>
          <a:chOff x="0" y="0"/>
          <a:chExt cx="0" cy="0"/>
        </a:xfrm>
      </p:grpSpPr>
      <p:sp>
        <p:nvSpPr>
          <p:cNvPr id="178" name="Google Shape;178;p50"/>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84721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omente Título">
  <p:cSld name="Somente Título">
    <p:spTree>
      <p:nvGrpSpPr>
        <p:cNvPr id="1" name="Shape 179"/>
        <p:cNvGrpSpPr/>
        <p:nvPr/>
      </p:nvGrpSpPr>
      <p:grpSpPr>
        <a:xfrm>
          <a:off x="0" y="0"/>
          <a:ext cx="0" cy="0"/>
          <a:chOff x="0" y="0"/>
          <a:chExt cx="0" cy="0"/>
        </a:xfrm>
      </p:grpSpPr>
      <p:sp>
        <p:nvSpPr>
          <p:cNvPr id="180" name="Google Shape;180;p51"/>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264541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Em Branco">
  <p:cSld name="Em Branco">
    <p:spTree>
      <p:nvGrpSpPr>
        <p:cNvPr id="1" name="Shape 181"/>
        <p:cNvGrpSpPr/>
        <p:nvPr/>
      </p:nvGrpSpPr>
      <p:grpSpPr>
        <a:xfrm>
          <a:off x="0" y="0"/>
          <a:ext cx="0" cy="0"/>
          <a:chOff x="0" y="0"/>
          <a:chExt cx="0" cy="0"/>
        </a:xfrm>
      </p:grpSpPr>
      <p:sp>
        <p:nvSpPr>
          <p:cNvPr id="182" name="Google Shape;182;p52"/>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52603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nteúdo com Legenda">
  <p:cSld name="Conteúdo com Legenda">
    <p:spTree>
      <p:nvGrpSpPr>
        <p:cNvPr id="1" name="Shape 183"/>
        <p:cNvGrpSpPr/>
        <p:nvPr/>
      </p:nvGrpSpPr>
      <p:grpSpPr>
        <a:xfrm>
          <a:off x="0" y="0"/>
          <a:ext cx="0" cy="0"/>
          <a:chOff x="0" y="0"/>
          <a:chExt cx="0" cy="0"/>
        </a:xfrm>
      </p:grpSpPr>
      <p:sp>
        <p:nvSpPr>
          <p:cNvPr id="184" name="Google Shape;184;p53"/>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12798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Imagem com Legenda">
  <p:cSld name="Imagem com Legenda">
    <p:spTree>
      <p:nvGrpSpPr>
        <p:cNvPr id="1" name="Shape 185"/>
        <p:cNvGrpSpPr/>
        <p:nvPr/>
      </p:nvGrpSpPr>
      <p:grpSpPr>
        <a:xfrm>
          <a:off x="0" y="0"/>
          <a:ext cx="0" cy="0"/>
          <a:chOff x="0" y="0"/>
          <a:chExt cx="0" cy="0"/>
        </a:xfrm>
      </p:grpSpPr>
      <p:sp>
        <p:nvSpPr>
          <p:cNvPr id="186" name="Google Shape;186;p54"/>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307696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Default 5">
  <p:cSld name="Default 5">
    <p:spTree>
      <p:nvGrpSpPr>
        <p:cNvPr id="1" name="Shape 187"/>
        <p:cNvGrpSpPr/>
        <p:nvPr/>
      </p:nvGrpSpPr>
      <p:grpSpPr>
        <a:xfrm>
          <a:off x="0" y="0"/>
          <a:ext cx="0" cy="0"/>
          <a:chOff x="0" y="0"/>
          <a:chExt cx="0" cy="0"/>
        </a:xfrm>
      </p:grpSpPr>
      <p:sp>
        <p:nvSpPr>
          <p:cNvPr id="188" name="Google Shape;188;p55"/>
          <p:cNvSpPr txBox="1"/>
          <p:nvPr/>
        </p:nvSpPr>
        <p:spPr>
          <a:xfrm>
            <a:off x="8110049" y="6418757"/>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sp>
        <p:nvSpPr>
          <p:cNvPr id="189" name="Google Shape;189;p55"/>
          <p:cNvSpPr txBox="1">
            <a:spLocks noGrp="1"/>
          </p:cNvSpPr>
          <p:nvPr>
            <p:ph type="sldNum" idx="12"/>
          </p:nvPr>
        </p:nvSpPr>
        <p:spPr>
          <a:xfrm>
            <a:off x="10020871" y="626219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653577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Default - Title Slide">
  <p:cSld name="1_Default - Title Slide">
    <p:bg>
      <p:bgPr>
        <a:blipFill>
          <a:blip r:embed="rId2">
            <a:alphaModFix/>
          </a:blip>
          <a:stretch>
            <a:fillRect/>
          </a:stretch>
        </a:blipFill>
        <a:effectLst/>
      </p:bgPr>
    </p:bg>
    <p:spTree>
      <p:nvGrpSpPr>
        <p:cNvPr id="1" name="Shape 190"/>
        <p:cNvGrpSpPr/>
        <p:nvPr/>
      </p:nvGrpSpPr>
      <p:grpSpPr>
        <a:xfrm>
          <a:off x="0" y="0"/>
          <a:ext cx="0" cy="0"/>
          <a:chOff x="0" y="0"/>
          <a:chExt cx="0" cy="0"/>
        </a:xfrm>
      </p:grpSpPr>
      <p:sp>
        <p:nvSpPr>
          <p:cNvPr id="191" name="Google Shape;191;p56"/>
          <p:cNvSpPr txBox="1"/>
          <p:nvPr/>
        </p:nvSpPr>
        <p:spPr>
          <a:xfrm>
            <a:off x="8131085" y="6374111"/>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192" name="Google Shape;192;p56"/>
          <p:cNvSpPr txBox="1">
            <a:spLocks noGrp="1"/>
          </p:cNvSpPr>
          <p:nvPr>
            <p:ph type="sldNum" idx="12"/>
          </p:nvPr>
        </p:nvSpPr>
        <p:spPr>
          <a:xfrm>
            <a:off x="9980420" y="5707855"/>
            <a:ext cx="230400" cy="2104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36532871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Default - Title Slide 2">
  <p:cSld name="1_Default - Title Slide 2">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57"/>
          <p:cNvSpPr txBox="1"/>
          <p:nvPr/>
        </p:nvSpPr>
        <p:spPr>
          <a:xfrm>
            <a:off x="8131085" y="6374111"/>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195" name="Google Shape;195;p57"/>
          <p:cNvSpPr txBox="1">
            <a:spLocks noGrp="1"/>
          </p:cNvSpPr>
          <p:nvPr>
            <p:ph type="sldNum" idx="12"/>
          </p:nvPr>
        </p:nvSpPr>
        <p:spPr>
          <a:xfrm>
            <a:off x="9980420" y="5707855"/>
            <a:ext cx="230400" cy="2104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40180282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Default - Blank">
  <p:cSld name="1_Default - Blank">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Google Shape;197;p58"/>
          <p:cNvSpPr txBox="1">
            <a:spLocks noGrp="1"/>
          </p:cNvSpPr>
          <p:nvPr>
            <p:ph type="sldNum" idx="12"/>
          </p:nvPr>
        </p:nvSpPr>
        <p:spPr>
          <a:xfrm>
            <a:off x="9954929" y="6429375"/>
            <a:ext cx="256000" cy="236000"/>
          </a:xfrm>
          <a:prstGeom prst="rect">
            <a:avLst/>
          </a:prstGeom>
          <a:noFill/>
          <a:ln>
            <a:noFill/>
          </a:ln>
        </p:spPr>
        <p:txBody>
          <a:bodyPr spcFirstLastPara="1" wrap="square" lIns="38100" tIns="38100" rIns="38100" bIns="38100"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2563655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Introductory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8271AB-1B0D-7940-8893-C84793839D1C}"/>
              </a:ext>
            </a:extLst>
          </p:cNvPr>
          <p:cNvSpPr/>
          <p:nvPr userDrawn="1"/>
        </p:nvSpPr>
        <p:spPr>
          <a:xfrm>
            <a:off x="168275" y="5951538"/>
            <a:ext cx="11887200" cy="890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 name="Picture 12">
            <a:extLst>
              <a:ext uri="{FF2B5EF4-FFF2-40B4-BE49-F238E27FC236}">
                <a16:creationId xmlns:a16="http://schemas.microsoft.com/office/drawing/2014/main" id="{11FBB493-7650-1B46-8512-BC3DB35B0A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625" y="1041400"/>
            <a:ext cx="3830638"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a:extLst>
              <a:ext uri="{FF2B5EF4-FFF2-40B4-BE49-F238E27FC236}">
                <a16:creationId xmlns:a16="http://schemas.microsoft.com/office/drawing/2014/main" id="{01BBEAF2-C01A-924B-B10E-A07BBBA5F3B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64275" y="449263"/>
            <a:ext cx="57912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0895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Default">
  <p:cSld name="1_Default">
    <p:bg>
      <p:bgPr>
        <a:blipFill>
          <a:blip r:embed="rId2">
            <a:alphaModFix/>
          </a:blip>
          <a:stretch>
            <a:fillRect/>
          </a:stretch>
        </a:blipFill>
        <a:effectLst/>
      </p:bgPr>
    </p:bg>
    <p:spTree>
      <p:nvGrpSpPr>
        <p:cNvPr id="1" name="Shape 198"/>
        <p:cNvGrpSpPr/>
        <p:nvPr/>
      </p:nvGrpSpPr>
      <p:grpSpPr>
        <a:xfrm>
          <a:off x="0" y="0"/>
          <a:ext cx="0" cy="0"/>
          <a:chOff x="0" y="0"/>
          <a:chExt cx="0" cy="0"/>
        </a:xfrm>
      </p:grpSpPr>
      <p:sp>
        <p:nvSpPr>
          <p:cNvPr id="199" name="Google Shape;199;p59"/>
          <p:cNvSpPr txBox="1"/>
          <p:nvPr/>
        </p:nvSpPr>
        <p:spPr>
          <a:xfrm>
            <a:off x="8095365" y="640089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00" name="Google Shape;200;p59"/>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229184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Default - Blank 2">
  <p:cSld name="Default - Blank 2">
    <p:bg>
      <p:bgPr>
        <a:blipFill>
          <a:blip r:embed="rId2">
            <a:alphaModFix/>
          </a:blip>
          <a:stretch>
            <a:fillRect/>
          </a:stretch>
        </a:blipFill>
        <a:effectLst/>
      </p:bgPr>
    </p:bg>
    <p:spTree>
      <p:nvGrpSpPr>
        <p:cNvPr id="1" name="Shape 201"/>
        <p:cNvGrpSpPr/>
        <p:nvPr/>
      </p:nvGrpSpPr>
      <p:grpSpPr>
        <a:xfrm>
          <a:off x="0" y="0"/>
          <a:ext cx="0" cy="0"/>
          <a:chOff x="0" y="0"/>
          <a:chExt cx="0" cy="0"/>
        </a:xfrm>
      </p:grpSpPr>
      <p:sp>
        <p:nvSpPr>
          <p:cNvPr id="202" name="Google Shape;202;p60"/>
          <p:cNvSpPr txBox="1"/>
          <p:nvPr/>
        </p:nvSpPr>
        <p:spPr>
          <a:xfrm>
            <a:off x="7909703" y="6422076"/>
            <a:ext cx="2248400" cy="1576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3"/>
              </a:rPr>
              <a:t>BehavioralHealthInnovation.com</a:t>
            </a:r>
            <a:endParaRPr sz="1467"/>
          </a:p>
        </p:txBody>
      </p:sp>
      <p:sp>
        <p:nvSpPr>
          <p:cNvPr id="203" name="Google Shape;203;p60"/>
          <p:cNvSpPr txBox="1">
            <a:spLocks noGrp="1"/>
          </p:cNvSpPr>
          <p:nvPr>
            <p:ph type="sldNum" idx="12"/>
          </p:nvPr>
        </p:nvSpPr>
        <p:spPr>
          <a:xfrm>
            <a:off x="9856231" y="5745457"/>
            <a:ext cx="182800" cy="162800"/>
          </a:xfrm>
          <a:prstGeom prst="rect">
            <a:avLst/>
          </a:prstGeom>
          <a:noFill/>
          <a:ln>
            <a:noFill/>
          </a:ln>
        </p:spPr>
        <p:txBody>
          <a:bodyPr spcFirstLastPara="1" wrap="square" lIns="10700" tIns="10700" rIns="10700" bIns="10700" anchor="ctr" anchorCtr="0">
            <a:noAutofit/>
          </a:bodyPr>
          <a:lstStyle>
            <a:lvl1pPr marL="0" marR="0" lvl="0" indent="0" algn="r" rtl="0">
              <a:lnSpc>
                <a:spcPct val="100000"/>
              </a:lnSpc>
              <a:spcBef>
                <a:spcPts val="0"/>
              </a:spcBef>
              <a:spcAft>
                <a:spcPts val="0"/>
              </a:spcAft>
              <a:buClr>
                <a:srgbClr val="F6F6F6"/>
              </a:buClr>
              <a:buSzPts val="800"/>
              <a:buFont typeface="Calibri"/>
              <a:buNone/>
              <a:defRPr sz="1067">
                <a:solidFill>
                  <a:srgbClr val="F6F6F6"/>
                </a:solidFill>
              </a:defRPr>
            </a:lvl1pPr>
            <a:lvl2pPr marL="0" marR="0" lvl="1" indent="0" algn="r" rtl="0">
              <a:lnSpc>
                <a:spcPct val="100000"/>
              </a:lnSpc>
              <a:spcBef>
                <a:spcPts val="0"/>
              </a:spcBef>
              <a:spcAft>
                <a:spcPts val="0"/>
              </a:spcAft>
              <a:buClr>
                <a:srgbClr val="F6F6F6"/>
              </a:buClr>
              <a:buSzPts val="800"/>
              <a:buFont typeface="Calibri"/>
              <a:buNone/>
              <a:defRPr sz="1067">
                <a:solidFill>
                  <a:srgbClr val="F6F6F6"/>
                </a:solidFill>
              </a:defRPr>
            </a:lvl2pPr>
            <a:lvl3pPr marL="0" marR="0" lvl="2" indent="0" algn="r" rtl="0">
              <a:lnSpc>
                <a:spcPct val="100000"/>
              </a:lnSpc>
              <a:spcBef>
                <a:spcPts val="0"/>
              </a:spcBef>
              <a:spcAft>
                <a:spcPts val="0"/>
              </a:spcAft>
              <a:buClr>
                <a:srgbClr val="F6F6F6"/>
              </a:buClr>
              <a:buSzPts val="800"/>
              <a:buFont typeface="Calibri"/>
              <a:buNone/>
              <a:defRPr sz="1067">
                <a:solidFill>
                  <a:srgbClr val="F6F6F6"/>
                </a:solidFill>
              </a:defRPr>
            </a:lvl3pPr>
            <a:lvl4pPr marL="0" marR="0" lvl="3" indent="0" algn="r" rtl="0">
              <a:lnSpc>
                <a:spcPct val="100000"/>
              </a:lnSpc>
              <a:spcBef>
                <a:spcPts val="0"/>
              </a:spcBef>
              <a:spcAft>
                <a:spcPts val="0"/>
              </a:spcAft>
              <a:buClr>
                <a:srgbClr val="F6F6F6"/>
              </a:buClr>
              <a:buSzPts val="800"/>
              <a:buFont typeface="Calibri"/>
              <a:buNone/>
              <a:defRPr sz="1067">
                <a:solidFill>
                  <a:srgbClr val="F6F6F6"/>
                </a:solidFill>
              </a:defRPr>
            </a:lvl4pPr>
            <a:lvl5pPr marL="0" marR="0" lvl="4" indent="0" algn="r" rtl="0">
              <a:lnSpc>
                <a:spcPct val="100000"/>
              </a:lnSpc>
              <a:spcBef>
                <a:spcPts val="0"/>
              </a:spcBef>
              <a:spcAft>
                <a:spcPts val="0"/>
              </a:spcAft>
              <a:buClr>
                <a:srgbClr val="F6F6F6"/>
              </a:buClr>
              <a:buSzPts val="800"/>
              <a:buFont typeface="Calibri"/>
              <a:buNone/>
              <a:defRPr sz="1067">
                <a:solidFill>
                  <a:srgbClr val="F6F6F6"/>
                </a:solidFill>
              </a:defRPr>
            </a:lvl5pPr>
            <a:lvl6pPr marL="0" marR="0" lvl="5" indent="0" algn="r" rtl="0">
              <a:lnSpc>
                <a:spcPct val="100000"/>
              </a:lnSpc>
              <a:spcBef>
                <a:spcPts val="0"/>
              </a:spcBef>
              <a:spcAft>
                <a:spcPts val="0"/>
              </a:spcAft>
              <a:buClr>
                <a:srgbClr val="F6F6F6"/>
              </a:buClr>
              <a:buSzPts val="800"/>
              <a:buFont typeface="Calibri"/>
              <a:buNone/>
              <a:defRPr sz="1067">
                <a:solidFill>
                  <a:srgbClr val="F6F6F6"/>
                </a:solidFill>
              </a:defRPr>
            </a:lvl6pPr>
            <a:lvl7pPr marL="0" marR="0" lvl="6" indent="0" algn="r" rtl="0">
              <a:lnSpc>
                <a:spcPct val="100000"/>
              </a:lnSpc>
              <a:spcBef>
                <a:spcPts val="0"/>
              </a:spcBef>
              <a:spcAft>
                <a:spcPts val="0"/>
              </a:spcAft>
              <a:buClr>
                <a:srgbClr val="F6F6F6"/>
              </a:buClr>
              <a:buSzPts val="800"/>
              <a:buFont typeface="Calibri"/>
              <a:buNone/>
              <a:defRPr sz="1067">
                <a:solidFill>
                  <a:srgbClr val="F6F6F6"/>
                </a:solidFill>
              </a:defRPr>
            </a:lvl7pPr>
            <a:lvl8pPr marL="0" marR="0" lvl="7" indent="0" algn="r" rtl="0">
              <a:lnSpc>
                <a:spcPct val="100000"/>
              </a:lnSpc>
              <a:spcBef>
                <a:spcPts val="0"/>
              </a:spcBef>
              <a:spcAft>
                <a:spcPts val="0"/>
              </a:spcAft>
              <a:buClr>
                <a:srgbClr val="F6F6F6"/>
              </a:buClr>
              <a:buSzPts val="800"/>
              <a:buFont typeface="Calibri"/>
              <a:buNone/>
              <a:defRPr sz="1067">
                <a:solidFill>
                  <a:srgbClr val="F6F6F6"/>
                </a:solidFill>
              </a:defRPr>
            </a:lvl8pPr>
            <a:lvl9pPr marL="0" marR="0" lvl="8" indent="0" algn="r" rtl="0">
              <a:lnSpc>
                <a:spcPct val="100000"/>
              </a:lnSpc>
              <a:spcBef>
                <a:spcPts val="0"/>
              </a:spcBef>
              <a:spcAft>
                <a:spcPts val="0"/>
              </a:spcAft>
              <a:buClr>
                <a:srgbClr val="F6F6F6"/>
              </a:buClr>
              <a:buSzPts val="800"/>
              <a:buFont typeface="Calibri"/>
              <a:buNone/>
              <a:defRPr sz="1067">
                <a:solidFill>
                  <a:srgbClr val="F6F6F6"/>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13692325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Default - Blank 3">
  <p:cSld name="Default - Blank 3">
    <p:bg>
      <p:bgPr>
        <a:blipFill>
          <a:blip r:embed="rId2">
            <a:alphaModFix/>
          </a:blip>
          <a:stretch>
            <a:fillRect/>
          </a:stretch>
        </a:blipFill>
        <a:effectLst/>
      </p:bgPr>
    </p:bg>
    <p:spTree>
      <p:nvGrpSpPr>
        <p:cNvPr id="1" name="Shape 204"/>
        <p:cNvGrpSpPr/>
        <p:nvPr/>
      </p:nvGrpSpPr>
      <p:grpSpPr>
        <a:xfrm>
          <a:off x="0" y="0"/>
          <a:ext cx="0" cy="0"/>
          <a:chOff x="0" y="0"/>
          <a:chExt cx="0" cy="0"/>
        </a:xfrm>
      </p:grpSpPr>
      <p:sp>
        <p:nvSpPr>
          <p:cNvPr id="205" name="Google Shape;205;p61"/>
          <p:cNvSpPr txBox="1"/>
          <p:nvPr/>
        </p:nvSpPr>
        <p:spPr>
          <a:xfrm>
            <a:off x="7900772" y="6377428"/>
            <a:ext cx="2248400" cy="1576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3"/>
              </a:rPr>
              <a:t>BehavioralHealthInnovation.com</a:t>
            </a:r>
            <a:endParaRPr sz="1467"/>
          </a:p>
        </p:txBody>
      </p:sp>
      <p:sp>
        <p:nvSpPr>
          <p:cNvPr id="206" name="Google Shape;206;p61"/>
          <p:cNvSpPr txBox="1">
            <a:spLocks noGrp="1"/>
          </p:cNvSpPr>
          <p:nvPr>
            <p:ph type="sldNum" idx="12"/>
          </p:nvPr>
        </p:nvSpPr>
        <p:spPr>
          <a:xfrm>
            <a:off x="9856495" y="5745396"/>
            <a:ext cx="182800" cy="162800"/>
          </a:xfrm>
          <a:prstGeom prst="rect">
            <a:avLst/>
          </a:prstGeom>
          <a:noFill/>
          <a:ln>
            <a:noFill/>
          </a:ln>
        </p:spPr>
        <p:txBody>
          <a:bodyPr spcFirstLastPara="1" wrap="square" lIns="10725" tIns="10725" rIns="10725" bIns="10725" anchor="ctr" anchorCtr="0">
            <a:noAutofit/>
          </a:bodyPr>
          <a:lstStyle>
            <a:lvl1pPr marL="0" marR="0" lvl="0" indent="0" algn="r" rtl="0">
              <a:lnSpc>
                <a:spcPct val="100000"/>
              </a:lnSpc>
              <a:spcBef>
                <a:spcPts val="0"/>
              </a:spcBef>
              <a:spcAft>
                <a:spcPts val="0"/>
              </a:spcAft>
              <a:buClr>
                <a:srgbClr val="F6F6F6"/>
              </a:buClr>
              <a:buSzPts val="800"/>
              <a:buFont typeface="Calibri"/>
              <a:buNone/>
              <a:defRPr sz="1067">
                <a:solidFill>
                  <a:srgbClr val="F6F6F6"/>
                </a:solidFill>
              </a:defRPr>
            </a:lvl1pPr>
            <a:lvl2pPr marL="0" marR="0" lvl="1" indent="0" algn="r" rtl="0">
              <a:lnSpc>
                <a:spcPct val="100000"/>
              </a:lnSpc>
              <a:spcBef>
                <a:spcPts val="0"/>
              </a:spcBef>
              <a:spcAft>
                <a:spcPts val="0"/>
              </a:spcAft>
              <a:buClr>
                <a:srgbClr val="F6F6F6"/>
              </a:buClr>
              <a:buSzPts val="800"/>
              <a:buFont typeface="Calibri"/>
              <a:buNone/>
              <a:defRPr sz="1067">
                <a:solidFill>
                  <a:srgbClr val="F6F6F6"/>
                </a:solidFill>
              </a:defRPr>
            </a:lvl2pPr>
            <a:lvl3pPr marL="0" marR="0" lvl="2" indent="0" algn="r" rtl="0">
              <a:lnSpc>
                <a:spcPct val="100000"/>
              </a:lnSpc>
              <a:spcBef>
                <a:spcPts val="0"/>
              </a:spcBef>
              <a:spcAft>
                <a:spcPts val="0"/>
              </a:spcAft>
              <a:buClr>
                <a:srgbClr val="F6F6F6"/>
              </a:buClr>
              <a:buSzPts val="800"/>
              <a:buFont typeface="Calibri"/>
              <a:buNone/>
              <a:defRPr sz="1067">
                <a:solidFill>
                  <a:srgbClr val="F6F6F6"/>
                </a:solidFill>
              </a:defRPr>
            </a:lvl3pPr>
            <a:lvl4pPr marL="0" marR="0" lvl="3" indent="0" algn="r" rtl="0">
              <a:lnSpc>
                <a:spcPct val="100000"/>
              </a:lnSpc>
              <a:spcBef>
                <a:spcPts val="0"/>
              </a:spcBef>
              <a:spcAft>
                <a:spcPts val="0"/>
              </a:spcAft>
              <a:buClr>
                <a:srgbClr val="F6F6F6"/>
              </a:buClr>
              <a:buSzPts val="800"/>
              <a:buFont typeface="Calibri"/>
              <a:buNone/>
              <a:defRPr sz="1067">
                <a:solidFill>
                  <a:srgbClr val="F6F6F6"/>
                </a:solidFill>
              </a:defRPr>
            </a:lvl4pPr>
            <a:lvl5pPr marL="0" marR="0" lvl="4" indent="0" algn="r" rtl="0">
              <a:lnSpc>
                <a:spcPct val="100000"/>
              </a:lnSpc>
              <a:spcBef>
                <a:spcPts val="0"/>
              </a:spcBef>
              <a:spcAft>
                <a:spcPts val="0"/>
              </a:spcAft>
              <a:buClr>
                <a:srgbClr val="F6F6F6"/>
              </a:buClr>
              <a:buSzPts val="800"/>
              <a:buFont typeface="Calibri"/>
              <a:buNone/>
              <a:defRPr sz="1067">
                <a:solidFill>
                  <a:srgbClr val="F6F6F6"/>
                </a:solidFill>
              </a:defRPr>
            </a:lvl5pPr>
            <a:lvl6pPr marL="0" marR="0" lvl="5" indent="0" algn="r" rtl="0">
              <a:lnSpc>
                <a:spcPct val="100000"/>
              </a:lnSpc>
              <a:spcBef>
                <a:spcPts val="0"/>
              </a:spcBef>
              <a:spcAft>
                <a:spcPts val="0"/>
              </a:spcAft>
              <a:buClr>
                <a:srgbClr val="F6F6F6"/>
              </a:buClr>
              <a:buSzPts val="800"/>
              <a:buFont typeface="Calibri"/>
              <a:buNone/>
              <a:defRPr sz="1067">
                <a:solidFill>
                  <a:srgbClr val="F6F6F6"/>
                </a:solidFill>
              </a:defRPr>
            </a:lvl6pPr>
            <a:lvl7pPr marL="0" marR="0" lvl="6" indent="0" algn="r" rtl="0">
              <a:lnSpc>
                <a:spcPct val="100000"/>
              </a:lnSpc>
              <a:spcBef>
                <a:spcPts val="0"/>
              </a:spcBef>
              <a:spcAft>
                <a:spcPts val="0"/>
              </a:spcAft>
              <a:buClr>
                <a:srgbClr val="F6F6F6"/>
              </a:buClr>
              <a:buSzPts val="800"/>
              <a:buFont typeface="Calibri"/>
              <a:buNone/>
              <a:defRPr sz="1067">
                <a:solidFill>
                  <a:srgbClr val="F6F6F6"/>
                </a:solidFill>
              </a:defRPr>
            </a:lvl7pPr>
            <a:lvl8pPr marL="0" marR="0" lvl="7" indent="0" algn="r" rtl="0">
              <a:lnSpc>
                <a:spcPct val="100000"/>
              </a:lnSpc>
              <a:spcBef>
                <a:spcPts val="0"/>
              </a:spcBef>
              <a:spcAft>
                <a:spcPts val="0"/>
              </a:spcAft>
              <a:buClr>
                <a:srgbClr val="F6F6F6"/>
              </a:buClr>
              <a:buSzPts val="800"/>
              <a:buFont typeface="Calibri"/>
              <a:buNone/>
              <a:defRPr sz="1067">
                <a:solidFill>
                  <a:srgbClr val="F6F6F6"/>
                </a:solidFill>
              </a:defRPr>
            </a:lvl8pPr>
            <a:lvl9pPr marL="0" marR="0" lvl="8" indent="0" algn="r" rtl="0">
              <a:lnSpc>
                <a:spcPct val="100000"/>
              </a:lnSpc>
              <a:spcBef>
                <a:spcPts val="0"/>
              </a:spcBef>
              <a:spcAft>
                <a:spcPts val="0"/>
              </a:spcAft>
              <a:buClr>
                <a:srgbClr val="F6F6F6"/>
              </a:buClr>
              <a:buSzPts val="800"/>
              <a:buFont typeface="Calibri"/>
              <a:buNone/>
              <a:defRPr sz="1067">
                <a:solidFill>
                  <a:srgbClr val="F6F6F6"/>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29520975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Photo - 3 Up">
  <p:cSld name="Photo - 3 Up">
    <p:bg>
      <p:bgPr>
        <a:blipFill>
          <a:blip r:embed="rId2">
            <a:alphaModFix/>
          </a:blip>
          <a:stretch>
            <a:fillRect/>
          </a:stretch>
        </a:blipFill>
        <a:effectLst/>
      </p:bgPr>
    </p:bg>
    <p:spTree>
      <p:nvGrpSpPr>
        <p:cNvPr id="1" name="Shape 207"/>
        <p:cNvGrpSpPr/>
        <p:nvPr/>
      </p:nvGrpSpPr>
      <p:grpSpPr>
        <a:xfrm>
          <a:off x="0" y="0"/>
          <a:ext cx="0" cy="0"/>
          <a:chOff x="0" y="0"/>
          <a:chExt cx="0" cy="0"/>
        </a:xfrm>
      </p:grpSpPr>
      <p:sp>
        <p:nvSpPr>
          <p:cNvPr id="208" name="Google Shape;208;p62"/>
          <p:cNvSpPr txBox="1"/>
          <p:nvPr/>
        </p:nvSpPr>
        <p:spPr>
          <a:xfrm>
            <a:off x="8369324" y="6391969"/>
            <a:ext cx="22756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©2019 Jay Ostrowski, Behavioral Health Innovation</a:t>
            </a:r>
            <a:endParaRPr sz="1467"/>
          </a:p>
        </p:txBody>
      </p:sp>
      <p:sp>
        <p:nvSpPr>
          <p:cNvPr id="209" name="Google Shape;209;p62"/>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731598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p:cSld name="1_TITLE">
    <p:bg>
      <p:bgPr>
        <a:blipFill>
          <a:blip r:embed="rId2">
            <a:alphaModFix/>
          </a:blip>
          <a:stretch>
            <a:fillRect/>
          </a:stretch>
        </a:blipFill>
        <a:effectLst/>
      </p:bgPr>
    </p:bg>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3523487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mp; Photo">
  <p:cSld name="Title &amp; Photo">
    <p:bg>
      <p:bgPr>
        <a:blipFill>
          <a:blip r:embed="rId2">
            <a:alphaModFix/>
          </a:blip>
          <a:stretch>
            <a:fillRect/>
          </a:stretch>
        </a:blipFill>
        <a:effectLst/>
      </p:bgPr>
    </p:bg>
    <p:spTree>
      <p:nvGrpSpPr>
        <p:cNvPr id="1" name="Shape 211"/>
        <p:cNvGrpSpPr/>
        <p:nvPr/>
      </p:nvGrpSpPr>
      <p:grpSpPr>
        <a:xfrm>
          <a:off x="0" y="0"/>
          <a:ext cx="0" cy="0"/>
          <a:chOff x="0" y="0"/>
          <a:chExt cx="0" cy="0"/>
        </a:xfrm>
      </p:grpSpPr>
    </p:spTree>
    <p:extLst>
      <p:ext uri="{BB962C8B-B14F-4D97-AF65-F5344CB8AC3E}">
        <p14:creationId xmlns:p14="http://schemas.microsoft.com/office/powerpoint/2010/main" val="41352406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mp; Photo Alt">
  <p:cSld name="Title &amp; Photo Alt">
    <p:bg>
      <p:bgPr>
        <a:blipFill>
          <a:blip r:embed="rId2">
            <a:alphaModFix/>
          </a:blip>
          <a:stretch>
            <a:fillRect/>
          </a:stretch>
        </a:blipFill>
        <a:effectLst/>
      </p:bgPr>
    </p:bg>
    <p:spTree>
      <p:nvGrpSpPr>
        <p:cNvPr id="1" name="Shape 212"/>
        <p:cNvGrpSpPr/>
        <p:nvPr/>
      </p:nvGrpSpPr>
      <p:grpSpPr>
        <a:xfrm>
          <a:off x="0" y="0"/>
          <a:ext cx="0" cy="0"/>
          <a:chOff x="0" y="0"/>
          <a:chExt cx="0" cy="0"/>
        </a:xfrm>
      </p:grpSpPr>
      <p:sp>
        <p:nvSpPr>
          <p:cNvPr id="213" name="Google Shape;213;p65"/>
          <p:cNvSpPr txBox="1">
            <a:spLocks noGrp="1"/>
          </p:cNvSpPr>
          <p:nvPr>
            <p:ph type="sldNum" idx="12"/>
          </p:nvPr>
        </p:nvSpPr>
        <p:spPr>
          <a:xfrm>
            <a:off x="5993663"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674882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mp; Bullets">
  <p:cSld name="Title &amp; Bullets">
    <p:bg>
      <p:bgPr>
        <a:blipFill>
          <a:blip r:embed="rId2">
            <a:alphaModFix/>
          </a:blip>
          <a:stretch>
            <a:fillRect/>
          </a:stretch>
        </a:blipFill>
        <a:effectLst/>
      </p:bgPr>
    </p:bg>
    <p:spTree>
      <p:nvGrpSpPr>
        <p:cNvPr id="1" name="Shape 214"/>
        <p:cNvGrpSpPr/>
        <p:nvPr/>
      </p:nvGrpSpPr>
      <p:grpSpPr>
        <a:xfrm>
          <a:off x="0" y="0"/>
          <a:ext cx="0" cy="0"/>
          <a:chOff x="0" y="0"/>
          <a:chExt cx="0" cy="0"/>
        </a:xfrm>
      </p:grpSpPr>
      <p:sp>
        <p:nvSpPr>
          <p:cNvPr id="215" name="Google Shape;215;p66"/>
          <p:cNvSpPr txBox="1">
            <a:spLocks noGrp="1"/>
          </p:cNvSpPr>
          <p:nvPr>
            <p:ph type="sldNum" idx="12"/>
          </p:nvPr>
        </p:nvSpPr>
        <p:spPr>
          <a:xfrm>
            <a:off x="5993663"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25128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ullets">
  <p:cSld name="Bullets">
    <p:bg>
      <p:bgPr>
        <a:blipFill>
          <a:blip r:embed="rId2">
            <a:alphaModFix/>
          </a:blip>
          <a:stretch>
            <a:fillRect/>
          </a:stretch>
        </a:blipFill>
        <a:effectLst/>
      </p:bgPr>
    </p:bg>
    <p:spTree>
      <p:nvGrpSpPr>
        <p:cNvPr id="1" name="Shape 216"/>
        <p:cNvGrpSpPr/>
        <p:nvPr/>
      </p:nvGrpSpPr>
      <p:grpSpPr>
        <a:xfrm>
          <a:off x="0" y="0"/>
          <a:ext cx="0" cy="0"/>
          <a:chOff x="0" y="0"/>
          <a:chExt cx="0" cy="0"/>
        </a:xfrm>
      </p:grpSpPr>
      <p:sp>
        <p:nvSpPr>
          <p:cNvPr id="217" name="Google Shape;217;p67"/>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99462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bg>
      <p:bgPr>
        <a:blipFill>
          <a:blip r:embed="rId2">
            <a:alphaModFix/>
          </a:blip>
          <a:stretch>
            <a:fillRect/>
          </a:stretch>
        </a:blipFill>
        <a:effectLst/>
      </p:bgPr>
    </p:bg>
    <p:spTree>
      <p:nvGrpSpPr>
        <p:cNvPr id="1" name="Shape 218"/>
        <p:cNvGrpSpPr/>
        <p:nvPr/>
      </p:nvGrpSpPr>
      <p:grpSpPr>
        <a:xfrm>
          <a:off x="0" y="0"/>
          <a:ext cx="0" cy="0"/>
          <a:chOff x="0" y="0"/>
          <a:chExt cx="0" cy="0"/>
        </a:xfrm>
      </p:grpSpPr>
      <p:sp>
        <p:nvSpPr>
          <p:cNvPr id="219" name="Google Shape;219;p68"/>
          <p:cNvSpPr txBox="1">
            <a:spLocks noGrp="1"/>
          </p:cNvSpPr>
          <p:nvPr>
            <p:ph type="sldNum" idx="12"/>
          </p:nvPr>
        </p:nvSpPr>
        <p:spPr>
          <a:xfrm>
            <a:off x="5996837"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65535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NCTRC Intro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F9434F-B1A8-8A4F-BF41-393BC6C0E694}"/>
              </a:ext>
            </a:extLst>
          </p:cNvPr>
          <p:cNvSpPr/>
          <p:nvPr userDrawn="1"/>
        </p:nvSpPr>
        <p:spPr>
          <a:xfrm>
            <a:off x="-4763" y="5010150"/>
            <a:ext cx="1628776" cy="35401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Rectangle 2">
            <a:extLst>
              <a:ext uri="{FF2B5EF4-FFF2-40B4-BE49-F238E27FC236}">
                <a16:creationId xmlns:a16="http://schemas.microsoft.com/office/drawing/2014/main" id="{AA4051B0-F9C9-CC46-9D74-2D88F732EB54}"/>
              </a:ext>
            </a:extLst>
          </p:cNvPr>
          <p:cNvSpPr/>
          <p:nvPr userDrawn="1"/>
        </p:nvSpPr>
        <p:spPr>
          <a:xfrm>
            <a:off x="0" y="1231900"/>
            <a:ext cx="1628775" cy="35401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4" name="Picture 13">
            <a:extLst>
              <a:ext uri="{FF2B5EF4-FFF2-40B4-BE49-F238E27FC236}">
                <a16:creationId xmlns:a16="http://schemas.microsoft.com/office/drawing/2014/main" id="{C0050407-EF0E-5042-B80A-5E1DECA63E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95650" y="5413375"/>
            <a:ext cx="98583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a:extLst>
              <a:ext uri="{FF2B5EF4-FFF2-40B4-BE49-F238E27FC236}">
                <a16:creationId xmlns:a16="http://schemas.microsoft.com/office/drawing/2014/main" id="{ED8E2F2F-00E0-8B40-BA2E-E26EBEA884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5575" y="5446713"/>
            <a:ext cx="10826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a:extLst>
              <a:ext uri="{FF2B5EF4-FFF2-40B4-BE49-F238E27FC236}">
                <a16:creationId xmlns:a16="http://schemas.microsoft.com/office/drawing/2014/main" id="{2E607724-1772-A647-9BAE-7C2FB617888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36688" y="1668463"/>
            <a:ext cx="7016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a:extLst>
              <a:ext uri="{FF2B5EF4-FFF2-40B4-BE49-F238E27FC236}">
                <a16:creationId xmlns:a16="http://schemas.microsoft.com/office/drawing/2014/main" id="{9D424658-6D0E-A944-83F2-EDDE6568C7B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300413" y="1668463"/>
            <a:ext cx="106521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a:extLst>
              <a:ext uri="{FF2B5EF4-FFF2-40B4-BE49-F238E27FC236}">
                <a16:creationId xmlns:a16="http://schemas.microsoft.com/office/drawing/2014/main" id="{F0208641-0FD8-8D43-9C7C-635B88341D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43038" y="2249488"/>
            <a:ext cx="99218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a:extLst>
              <a:ext uri="{FF2B5EF4-FFF2-40B4-BE49-F238E27FC236}">
                <a16:creationId xmlns:a16="http://schemas.microsoft.com/office/drawing/2014/main" id="{13FB64A8-DA2D-CF4D-B5B6-23939B72855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295650" y="2163763"/>
            <a:ext cx="995363"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a:extLst>
              <a:ext uri="{FF2B5EF4-FFF2-40B4-BE49-F238E27FC236}">
                <a16:creationId xmlns:a16="http://schemas.microsoft.com/office/drawing/2014/main" id="{EF4C28D6-FC6F-474D-AD44-E6FAC7C7EBD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443038" y="2609850"/>
            <a:ext cx="87788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a:extLst>
              <a:ext uri="{FF2B5EF4-FFF2-40B4-BE49-F238E27FC236}">
                <a16:creationId xmlns:a16="http://schemas.microsoft.com/office/drawing/2014/main" id="{609013FA-D148-2C4A-B2F6-E2B350A8B726}"/>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295650" y="2617788"/>
            <a:ext cx="7572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1">
            <a:extLst>
              <a:ext uri="{FF2B5EF4-FFF2-40B4-BE49-F238E27FC236}">
                <a16:creationId xmlns:a16="http://schemas.microsoft.com/office/drawing/2014/main" id="{ECD56D8B-3F9D-1744-9E18-798373E4865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433513" y="3148013"/>
            <a:ext cx="8286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a:extLst>
              <a:ext uri="{FF2B5EF4-FFF2-40B4-BE49-F238E27FC236}">
                <a16:creationId xmlns:a16="http://schemas.microsoft.com/office/drawing/2014/main" id="{E3AB8CC2-64AF-3E46-99B2-68F002489E24}"/>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295650" y="3222625"/>
            <a:ext cx="1249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a:extLst>
              <a:ext uri="{FF2B5EF4-FFF2-40B4-BE49-F238E27FC236}">
                <a16:creationId xmlns:a16="http://schemas.microsoft.com/office/drawing/2014/main" id="{7A8E16E4-C311-E143-94C4-7BEC2CEF486F}"/>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433513" y="3760788"/>
            <a:ext cx="915987"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a:extLst>
              <a:ext uri="{FF2B5EF4-FFF2-40B4-BE49-F238E27FC236}">
                <a16:creationId xmlns:a16="http://schemas.microsoft.com/office/drawing/2014/main" id="{DE0289A9-CD5A-E943-AB59-63A8CACBD73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302000" y="3552825"/>
            <a:ext cx="7667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a:extLst>
              <a:ext uri="{FF2B5EF4-FFF2-40B4-BE49-F238E27FC236}">
                <a16:creationId xmlns:a16="http://schemas.microsoft.com/office/drawing/2014/main" id="{86C9F53A-E5ED-584D-8FD3-0A0CCD61FD3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433513" y="4265613"/>
            <a:ext cx="102393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a:extLst>
              <a:ext uri="{FF2B5EF4-FFF2-40B4-BE49-F238E27FC236}">
                <a16:creationId xmlns:a16="http://schemas.microsoft.com/office/drawing/2014/main" id="{68ED1569-FD22-FA49-B6FE-DD4E642A84D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295650" y="4338638"/>
            <a:ext cx="97631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7">
            <a:extLst>
              <a:ext uri="{FF2B5EF4-FFF2-40B4-BE49-F238E27FC236}">
                <a16:creationId xmlns:a16="http://schemas.microsoft.com/office/drawing/2014/main" id="{211239ED-1872-5948-BB55-E885260E6A33}"/>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46088" y="23813"/>
            <a:ext cx="4076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8">
            <a:extLst>
              <a:ext uri="{FF2B5EF4-FFF2-40B4-BE49-F238E27FC236}">
                <a16:creationId xmlns:a16="http://schemas.microsoft.com/office/drawing/2014/main" id="{33849E2C-48FC-8C46-992C-FF0A6B7121FB}"/>
              </a:ext>
            </a:extLst>
          </p:cNvPr>
          <p:cNvSpPr txBox="1">
            <a:spLocks noChangeArrowheads="1"/>
          </p:cNvSpPr>
          <p:nvPr userDrawn="1"/>
        </p:nvSpPr>
        <p:spPr bwMode="auto">
          <a:xfrm>
            <a:off x="446088" y="1223963"/>
            <a:ext cx="2994025" cy="36830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a:solidFill>
                  <a:srgbClr val="FFFFFF"/>
                </a:solidFill>
                <a:latin typeface="Arial" panose="020B0604020202020204" pitchFamily="34" charset="0"/>
                <a:cs typeface="Arial" panose="020B0604020202020204" pitchFamily="34" charset="0"/>
              </a:rPr>
              <a:t>Regionals</a:t>
            </a:r>
          </a:p>
        </p:txBody>
      </p:sp>
      <p:sp>
        <p:nvSpPr>
          <p:cNvPr id="20" name="TextBox 29">
            <a:extLst>
              <a:ext uri="{FF2B5EF4-FFF2-40B4-BE49-F238E27FC236}">
                <a16:creationId xmlns:a16="http://schemas.microsoft.com/office/drawing/2014/main" id="{56DDEE59-6165-DD4C-AA9F-774F0C453754}"/>
              </a:ext>
            </a:extLst>
          </p:cNvPr>
          <p:cNvSpPr txBox="1">
            <a:spLocks noChangeArrowheads="1"/>
          </p:cNvSpPr>
          <p:nvPr userDrawn="1"/>
        </p:nvSpPr>
        <p:spPr bwMode="auto">
          <a:xfrm>
            <a:off x="455613" y="5008563"/>
            <a:ext cx="2994025" cy="369887"/>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a:solidFill>
                  <a:srgbClr val="FFFFFF"/>
                </a:solidFill>
                <a:latin typeface="Arial" panose="020B0604020202020204" pitchFamily="34" charset="0"/>
                <a:cs typeface="Arial" panose="020B0604020202020204" pitchFamily="34" charset="0"/>
              </a:rPr>
              <a:t>Nationals</a:t>
            </a:r>
          </a:p>
        </p:txBody>
      </p:sp>
      <p:sp>
        <p:nvSpPr>
          <p:cNvPr id="21" name="Rectangle 20">
            <a:extLst>
              <a:ext uri="{FF2B5EF4-FFF2-40B4-BE49-F238E27FC236}">
                <a16:creationId xmlns:a16="http://schemas.microsoft.com/office/drawing/2014/main" id="{45E3AF04-F2D4-F841-AC32-0711168C1E34}"/>
              </a:ext>
            </a:extLst>
          </p:cNvPr>
          <p:cNvSpPr/>
          <p:nvPr userDrawn="1"/>
        </p:nvSpPr>
        <p:spPr>
          <a:xfrm>
            <a:off x="446088" y="6111875"/>
            <a:ext cx="704850"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id="{DA143758-BCBB-AD41-A38C-A0D47BC31481}"/>
              </a:ext>
            </a:extLst>
          </p:cNvPr>
          <p:cNvSpPr/>
          <p:nvPr userDrawn="1"/>
        </p:nvSpPr>
        <p:spPr>
          <a:xfrm>
            <a:off x="709613" y="1733550"/>
            <a:ext cx="563562" cy="182563"/>
          </a:xfrm>
          <a:prstGeom prst="rect">
            <a:avLst/>
          </a:prstGeom>
          <a:solidFill>
            <a:srgbClr val="F084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a:extLst>
              <a:ext uri="{FF2B5EF4-FFF2-40B4-BE49-F238E27FC236}">
                <a16:creationId xmlns:a16="http://schemas.microsoft.com/office/drawing/2014/main" id="{FF3EF821-404D-A547-A371-1C6E725322EA}"/>
              </a:ext>
            </a:extLst>
          </p:cNvPr>
          <p:cNvSpPr/>
          <p:nvPr userDrawn="1"/>
        </p:nvSpPr>
        <p:spPr>
          <a:xfrm>
            <a:off x="706438" y="2254250"/>
            <a:ext cx="563562" cy="184150"/>
          </a:xfrm>
          <a:prstGeom prst="rect">
            <a:avLst/>
          </a:prstGeom>
          <a:solidFill>
            <a:srgbClr val="187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a:extLst>
              <a:ext uri="{FF2B5EF4-FFF2-40B4-BE49-F238E27FC236}">
                <a16:creationId xmlns:a16="http://schemas.microsoft.com/office/drawing/2014/main" id="{E52486D4-1364-5B40-92F2-1729ADBE2B1C}"/>
              </a:ext>
            </a:extLst>
          </p:cNvPr>
          <p:cNvSpPr/>
          <p:nvPr userDrawn="1"/>
        </p:nvSpPr>
        <p:spPr>
          <a:xfrm>
            <a:off x="712788" y="2762250"/>
            <a:ext cx="561975" cy="182563"/>
          </a:xfrm>
          <a:prstGeom prst="rect">
            <a:avLst/>
          </a:prstGeom>
          <a:solidFill>
            <a:srgbClr val="7EC0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a:extLst>
              <a:ext uri="{FF2B5EF4-FFF2-40B4-BE49-F238E27FC236}">
                <a16:creationId xmlns:a16="http://schemas.microsoft.com/office/drawing/2014/main" id="{F3F6BC9A-C49B-D34F-A6F8-82EB7DB7A5DB}"/>
              </a:ext>
            </a:extLst>
          </p:cNvPr>
          <p:cNvSpPr/>
          <p:nvPr userDrawn="1"/>
        </p:nvSpPr>
        <p:spPr>
          <a:xfrm>
            <a:off x="706438" y="3267075"/>
            <a:ext cx="563562" cy="182563"/>
          </a:xfrm>
          <a:prstGeom prst="rect">
            <a:avLst/>
          </a:prstGeom>
          <a:solidFill>
            <a:srgbClr val="62AE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Rectangle 25">
            <a:extLst>
              <a:ext uri="{FF2B5EF4-FFF2-40B4-BE49-F238E27FC236}">
                <a16:creationId xmlns:a16="http://schemas.microsoft.com/office/drawing/2014/main" id="{E6D49EA3-839C-394A-8828-2D95F8E17EFB}"/>
              </a:ext>
            </a:extLst>
          </p:cNvPr>
          <p:cNvSpPr/>
          <p:nvPr userDrawn="1"/>
        </p:nvSpPr>
        <p:spPr>
          <a:xfrm>
            <a:off x="717550" y="3786188"/>
            <a:ext cx="563563" cy="182562"/>
          </a:xfrm>
          <a:prstGeom prst="rect">
            <a:avLst/>
          </a:prstGeom>
          <a:solidFill>
            <a:srgbClr val="212F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a:extLst>
              <a:ext uri="{FF2B5EF4-FFF2-40B4-BE49-F238E27FC236}">
                <a16:creationId xmlns:a16="http://schemas.microsoft.com/office/drawing/2014/main" id="{74833D32-8396-B44E-B16B-FC2F280A73AD}"/>
              </a:ext>
            </a:extLst>
          </p:cNvPr>
          <p:cNvSpPr/>
          <p:nvPr userDrawn="1"/>
        </p:nvSpPr>
        <p:spPr>
          <a:xfrm>
            <a:off x="717550" y="4330700"/>
            <a:ext cx="563563" cy="184150"/>
          </a:xfrm>
          <a:prstGeom prst="rect">
            <a:avLst/>
          </a:prstGeom>
          <a:solidFill>
            <a:srgbClr val="42AD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Rectangle 27">
            <a:extLst>
              <a:ext uri="{FF2B5EF4-FFF2-40B4-BE49-F238E27FC236}">
                <a16:creationId xmlns:a16="http://schemas.microsoft.com/office/drawing/2014/main" id="{80CC81E4-7CFF-084B-9D2E-A9BE454D9B88}"/>
              </a:ext>
            </a:extLst>
          </p:cNvPr>
          <p:cNvSpPr/>
          <p:nvPr userDrawn="1"/>
        </p:nvSpPr>
        <p:spPr>
          <a:xfrm>
            <a:off x="2581275" y="1730375"/>
            <a:ext cx="563563" cy="184150"/>
          </a:xfrm>
          <a:prstGeom prst="rect">
            <a:avLst/>
          </a:prstGeom>
          <a:solidFill>
            <a:srgbClr val="9FB4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Rectangle 28">
            <a:extLst>
              <a:ext uri="{FF2B5EF4-FFF2-40B4-BE49-F238E27FC236}">
                <a16:creationId xmlns:a16="http://schemas.microsoft.com/office/drawing/2014/main" id="{669EC317-8C90-B74B-B27D-AC0D945B1153}"/>
              </a:ext>
            </a:extLst>
          </p:cNvPr>
          <p:cNvSpPr/>
          <p:nvPr userDrawn="1"/>
        </p:nvSpPr>
        <p:spPr>
          <a:xfrm>
            <a:off x="2578100" y="2252663"/>
            <a:ext cx="563563" cy="182562"/>
          </a:xfrm>
          <a:prstGeom prst="rect">
            <a:avLst/>
          </a:prstGeom>
          <a:solidFill>
            <a:srgbClr val="765E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 name="Rectangle 29">
            <a:extLst>
              <a:ext uri="{FF2B5EF4-FFF2-40B4-BE49-F238E27FC236}">
                <a16:creationId xmlns:a16="http://schemas.microsoft.com/office/drawing/2014/main" id="{2FC53E09-263D-5F4B-8732-A4DC10CD34D4}"/>
              </a:ext>
            </a:extLst>
          </p:cNvPr>
          <p:cNvSpPr/>
          <p:nvPr userDrawn="1"/>
        </p:nvSpPr>
        <p:spPr>
          <a:xfrm>
            <a:off x="2584450" y="2759075"/>
            <a:ext cx="561975" cy="182563"/>
          </a:xfrm>
          <a:prstGeom prst="rect">
            <a:avLst/>
          </a:prstGeom>
          <a:solidFill>
            <a:srgbClr val="1A72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Rectangle 30">
            <a:extLst>
              <a:ext uri="{FF2B5EF4-FFF2-40B4-BE49-F238E27FC236}">
                <a16:creationId xmlns:a16="http://schemas.microsoft.com/office/drawing/2014/main" id="{88338FDD-C1F0-014D-B59E-6A4BB94D51CE}"/>
              </a:ext>
            </a:extLst>
          </p:cNvPr>
          <p:cNvSpPr/>
          <p:nvPr userDrawn="1"/>
        </p:nvSpPr>
        <p:spPr>
          <a:xfrm>
            <a:off x="2578100" y="3263900"/>
            <a:ext cx="563563" cy="182563"/>
          </a:xfrm>
          <a:prstGeom prst="rect">
            <a:avLst/>
          </a:prstGeom>
          <a:solidFill>
            <a:srgbClr val="911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2" name="Rectangle 31">
            <a:extLst>
              <a:ext uri="{FF2B5EF4-FFF2-40B4-BE49-F238E27FC236}">
                <a16:creationId xmlns:a16="http://schemas.microsoft.com/office/drawing/2014/main" id="{4CE4E843-8109-0548-966D-196E45934411}"/>
              </a:ext>
            </a:extLst>
          </p:cNvPr>
          <p:cNvSpPr/>
          <p:nvPr userDrawn="1"/>
        </p:nvSpPr>
        <p:spPr>
          <a:xfrm>
            <a:off x="2589213" y="3783013"/>
            <a:ext cx="563562" cy="184150"/>
          </a:xfrm>
          <a:prstGeom prst="rect">
            <a:avLst/>
          </a:prstGeom>
          <a:solidFill>
            <a:srgbClr val="A96A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Rectangle 32">
            <a:extLst>
              <a:ext uri="{FF2B5EF4-FFF2-40B4-BE49-F238E27FC236}">
                <a16:creationId xmlns:a16="http://schemas.microsoft.com/office/drawing/2014/main" id="{57A92FF2-82FD-AB42-83FC-28C647727CD7}"/>
              </a:ext>
            </a:extLst>
          </p:cNvPr>
          <p:cNvSpPr/>
          <p:nvPr userDrawn="1"/>
        </p:nvSpPr>
        <p:spPr>
          <a:xfrm>
            <a:off x="2589213" y="4329113"/>
            <a:ext cx="563562" cy="182562"/>
          </a:xfrm>
          <a:prstGeom prst="rect">
            <a:avLst/>
          </a:prstGeom>
          <a:solidFill>
            <a:srgbClr val="A59B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4" name="Rectangle 33">
            <a:extLst>
              <a:ext uri="{FF2B5EF4-FFF2-40B4-BE49-F238E27FC236}">
                <a16:creationId xmlns:a16="http://schemas.microsoft.com/office/drawing/2014/main" id="{D6C604EA-9AD7-4E4F-B990-41D9872BD746}"/>
              </a:ext>
            </a:extLst>
          </p:cNvPr>
          <p:cNvSpPr/>
          <p:nvPr userDrawn="1"/>
        </p:nvSpPr>
        <p:spPr>
          <a:xfrm>
            <a:off x="709613" y="5530850"/>
            <a:ext cx="561975" cy="184150"/>
          </a:xfrm>
          <a:prstGeom prst="rect">
            <a:avLst/>
          </a:prstGeom>
          <a:solidFill>
            <a:srgbClr val="F478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5" name="Rectangle 34">
            <a:extLst>
              <a:ext uri="{FF2B5EF4-FFF2-40B4-BE49-F238E27FC236}">
                <a16:creationId xmlns:a16="http://schemas.microsoft.com/office/drawing/2014/main" id="{AB0D6433-2200-444F-A830-A65A627F74CF}"/>
              </a:ext>
            </a:extLst>
          </p:cNvPr>
          <p:cNvSpPr/>
          <p:nvPr userDrawn="1"/>
        </p:nvSpPr>
        <p:spPr>
          <a:xfrm>
            <a:off x="2568575" y="5524500"/>
            <a:ext cx="563563" cy="182563"/>
          </a:xfrm>
          <a:prstGeom prst="rect">
            <a:avLst/>
          </a:prstGeom>
          <a:solidFill>
            <a:srgbClr val="3C8B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6" name="TextBox 45">
            <a:extLst>
              <a:ext uri="{FF2B5EF4-FFF2-40B4-BE49-F238E27FC236}">
                <a16:creationId xmlns:a16="http://schemas.microsoft.com/office/drawing/2014/main" id="{28DA3C25-36F6-A041-9B96-A89CB75C343F}"/>
              </a:ext>
            </a:extLst>
          </p:cNvPr>
          <p:cNvSpPr txBox="1">
            <a:spLocks noChangeArrowheads="1"/>
          </p:cNvSpPr>
          <p:nvPr userDrawn="1"/>
        </p:nvSpPr>
        <p:spPr bwMode="auto">
          <a:xfrm>
            <a:off x="1436688" y="2447925"/>
            <a:ext cx="628650" cy="276225"/>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200" b="1">
                <a:solidFill>
                  <a:srgbClr val="FFFFFF"/>
                </a:solidFill>
                <a:latin typeface="Arial" panose="020B0604020202020204" pitchFamily="34" charset="0"/>
                <a:cs typeface="Arial" panose="020B0604020202020204" pitchFamily="34" charset="0"/>
              </a:rPr>
              <a:t>CTRC</a:t>
            </a:r>
          </a:p>
        </p:txBody>
      </p:sp>
      <p:grpSp>
        <p:nvGrpSpPr>
          <p:cNvPr id="37" name="Group 46">
            <a:extLst>
              <a:ext uri="{FF2B5EF4-FFF2-40B4-BE49-F238E27FC236}">
                <a16:creationId xmlns:a16="http://schemas.microsoft.com/office/drawing/2014/main" id="{BC82FAAE-CD65-F446-AC35-BA671B09424F}"/>
              </a:ext>
            </a:extLst>
          </p:cNvPr>
          <p:cNvGrpSpPr>
            <a:grpSpLocks/>
          </p:cNvGrpSpPr>
          <p:nvPr userDrawn="1"/>
        </p:nvGrpSpPr>
        <p:grpSpPr bwMode="auto">
          <a:xfrm>
            <a:off x="646113" y="1687513"/>
            <a:ext cx="2682875" cy="4071937"/>
            <a:chOff x="9792" y="1699842"/>
            <a:chExt cx="2682850" cy="4071511"/>
          </a:xfrm>
        </p:grpSpPr>
        <p:sp>
          <p:nvSpPr>
            <p:cNvPr id="38" name="TextBox 47">
              <a:extLst>
                <a:ext uri="{FF2B5EF4-FFF2-40B4-BE49-F238E27FC236}">
                  <a16:creationId xmlns:a16="http://schemas.microsoft.com/office/drawing/2014/main" id="{6F968576-8A6D-564E-AB09-EE58B4A1DD5F}"/>
                </a:ext>
              </a:extLst>
            </p:cNvPr>
            <p:cNvSpPr txBox="1">
              <a:spLocks noChangeArrowheads="1"/>
            </p:cNvSpPr>
            <p:nvPr userDrawn="1"/>
          </p:nvSpPr>
          <p:spPr bwMode="auto">
            <a:xfrm>
              <a:off x="60592" y="1707778"/>
              <a:ext cx="628644"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CTRC</a:t>
              </a:r>
            </a:p>
          </p:txBody>
        </p:sp>
        <p:sp>
          <p:nvSpPr>
            <p:cNvPr id="39" name="TextBox 48">
              <a:extLst>
                <a:ext uri="{FF2B5EF4-FFF2-40B4-BE49-F238E27FC236}">
                  <a16:creationId xmlns:a16="http://schemas.microsoft.com/office/drawing/2014/main" id="{B6618038-29E4-E54C-9759-B6F265007482}"/>
                </a:ext>
              </a:extLst>
            </p:cNvPr>
            <p:cNvSpPr txBox="1">
              <a:spLocks noChangeArrowheads="1"/>
            </p:cNvSpPr>
            <p:nvPr userDrawn="1"/>
          </p:nvSpPr>
          <p:spPr bwMode="auto">
            <a:xfrm>
              <a:off x="38367" y="3755439"/>
              <a:ext cx="760405"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SETRC</a:t>
              </a:r>
            </a:p>
          </p:txBody>
        </p:sp>
        <p:sp>
          <p:nvSpPr>
            <p:cNvPr id="40" name="TextBox 49">
              <a:extLst>
                <a:ext uri="{FF2B5EF4-FFF2-40B4-BE49-F238E27FC236}">
                  <a16:creationId xmlns:a16="http://schemas.microsoft.com/office/drawing/2014/main" id="{FC784726-B76E-6B4A-9E37-DC537FD47762}"/>
                </a:ext>
              </a:extLst>
            </p:cNvPr>
            <p:cNvSpPr txBox="1">
              <a:spLocks noChangeArrowheads="1"/>
            </p:cNvSpPr>
            <p:nvPr userDrawn="1"/>
          </p:nvSpPr>
          <p:spPr bwMode="auto">
            <a:xfrm>
              <a:off x="9792" y="2739545"/>
              <a:ext cx="725480"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NETRC</a:t>
              </a:r>
            </a:p>
          </p:txBody>
        </p:sp>
        <p:sp>
          <p:nvSpPr>
            <p:cNvPr id="41" name="TextBox 50">
              <a:extLst>
                <a:ext uri="{FF2B5EF4-FFF2-40B4-BE49-F238E27FC236}">
                  <a16:creationId xmlns:a16="http://schemas.microsoft.com/office/drawing/2014/main" id="{56F43C5C-08B8-7446-AF85-86458EC61904}"/>
                </a:ext>
              </a:extLst>
            </p:cNvPr>
            <p:cNvSpPr txBox="1">
              <a:spLocks noChangeArrowheads="1"/>
            </p:cNvSpPr>
            <p:nvPr userDrawn="1"/>
          </p:nvSpPr>
          <p:spPr bwMode="auto">
            <a:xfrm>
              <a:off x="24079" y="3245905"/>
              <a:ext cx="749293"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PBTRC</a:t>
              </a:r>
            </a:p>
          </p:txBody>
        </p:sp>
        <p:sp>
          <p:nvSpPr>
            <p:cNvPr id="42" name="TextBox 51">
              <a:extLst>
                <a:ext uri="{FF2B5EF4-FFF2-40B4-BE49-F238E27FC236}">
                  <a16:creationId xmlns:a16="http://schemas.microsoft.com/office/drawing/2014/main" id="{A009C712-DD19-3C4C-8B4A-A5E2E9831011}"/>
                </a:ext>
              </a:extLst>
            </p:cNvPr>
            <p:cNvSpPr txBox="1">
              <a:spLocks noChangeArrowheads="1"/>
            </p:cNvSpPr>
            <p:nvPr userDrawn="1"/>
          </p:nvSpPr>
          <p:spPr bwMode="auto">
            <a:xfrm>
              <a:off x="68528" y="5509443"/>
              <a:ext cx="630232"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CCHP</a:t>
              </a:r>
            </a:p>
          </p:txBody>
        </p:sp>
        <p:sp>
          <p:nvSpPr>
            <p:cNvPr id="43" name="TextBox 52">
              <a:extLst>
                <a:ext uri="{FF2B5EF4-FFF2-40B4-BE49-F238E27FC236}">
                  <a16:creationId xmlns:a16="http://schemas.microsoft.com/office/drawing/2014/main" id="{9C7BF197-5133-0442-8845-334D53EFE838}"/>
                </a:ext>
              </a:extLst>
            </p:cNvPr>
            <p:cNvSpPr txBox="1">
              <a:spLocks noChangeArrowheads="1"/>
            </p:cNvSpPr>
            <p:nvPr userDrawn="1"/>
          </p:nvSpPr>
          <p:spPr bwMode="auto">
            <a:xfrm>
              <a:off x="73291" y="2230012"/>
              <a:ext cx="628644"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HTRC</a:t>
              </a:r>
            </a:p>
          </p:txBody>
        </p:sp>
        <p:sp>
          <p:nvSpPr>
            <p:cNvPr id="44" name="TextBox 53">
              <a:extLst>
                <a:ext uri="{FF2B5EF4-FFF2-40B4-BE49-F238E27FC236}">
                  <a16:creationId xmlns:a16="http://schemas.microsoft.com/office/drawing/2014/main" id="{CA7BC67C-BFAA-DD4E-8250-B6BF863D001A}"/>
                </a:ext>
              </a:extLst>
            </p:cNvPr>
            <p:cNvSpPr txBox="1">
              <a:spLocks noChangeArrowheads="1"/>
            </p:cNvSpPr>
            <p:nvPr userDrawn="1"/>
          </p:nvSpPr>
          <p:spPr bwMode="auto">
            <a:xfrm>
              <a:off x="57417" y="4303070"/>
              <a:ext cx="628644"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TexLa</a:t>
              </a:r>
            </a:p>
          </p:txBody>
        </p:sp>
        <p:sp>
          <p:nvSpPr>
            <p:cNvPr id="45" name="TextBox 54">
              <a:extLst>
                <a:ext uri="{FF2B5EF4-FFF2-40B4-BE49-F238E27FC236}">
                  <a16:creationId xmlns:a16="http://schemas.microsoft.com/office/drawing/2014/main" id="{94B18E86-F1CE-4A44-A01C-E7784B4C49C7}"/>
                </a:ext>
              </a:extLst>
            </p:cNvPr>
            <p:cNvSpPr txBox="1">
              <a:spLocks noChangeArrowheads="1"/>
            </p:cNvSpPr>
            <p:nvPr userDrawn="1"/>
          </p:nvSpPr>
          <p:spPr bwMode="auto">
            <a:xfrm>
              <a:off x="1860800" y="1699842"/>
              <a:ext cx="831842"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gpTRAC</a:t>
              </a:r>
            </a:p>
          </p:txBody>
        </p:sp>
        <p:sp>
          <p:nvSpPr>
            <p:cNvPr id="46" name="TextBox 55">
              <a:extLst>
                <a:ext uri="{FF2B5EF4-FFF2-40B4-BE49-F238E27FC236}">
                  <a16:creationId xmlns:a16="http://schemas.microsoft.com/office/drawing/2014/main" id="{09DFE947-CB51-A54B-AA94-EFF4F76443B6}"/>
                </a:ext>
              </a:extLst>
            </p:cNvPr>
            <p:cNvSpPr txBox="1">
              <a:spLocks noChangeArrowheads="1"/>
            </p:cNvSpPr>
            <p:nvPr userDrawn="1"/>
          </p:nvSpPr>
          <p:spPr bwMode="auto">
            <a:xfrm>
              <a:off x="1952874" y="5503094"/>
              <a:ext cx="630231"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TTAC</a:t>
              </a:r>
            </a:p>
          </p:txBody>
        </p:sp>
        <p:sp>
          <p:nvSpPr>
            <p:cNvPr id="47" name="TextBox 56">
              <a:extLst>
                <a:ext uri="{FF2B5EF4-FFF2-40B4-BE49-F238E27FC236}">
                  <a16:creationId xmlns:a16="http://schemas.microsoft.com/office/drawing/2014/main" id="{B8E57B4E-0FC0-A841-B923-B70C6CB602C7}"/>
                </a:ext>
              </a:extLst>
            </p:cNvPr>
            <p:cNvSpPr txBox="1">
              <a:spLocks noChangeArrowheads="1"/>
            </p:cNvSpPr>
            <p:nvPr userDrawn="1"/>
          </p:nvSpPr>
          <p:spPr bwMode="auto">
            <a:xfrm>
              <a:off x="1897311" y="3234793"/>
              <a:ext cx="711193"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SCTRC</a:t>
              </a:r>
            </a:p>
          </p:txBody>
        </p:sp>
        <p:sp>
          <p:nvSpPr>
            <p:cNvPr id="48" name="TextBox 57">
              <a:extLst>
                <a:ext uri="{FF2B5EF4-FFF2-40B4-BE49-F238E27FC236}">
                  <a16:creationId xmlns:a16="http://schemas.microsoft.com/office/drawing/2014/main" id="{E40EF2EF-6C61-D742-B64E-110E7A8A797C}"/>
                </a:ext>
              </a:extLst>
            </p:cNvPr>
            <p:cNvSpPr txBox="1">
              <a:spLocks noChangeArrowheads="1"/>
            </p:cNvSpPr>
            <p:nvPr userDrawn="1"/>
          </p:nvSpPr>
          <p:spPr bwMode="auto">
            <a:xfrm>
              <a:off x="1897311" y="2734784"/>
              <a:ext cx="739768"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NRTRC</a:t>
              </a:r>
            </a:p>
          </p:txBody>
        </p:sp>
        <p:sp>
          <p:nvSpPr>
            <p:cNvPr id="49" name="TextBox 58">
              <a:extLst>
                <a:ext uri="{FF2B5EF4-FFF2-40B4-BE49-F238E27FC236}">
                  <a16:creationId xmlns:a16="http://schemas.microsoft.com/office/drawing/2014/main" id="{578468D5-4B5C-8043-B0A2-C4CA80641B06}"/>
                </a:ext>
              </a:extLst>
            </p:cNvPr>
            <p:cNvSpPr txBox="1">
              <a:spLocks noChangeArrowheads="1"/>
            </p:cNvSpPr>
            <p:nvPr userDrawn="1"/>
          </p:nvSpPr>
          <p:spPr bwMode="auto">
            <a:xfrm>
              <a:off x="1890961" y="3755439"/>
              <a:ext cx="757231"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SWTRC</a:t>
              </a:r>
            </a:p>
          </p:txBody>
        </p:sp>
        <p:sp>
          <p:nvSpPr>
            <p:cNvPr id="50" name="TextBox 59">
              <a:extLst>
                <a:ext uri="{FF2B5EF4-FFF2-40B4-BE49-F238E27FC236}">
                  <a16:creationId xmlns:a16="http://schemas.microsoft.com/office/drawing/2014/main" id="{A70978AA-3C09-5349-A8A4-B8C819F17C14}"/>
                </a:ext>
              </a:extLst>
            </p:cNvPr>
            <p:cNvSpPr txBox="1">
              <a:spLocks noChangeArrowheads="1"/>
            </p:cNvSpPr>
            <p:nvPr userDrawn="1"/>
          </p:nvSpPr>
          <p:spPr bwMode="auto">
            <a:xfrm>
              <a:off x="1892549" y="4298307"/>
              <a:ext cx="690556"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UMTRC</a:t>
              </a:r>
            </a:p>
          </p:txBody>
        </p:sp>
        <p:sp>
          <p:nvSpPr>
            <p:cNvPr id="51" name="TextBox 60">
              <a:extLst>
                <a:ext uri="{FF2B5EF4-FFF2-40B4-BE49-F238E27FC236}">
                  <a16:creationId xmlns:a16="http://schemas.microsoft.com/office/drawing/2014/main" id="{BF814967-138D-334B-A5C3-E27F9BBA31D8}"/>
                </a:ext>
              </a:extLst>
            </p:cNvPr>
            <p:cNvSpPr txBox="1">
              <a:spLocks noChangeArrowheads="1"/>
            </p:cNvSpPr>
            <p:nvPr userDrawn="1"/>
          </p:nvSpPr>
          <p:spPr bwMode="auto">
            <a:xfrm>
              <a:off x="1890961" y="2228424"/>
              <a:ext cx="754056"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MATRC</a:t>
              </a:r>
            </a:p>
          </p:txBody>
        </p:sp>
      </p:grpSp>
      <p:sp>
        <p:nvSpPr>
          <p:cNvPr id="52" name="TextBox 61">
            <a:extLst>
              <a:ext uri="{FF2B5EF4-FFF2-40B4-BE49-F238E27FC236}">
                <a16:creationId xmlns:a16="http://schemas.microsoft.com/office/drawing/2014/main" id="{E7233475-5BFF-1744-8D73-579960E16E0E}"/>
              </a:ext>
            </a:extLst>
          </p:cNvPr>
          <p:cNvSpPr txBox="1">
            <a:spLocks noChangeArrowheads="1"/>
          </p:cNvSpPr>
          <p:nvPr userDrawn="1"/>
        </p:nvSpPr>
        <p:spPr bwMode="auto">
          <a:xfrm>
            <a:off x="5580063" y="207963"/>
            <a:ext cx="6451600" cy="120015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200">
                <a:solidFill>
                  <a:srgbClr val="000000"/>
                </a:solidFill>
                <a:latin typeface="Arial" panose="020B0604020202020204" pitchFamily="34" charset="0"/>
                <a:ea typeface="Roboto Light"/>
                <a:cs typeface="Arial" panose="020B0604020202020204" pitchFamily="34" charset="0"/>
              </a:rPr>
              <a:t>The National Consortium of Telehealth Resource Centers (NCTRC) consists of 14 Telehealth Resource Centers (TRCs). As a consortium, the TRCs have an unparalleled amount of resources available to help virtual programs across the nation, especially within rural communities. Each TRC is staffed with telehealth experts to who are available to provide guidance and answer questions. As telehealth continues to gain more visibility and recognition in healthcare, the TRCs will remain positioned to provide assistance for all.</a:t>
            </a:r>
          </a:p>
        </p:txBody>
      </p:sp>
      <p:pic>
        <p:nvPicPr>
          <p:cNvPr id="53" name="Picture 62">
            <a:extLst>
              <a:ext uri="{FF2B5EF4-FFF2-40B4-BE49-F238E27FC236}">
                <a16:creationId xmlns:a16="http://schemas.microsoft.com/office/drawing/2014/main" id="{B94FB52C-DAF8-1D4C-B5EF-A8DB321C86CC}"/>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578475" y="1441450"/>
            <a:ext cx="6453188"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28066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ection">
  <p:cSld name="Section">
    <p:bg>
      <p:bgPr>
        <a:blipFill>
          <a:blip r:embed="rId2">
            <a:alphaModFix/>
          </a:blip>
          <a:stretch>
            <a:fillRect/>
          </a:stretch>
        </a:blipFill>
        <a:effectLst/>
      </p:bgPr>
    </p:bg>
    <p:spTree>
      <p:nvGrpSpPr>
        <p:cNvPr id="1" name="Shape 220"/>
        <p:cNvGrpSpPr/>
        <p:nvPr/>
      </p:nvGrpSpPr>
      <p:grpSpPr>
        <a:xfrm>
          <a:off x="0" y="0"/>
          <a:ext cx="0" cy="0"/>
          <a:chOff x="0" y="0"/>
          <a:chExt cx="0" cy="0"/>
        </a:xfrm>
      </p:grpSpPr>
      <p:sp>
        <p:nvSpPr>
          <p:cNvPr id="221" name="Google Shape;221;p69"/>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62793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a:blip r:embed="rId2">
            <a:alphaModFix/>
          </a:blip>
          <a:stretch>
            <a:fillRect/>
          </a:stretch>
        </a:blipFill>
        <a:effectLst/>
      </p:bgPr>
    </p:bg>
    <p:spTree>
      <p:nvGrpSpPr>
        <p:cNvPr id="1" name="Shape 222"/>
        <p:cNvGrpSpPr/>
        <p:nvPr/>
      </p:nvGrpSpPr>
      <p:grpSpPr>
        <a:xfrm>
          <a:off x="0" y="0"/>
          <a:ext cx="0" cy="0"/>
          <a:chOff x="0" y="0"/>
          <a:chExt cx="0" cy="0"/>
        </a:xfrm>
      </p:grpSpPr>
      <p:sp>
        <p:nvSpPr>
          <p:cNvPr id="223" name="Google Shape;223;p70"/>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722855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Agenda">
  <p:cSld name="Agenda">
    <p:bg>
      <p:bgPr>
        <a:blipFill>
          <a:blip r:embed="rId2">
            <a:alphaModFix/>
          </a:blip>
          <a:stretch>
            <a:fillRect/>
          </a:stretch>
        </a:blipFill>
        <a:effectLst/>
      </p:bgPr>
    </p:bg>
    <p:spTree>
      <p:nvGrpSpPr>
        <p:cNvPr id="1" name="Shape 224"/>
        <p:cNvGrpSpPr/>
        <p:nvPr/>
      </p:nvGrpSpPr>
      <p:grpSpPr>
        <a:xfrm>
          <a:off x="0" y="0"/>
          <a:ext cx="0" cy="0"/>
          <a:chOff x="0" y="0"/>
          <a:chExt cx="0" cy="0"/>
        </a:xfrm>
      </p:grpSpPr>
      <p:sp>
        <p:nvSpPr>
          <p:cNvPr id="225" name="Google Shape;225;p71"/>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849212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tatement">
  <p:cSld name="Statement">
    <p:bg>
      <p:bgPr>
        <a:blipFill>
          <a:blip r:embed="rId2">
            <a:alphaModFix/>
          </a:blip>
          <a:stretch>
            <a:fillRect/>
          </a:stretch>
        </a:blipFill>
        <a:effectLst/>
      </p:bgPr>
    </p:bg>
    <p:spTree>
      <p:nvGrpSpPr>
        <p:cNvPr id="1" name="Shape 226"/>
        <p:cNvGrpSpPr/>
        <p:nvPr/>
      </p:nvGrpSpPr>
      <p:grpSpPr>
        <a:xfrm>
          <a:off x="0" y="0"/>
          <a:ext cx="0" cy="0"/>
          <a:chOff x="0" y="0"/>
          <a:chExt cx="0" cy="0"/>
        </a:xfrm>
      </p:grpSpPr>
      <p:sp>
        <p:nvSpPr>
          <p:cNvPr id="227" name="Google Shape;227;p72"/>
          <p:cNvSpPr txBox="1">
            <a:spLocks noGrp="1"/>
          </p:cNvSpPr>
          <p:nvPr>
            <p:ph type="sldNum" idx="12"/>
          </p:nvPr>
        </p:nvSpPr>
        <p:spPr>
          <a:xfrm>
            <a:off x="5993663"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606781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ig Fact">
  <p:cSld name="Big Fact">
    <p:bg>
      <p:bgPr>
        <a:blipFill>
          <a:blip r:embed="rId2">
            <a:alphaModFix/>
          </a:blip>
          <a:stretch>
            <a:fillRect/>
          </a:stretch>
        </a:blipFill>
        <a:effectLst/>
      </p:bgPr>
    </p:bg>
    <p:spTree>
      <p:nvGrpSpPr>
        <p:cNvPr id="1" name="Shape 228"/>
        <p:cNvGrpSpPr/>
        <p:nvPr/>
      </p:nvGrpSpPr>
      <p:grpSpPr>
        <a:xfrm>
          <a:off x="0" y="0"/>
          <a:ext cx="0" cy="0"/>
          <a:chOff x="0" y="0"/>
          <a:chExt cx="0" cy="0"/>
        </a:xfrm>
      </p:grpSpPr>
    </p:spTree>
    <p:extLst>
      <p:ext uri="{BB962C8B-B14F-4D97-AF65-F5344CB8AC3E}">
        <p14:creationId xmlns:p14="http://schemas.microsoft.com/office/powerpoint/2010/main" val="3305519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229"/>
        <p:cNvGrpSpPr/>
        <p:nvPr/>
      </p:nvGrpSpPr>
      <p:grpSpPr>
        <a:xfrm>
          <a:off x="0" y="0"/>
          <a:ext cx="0" cy="0"/>
          <a:chOff x="0" y="0"/>
          <a:chExt cx="0" cy="0"/>
        </a:xfrm>
      </p:grpSpPr>
    </p:spTree>
    <p:extLst>
      <p:ext uri="{BB962C8B-B14F-4D97-AF65-F5344CB8AC3E}">
        <p14:creationId xmlns:p14="http://schemas.microsoft.com/office/powerpoint/2010/main" val="18661459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Photo - 3 Up 2">
  <p:cSld name="Photo - 3 Up 2">
    <p:bg>
      <p:bgPr>
        <a:blipFill>
          <a:blip r:embed="rId2">
            <a:alphaModFix/>
          </a:blip>
          <a:stretch>
            <a:fillRect/>
          </a:stretch>
        </a:blipFill>
        <a:effectLst/>
      </p:bgPr>
    </p:bg>
    <p:spTree>
      <p:nvGrpSpPr>
        <p:cNvPr id="1" name="Shape 230"/>
        <p:cNvGrpSpPr/>
        <p:nvPr/>
      </p:nvGrpSpPr>
      <p:grpSpPr>
        <a:xfrm>
          <a:off x="0" y="0"/>
          <a:ext cx="0" cy="0"/>
          <a:chOff x="0" y="0"/>
          <a:chExt cx="0" cy="0"/>
        </a:xfrm>
      </p:grpSpPr>
      <p:sp>
        <p:nvSpPr>
          <p:cNvPr id="231" name="Google Shape;231;p75"/>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668443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Photo">
  <p:cSld name="Photo">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p76"/>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70188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lank">
  <p:cSld name="Blank">
    <p:bg>
      <p:bgPr>
        <a:blipFill>
          <a:blip r:embed="rId2">
            <a:alphaModFix/>
          </a:blip>
          <a:stretch>
            <a:fillRect/>
          </a:stretch>
        </a:blipFill>
        <a:effectLst/>
      </p:bgPr>
    </p:bg>
    <p:spTree>
      <p:nvGrpSpPr>
        <p:cNvPr id="1" name="Shape 234"/>
        <p:cNvGrpSpPr/>
        <p:nvPr/>
      </p:nvGrpSpPr>
      <p:grpSpPr>
        <a:xfrm>
          <a:off x="0" y="0"/>
          <a:ext cx="0" cy="0"/>
          <a:chOff x="0" y="0"/>
          <a:chExt cx="0" cy="0"/>
        </a:xfrm>
      </p:grpSpPr>
      <p:sp>
        <p:nvSpPr>
          <p:cNvPr id="235" name="Google Shape;235;p77"/>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202637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2">
  <p:cSld name="Blank 2">
    <p:bg>
      <p:bgPr>
        <a:blipFill>
          <a:blip r:embed="rId2">
            <a:alphaModFix/>
          </a:blip>
          <a:stretch>
            <a:fillRect/>
          </a:stretch>
        </a:blipFill>
        <a:effectLst/>
      </p:bgPr>
    </p:bg>
    <p:spTree>
      <p:nvGrpSpPr>
        <p:cNvPr id="1" name="Shape 236"/>
        <p:cNvGrpSpPr/>
        <p:nvPr/>
      </p:nvGrpSpPr>
      <p:grpSpPr>
        <a:xfrm>
          <a:off x="0" y="0"/>
          <a:ext cx="0" cy="0"/>
          <a:chOff x="0" y="0"/>
          <a:chExt cx="0" cy="0"/>
        </a:xfrm>
      </p:grpSpPr>
      <p:sp>
        <p:nvSpPr>
          <p:cNvPr id="237" name="Google Shape;237;p78"/>
          <p:cNvSpPr txBox="1"/>
          <p:nvPr/>
        </p:nvSpPr>
        <p:spPr>
          <a:xfrm>
            <a:off x="8086436" y="640089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38" name="Google Shape;238;p78"/>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8585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4D82BD-7FA5-A244-87F9-241C3ECE182D}"/>
              </a:ext>
            </a:extLst>
          </p:cNvPr>
          <p:cNvSpPr/>
          <p:nvPr userDrawn="1"/>
        </p:nvSpPr>
        <p:spPr>
          <a:xfrm>
            <a:off x="0" y="0"/>
            <a:ext cx="12288838" cy="3733800"/>
          </a:xfrm>
          <a:prstGeom prst="rect">
            <a:avLst/>
          </a:prstGeom>
          <a:solidFill>
            <a:srgbClr val="0A53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886327" y="1866987"/>
            <a:ext cx="10515600" cy="1325563"/>
          </a:xfrm>
          <a:prstGeom prst="rect">
            <a:avLst/>
          </a:prstGeom>
        </p:spPr>
        <p:txBody>
          <a:bodyPr/>
          <a:lstStyle>
            <a:lvl1pPr algn="ct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8" name="Text Placeholder 2"/>
          <p:cNvSpPr>
            <a:spLocks noGrp="1"/>
          </p:cNvSpPr>
          <p:nvPr>
            <p:ph type="body" idx="1"/>
          </p:nvPr>
        </p:nvSpPr>
        <p:spPr>
          <a:xfrm>
            <a:off x="886327" y="3899657"/>
            <a:ext cx="10515600" cy="1500187"/>
          </a:xfrm>
          <a:prstGeom prst="rect">
            <a:avLst/>
          </a:prstGeom>
        </p:spPr>
        <p:txBody>
          <a:bodyPr/>
          <a:lstStyle>
            <a:lvl1pPr marL="0" indent="0">
              <a:buNone/>
              <a:defRPr sz="2400">
                <a:solidFill>
                  <a:srgbClr val="0C5587"/>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289309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Default - Title Slide 3">
  <p:cSld name="Default - Title Slide 3">
    <p:bg>
      <p:bgPr>
        <a:blipFill>
          <a:blip r:embed="rId2">
            <a:alphaModFix/>
          </a:blip>
          <a:stretch>
            <a:fillRect/>
          </a:stretch>
        </a:blipFill>
        <a:effectLst/>
      </p:bgPr>
    </p:bg>
    <p:spTree>
      <p:nvGrpSpPr>
        <p:cNvPr id="1" name="Shape 239"/>
        <p:cNvGrpSpPr/>
        <p:nvPr/>
      </p:nvGrpSpPr>
      <p:grpSpPr>
        <a:xfrm>
          <a:off x="0" y="0"/>
          <a:ext cx="0" cy="0"/>
          <a:chOff x="0" y="0"/>
          <a:chExt cx="0" cy="0"/>
        </a:xfrm>
      </p:grpSpPr>
      <p:sp>
        <p:nvSpPr>
          <p:cNvPr id="240" name="Google Shape;240;p79"/>
          <p:cNvSpPr txBox="1"/>
          <p:nvPr/>
        </p:nvSpPr>
        <p:spPr>
          <a:xfrm>
            <a:off x="8157875" y="639196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41" name="Google Shape;241;p79"/>
          <p:cNvSpPr txBox="1">
            <a:spLocks noGrp="1"/>
          </p:cNvSpPr>
          <p:nvPr>
            <p:ph type="sldNum" idx="12"/>
          </p:nvPr>
        </p:nvSpPr>
        <p:spPr>
          <a:xfrm>
            <a:off x="9980420" y="5707855"/>
            <a:ext cx="230400" cy="2104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37735441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efault 2">
  <p:cSld name="1_Default 2">
    <p:bg>
      <p:bgPr>
        <a:blipFill>
          <a:blip r:embed="rId2">
            <a:alphaModFix/>
          </a:blip>
          <a:stretch>
            <a:fillRect/>
          </a:stretch>
        </a:blipFill>
        <a:effectLst/>
      </p:bgPr>
    </p:bg>
    <p:spTree>
      <p:nvGrpSpPr>
        <p:cNvPr id="1" name="Shape 242"/>
        <p:cNvGrpSpPr/>
        <p:nvPr/>
      </p:nvGrpSpPr>
      <p:grpSpPr>
        <a:xfrm>
          <a:off x="0" y="0"/>
          <a:ext cx="0" cy="0"/>
          <a:chOff x="0" y="0"/>
          <a:chExt cx="0" cy="0"/>
        </a:xfrm>
      </p:grpSpPr>
      <p:sp>
        <p:nvSpPr>
          <p:cNvPr id="243" name="Google Shape;243;p80"/>
          <p:cNvSpPr txBox="1"/>
          <p:nvPr/>
        </p:nvSpPr>
        <p:spPr>
          <a:xfrm>
            <a:off x="8095365" y="640089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44" name="Google Shape;244;p80"/>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48262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Default - Title Slide 4">
  <p:cSld name="Default - Title Slide 4">
    <p:bg>
      <p:bgPr>
        <a:blipFill>
          <a:blip r:embed="rId2">
            <a:alphaModFix/>
          </a:blip>
          <a:stretch>
            <a:fillRect/>
          </a:stretch>
        </a:blipFill>
        <a:effectLst/>
      </p:bgPr>
    </p:bg>
    <p:spTree>
      <p:nvGrpSpPr>
        <p:cNvPr id="1" name="Shape 245"/>
        <p:cNvGrpSpPr/>
        <p:nvPr/>
      </p:nvGrpSpPr>
      <p:grpSpPr>
        <a:xfrm>
          <a:off x="0" y="0"/>
          <a:ext cx="0" cy="0"/>
          <a:chOff x="0" y="0"/>
          <a:chExt cx="0" cy="0"/>
        </a:xfrm>
      </p:grpSpPr>
      <p:sp>
        <p:nvSpPr>
          <p:cNvPr id="246" name="Google Shape;246;p81"/>
          <p:cNvSpPr txBox="1"/>
          <p:nvPr/>
        </p:nvSpPr>
        <p:spPr>
          <a:xfrm>
            <a:off x="8157875" y="639196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47" name="Google Shape;247;p81"/>
          <p:cNvSpPr txBox="1">
            <a:spLocks noGrp="1"/>
          </p:cNvSpPr>
          <p:nvPr>
            <p:ph type="sldNum" idx="12"/>
          </p:nvPr>
        </p:nvSpPr>
        <p:spPr>
          <a:xfrm>
            <a:off x="9980420" y="5707855"/>
            <a:ext cx="230400" cy="2104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20275816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Default 3">
  <p:cSld name="1_Default 3">
    <p:bg>
      <p:bgPr>
        <a:blipFill>
          <a:blip r:embed="rId2">
            <a:alphaModFix/>
          </a:blip>
          <a:stretch>
            <a:fillRect/>
          </a:stretch>
        </a:blipFill>
        <a:effectLst/>
      </p:bgPr>
    </p:bg>
    <p:spTree>
      <p:nvGrpSpPr>
        <p:cNvPr id="1" name="Shape 248"/>
        <p:cNvGrpSpPr/>
        <p:nvPr/>
      </p:nvGrpSpPr>
      <p:grpSpPr>
        <a:xfrm>
          <a:off x="0" y="0"/>
          <a:ext cx="0" cy="0"/>
          <a:chOff x="0" y="0"/>
          <a:chExt cx="0" cy="0"/>
        </a:xfrm>
      </p:grpSpPr>
      <p:sp>
        <p:nvSpPr>
          <p:cNvPr id="249" name="Google Shape;249;p82"/>
          <p:cNvSpPr txBox="1"/>
          <p:nvPr/>
        </p:nvSpPr>
        <p:spPr>
          <a:xfrm>
            <a:off x="8095365" y="640089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50" name="Google Shape;250;p82"/>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23773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3">
  <p:cSld name="Blank 3">
    <p:bg>
      <p:bgPr>
        <a:blipFill>
          <a:blip r:embed="rId2">
            <a:alphaModFix/>
          </a:blip>
          <a:stretch>
            <a:fillRect/>
          </a:stretch>
        </a:blipFill>
        <a:effectLst/>
      </p:bgPr>
    </p:bg>
    <p:spTree>
      <p:nvGrpSpPr>
        <p:cNvPr id="1" name="Shape 251"/>
        <p:cNvGrpSpPr/>
        <p:nvPr/>
      </p:nvGrpSpPr>
      <p:grpSpPr>
        <a:xfrm>
          <a:off x="0" y="0"/>
          <a:ext cx="0" cy="0"/>
          <a:chOff x="0" y="0"/>
          <a:chExt cx="0" cy="0"/>
        </a:xfrm>
      </p:grpSpPr>
      <p:sp>
        <p:nvSpPr>
          <p:cNvPr id="252" name="Google Shape;252;p83"/>
          <p:cNvSpPr txBox="1"/>
          <p:nvPr/>
        </p:nvSpPr>
        <p:spPr>
          <a:xfrm>
            <a:off x="7835465" y="6531503"/>
            <a:ext cx="2253200" cy="162000"/>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3"/>
              </a:rPr>
              <a:t>BehavioralHealthInnovation.com</a:t>
            </a:r>
            <a:endParaRPr sz="1467"/>
          </a:p>
        </p:txBody>
      </p:sp>
      <p:sp>
        <p:nvSpPr>
          <p:cNvPr id="253" name="Google Shape;253;p83"/>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014859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mp; Subtitle">
  <p:cSld name="1_Title &amp; Subtitle">
    <p:bg>
      <p:bgPr>
        <a:blipFill>
          <a:blip r:embed="rId2">
            <a:alphaModFix/>
          </a:blip>
          <a:stretch>
            <a:fillRect/>
          </a:stretch>
        </a:blipFill>
        <a:effectLst/>
      </p:bgPr>
    </p:bg>
    <p:spTree>
      <p:nvGrpSpPr>
        <p:cNvPr id="1" name="Shape 254"/>
        <p:cNvGrpSpPr/>
        <p:nvPr/>
      </p:nvGrpSpPr>
      <p:grpSpPr>
        <a:xfrm>
          <a:off x="0" y="0"/>
          <a:ext cx="0" cy="0"/>
          <a:chOff x="0" y="0"/>
          <a:chExt cx="0" cy="0"/>
        </a:xfrm>
      </p:grpSpPr>
      <p:sp>
        <p:nvSpPr>
          <p:cNvPr id="255" name="Google Shape;255;p84"/>
          <p:cNvSpPr txBox="1"/>
          <p:nvPr/>
        </p:nvSpPr>
        <p:spPr>
          <a:xfrm>
            <a:off x="7835465" y="6531503"/>
            <a:ext cx="2253200" cy="162000"/>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3"/>
              </a:rPr>
              <a:t>BehavioralHealthInnovation.com</a:t>
            </a:r>
            <a:endParaRPr sz="1467"/>
          </a:p>
        </p:txBody>
      </p:sp>
      <p:sp>
        <p:nvSpPr>
          <p:cNvPr id="256" name="Google Shape;256;p84"/>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266390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Default 4">
  <p:cSld name="1_Default 4">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85"/>
          <p:cNvSpPr txBox="1"/>
          <p:nvPr/>
        </p:nvSpPr>
        <p:spPr>
          <a:xfrm>
            <a:off x="8113225" y="641875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59" name="Google Shape;259;p85"/>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304252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_AND_BODY">
  <p:cSld name="1_TITLE_AND_BODY">
    <p:bg>
      <p:bgPr>
        <a:blipFill>
          <a:blip r:embed="rId2">
            <a:alphaModFix/>
          </a:blip>
          <a:stretch>
            <a:fillRect/>
          </a:stretch>
        </a:blipFill>
        <a:effectLst/>
      </p:bgPr>
    </p:bg>
    <p:spTree>
      <p:nvGrpSpPr>
        <p:cNvPr id="1" name="Shape 260"/>
        <p:cNvGrpSpPr/>
        <p:nvPr/>
      </p:nvGrpSpPr>
      <p:grpSpPr>
        <a:xfrm>
          <a:off x="0" y="0"/>
          <a:ext cx="0" cy="0"/>
          <a:chOff x="0" y="0"/>
          <a:chExt cx="0" cy="0"/>
        </a:xfrm>
      </p:grpSpPr>
      <p:sp>
        <p:nvSpPr>
          <p:cNvPr id="261" name="Google Shape;261;p86"/>
          <p:cNvSpPr txBox="1">
            <a:spLocks noGrp="1"/>
          </p:cNvSpPr>
          <p:nvPr>
            <p:ph type="sldNum" idx="12"/>
          </p:nvPr>
        </p:nvSpPr>
        <p:spPr>
          <a:xfrm>
            <a:off x="11118115" y="5648653"/>
            <a:ext cx="235600" cy="225600"/>
          </a:xfrm>
          <a:prstGeom prst="rect">
            <a:avLst/>
          </a:prstGeom>
          <a:noFill/>
          <a:ln>
            <a:noFill/>
          </a:ln>
        </p:spPr>
        <p:txBody>
          <a:bodyPr spcFirstLastPara="1" wrap="square" lIns="25700" tIns="25700" rIns="25700" bIns="2570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09210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Default">
  <p:cSld name="1_Default">
    <p:bg>
      <p:bgPr>
        <a:blipFill>
          <a:blip r:embed="rId2">
            <a:alphaModFix/>
          </a:blip>
          <a:stretch>
            <a:fillRect/>
          </a:stretch>
        </a:blipFill>
        <a:effectLst/>
      </p:bgPr>
    </p:bg>
    <p:spTree>
      <p:nvGrpSpPr>
        <p:cNvPr id="1" name="Shape 262"/>
        <p:cNvGrpSpPr/>
        <p:nvPr/>
      </p:nvGrpSpPr>
      <p:grpSpPr>
        <a:xfrm>
          <a:off x="0" y="0"/>
          <a:ext cx="0" cy="0"/>
          <a:chOff x="0" y="0"/>
          <a:chExt cx="0" cy="0"/>
        </a:xfrm>
      </p:grpSpPr>
      <p:sp>
        <p:nvSpPr>
          <p:cNvPr id="263" name="Google Shape;263;p87"/>
          <p:cNvSpPr txBox="1"/>
          <p:nvPr/>
        </p:nvSpPr>
        <p:spPr>
          <a:xfrm>
            <a:off x="8757587" y="640089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64" name="Google Shape;264;p87"/>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947880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Default - Blank">
  <p:cSld name="1_Default - Blank">
    <p:bg>
      <p:bgPr>
        <a:blipFill>
          <a:blip r:embed="rId2">
            <a:alphaModFix/>
          </a:blip>
          <a:stretch>
            <a:fillRect/>
          </a:stretch>
        </a:blipFill>
        <a:effectLst/>
      </p:bgPr>
    </p:bg>
    <p:spTree>
      <p:nvGrpSpPr>
        <p:cNvPr id="1" name="Shape 265"/>
        <p:cNvGrpSpPr/>
        <p:nvPr/>
      </p:nvGrpSpPr>
      <p:grpSpPr>
        <a:xfrm>
          <a:off x="0" y="0"/>
          <a:ext cx="0" cy="0"/>
          <a:chOff x="0" y="0"/>
          <a:chExt cx="0" cy="0"/>
        </a:xfrm>
      </p:grpSpPr>
      <p:sp>
        <p:nvSpPr>
          <p:cNvPr id="266" name="Google Shape;266;p88"/>
          <p:cNvSpPr txBox="1"/>
          <p:nvPr/>
        </p:nvSpPr>
        <p:spPr>
          <a:xfrm>
            <a:off x="8510037" y="6422096"/>
            <a:ext cx="3006400" cy="157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3"/>
              </a:rPr>
              <a:t>BehavioralHealthInnovation.com</a:t>
            </a:r>
            <a:endParaRPr sz="1467"/>
          </a:p>
        </p:txBody>
      </p:sp>
      <p:sp>
        <p:nvSpPr>
          <p:cNvPr id="267" name="Google Shape;267;p88"/>
          <p:cNvSpPr txBox="1">
            <a:spLocks noGrp="1"/>
          </p:cNvSpPr>
          <p:nvPr>
            <p:ph type="sldNum" idx="12"/>
          </p:nvPr>
        </p:nvSpPr>
        <p:spPr>
          <a:xfrm>
            <a:off x="11171079" y="5745532"/>
            <a:ext cx="182800" cy="162800"/>
          </a:xfrm>
          <a:prstGeom prst="rect">
            <a:avLst/>
          </a:prstGeom>
          <a:noFill/>
          <a:ln>
            <a:noFill/>
          </a:ln>
        </p:spPr>
        <p:txBody>
          <a:bodyPr spcFirstLastPara="1" wrap="square" lIns="10675" tIns="10675" rIns="10675" bIns="10675" anchor="ctr" anchorCtr="0">
            <a:noAutofit/>
          </a:bodyPr>
          <a:lstStyle>
            <a:lvl1pPr marL="0" marR="0" lvl="0" indent="0" algn="r" rtl="0">
              <a:lnSpc>
                <a:spcPct val="100000"/>
              </a:lnSpc>
              <a:spcBef>
                <a:spcPts val="0"/>
              </a:spcBef>
              <a:spcAft>
                <a:spcPts val="0"/>
              </a:spcAft>
              <a:buClr>
                <a:srgbClr val="F6F6F6"/>
              </a:buClr>
              <a:buSzPts val="800"/>
              <a:buFont typeface="Calibri"/>
              <a:buNone/>
              <a:defRPr sz="1067">
                <a:solidFill>
                  <a:srgbClr val="F6F6F6"/>
                </a:solidFill>
              </a:defRPr>
            </a:lvl1pPr>
            <a:lvl2pPr marL="0" marR="0" lvl="1" indent="0" algn="r" rtl="0">
              <a:lnSpc>
                <a:spcPct val="100000"/>
              </a:lnSpc>
              <a:spcBef>
                <a:spcPts val="0"/>
              </a:spcBef>
              <a:spcAft>
                <a:spcPts val="0"/>
              </a:spcAft>
              <a:buClr>
                <a:srgbClr val="F6F6F6"/>
              </a:buClr>
              <a:buSzPts val="800"/>
              <a:buFont typeface="Calibri"/>
              <a:buNone/>
              <a:defRPr sz="1067">
                <a:solidFill>
                  <a:srgbClr val="F6F6F6"/>
                </a:solidFill>
              </a:defRPr>
            </a:lvl2pPr>
            <a:lvl3pPr marL="0" marR="0" lvl="2" indent="0" algn="r" rtl="0">
              <a:lnSpc>
                <a:spcPct val="100000"/>
              </a:lnSpc>
              <a:spcBef>
                <a:spcPts val="0"/>
              </a:spcBef>
              <a:spcAft>
                <a:spcPts val="0"/>
              </a:spcAft>
              <a:buClr>
                <a:srgbClr val="F6F6F6"/>
              </a:buClr>
              <a:buSzPts val="800"/>
              <a:buFont typeface="Calibri"/>
              <a:buNone/>
              <a:defRPr sz="1067">
                <a:solidFill>
                  <a:srgbClr val="F6F6F6"/>
                </a:solidFill>
              </a:defRPr>
            </a:lvl3pPr>
            <a:lvl4pPr marL="0" marR="0" lvl="3" indent="0" algn="r" rtl="0">
              <a:lnSpc>
                <a:spcPct val="100000"/>
              </a:lnSpc>
              <a:spcBef>
                <a:spcPts val="0"/>
              </a:spcBef>
              <a:spcAft>
                <a:spcPts val="0"/>
              </a:spcAft>
              <a:buClr>
                <a:srgbClr val="F6F6F6"/>
              </a:buClr>
              <a:buSzPts val="800"/>
              <a:buFont typeface="Calibri"/>
              <a:buNone/>
              <a:defRPr sz="1067">
                <a:solidFill>
                  <a:srgbClr val="F6F6F6"/>
                </a:solidFill>
              </a:defRPr>
            </a:lvl4pPr>
            <a:lvl5pPr marL="0" marR="0" lvl="4" indent="0" algn="r" rtl="0">
              <a:lnSpc>
                <a:spcPct val="100000"/>
              </a:lnSpc>
              <a:spcBef>
                <a:spcPts val="0"/>
              </a:spcBef>
              <a:spcAft>
                <a:spcPts val="0"/>
              </a:spcAft>
              <a:buClr>
                <a:srgbClr val="F6F6F6"/>
              </a:buClr>
              <a:buSzPts val="800"/>
              <a:buFont typeface="Calibri"/>
              <a:buNone/>
              <a:defRPr sz="1067">
                <a:solidFill>
                  <a:srgbClr val="F6F6F6"/>
                </a:solidFill>
              </a:defRPr>
            </a:lvl5pPr>
            <a:lvl6pPr marL="0" marR="0" lvl="5" indent="0" algn="r" rtl="0">
              <a:lnSpc>
                <a:spcPct val="100000"/>
              </a:lnSpc>
              <a:spcBef>
                <a:spcPts val="0"/>
              </a:spcBef>
              <a:spcAft>
                <a:spcPts val="0"/>
              </a:spcAft>
              <a:buClr>
                <a:srgbClr val="F6F6F6"/>
              </a:buClr>
              <a:buSzPts val="800"/>
              <a:buFont typeface="Calibri"/>
              <a:buNone/>
              <a:defRPr sz="1067">
                <a:solidFill>
                  <a:srgbClr val="F6F6F6"/>
                </a:solidFill>
              </a:defRPr>
            </a:lvl6pPr>
            <a:lvl7pPr marL="0" marR="0" lvl="6" indent="0" algn="r" rtl="0">
              <a:lnSpc>
                <a:spcPct val="100000"/>
              </a:lnSpc>
              <a:spcBef>
                <a:spcPts val="0"/>
              </a:spcBef>
              <a:spcAft>
                <a:spcPts val="0"/>
              </a:spcAft>
              <a:buClr>
                <a:srgbClr val="F6F6F6"/>
              </a:buClr>
              <a:buSzPts val="800"/>
              <a:buFont typeface="Calibri"/>
              <a:buNone/>
              <a:defRPr sz="1067">
                <a:solidFill>
                  <a:srgbClr val="F6F6F6"/>
                </a:solidFill>
              </a:defRPr>
            </a:lvl7pPr>
            <a:lvl8pPr marL="0" marR="0" lvl="7" indent="0" algn="r" rtl="0">
              <a:lnSpc>
                <a:spcPct val="100000"/>
              </a:lnSpc>
              <a:spcBef>
                <a:spcPts val="0"/>
              </a:spcBef>
              <a:spcAft>
                <a:spcPts val="0"/>
              </a:spcAft>
              <a:buClr>
                <a:srgbClr val="F6F6F6"/>
              </a:buClr>
              <a:buSzPts val="800"/>
              <a:buFont typeface="Calibri"/>
              <a:buNone/>
              <a:defRPr sz="1067">
                <a:solidFill>
                  <a:srgbClr val="F6F6F6"/>
                </a:solidFill>
              </a:defRPr>
            </a:lvl8pPr>
            <a:lvl9pPr marL="0" marR="0" lvl="8" indent="0" algn="r" rtl="0">
              <a:lnSpc>
                <a:spcPct val="100000"/>
              </a:lnSpc>
              <a:spcBef>
                <a:spcPts val="0"/>
              </a:spcBef>
              <a:spcAft>
                <a:spcPts val="0"/>
              </a:spcAft>
              <a:buClr>
                <a:srgbClr val="F6F6F6"/>
              </a:buClr>
              <a:buSzPts val="800"/>
              <a:buFont typeface="Calibri"/>
              <a:buNone/>
              <a:defRPr sz="1067">
                <a:solidFill>
                  <a:srgbClr val="F6F6F6"/>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205172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Se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92065D-0906-BF40-87E8-9343B8017E6D}"/>
              </a:ext>
            </a:extLst>
          </p:cNvPr>
          <p:cNvSpPr/>
          <p:nvPr userDrawn="1"/>
        </p:nvSpPr>
        <p:spPr>
          <a:xfrm>
            <a:off x="0" y="0"/>
            <a:ext cx="12288838"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4" name="Group 12">
            <a:extLst>
              <a:ext uri="{FF2B5EF4-FFF2-40B4-BE49-F238E27FC236}">
                <a16:creationId xmlns:a16="http://schemas.microsoft.com/office/drawing/2014/main" id="{E3E4F9BF-8E0F-684B-AF2B-A58EC9D8233E}"/>
              </a:ext>
            </a:extLst>
          </p:cNvPr>
          <p:cNvGrpSpPr>
            <a:grpSpLocks/>
          </p:cNvGrpSpPr>
          <p:nvPr userDrawn="1"/>
        </p:nvGrpSpPr>
        <p:grpSpPr bwMode="auto">
          <a:xfrm>
            <a:off x="781050" y="1566863"/>
            <a:ext cx="0" cy="3114675"/>
            <a:chOff x="600552" y="0"/>
            <a:chExt cx="0" cy="3114675"/>
          </a:xfrm>
        </p:grpSpPr>
        <p:cxnSp>
          <p:nvCxnSpPr>
            <p:cNvPr id="5" name="Straight Connector 4">
              <a:extLst>
                <a:ext uri="{FF2B5EF4-FFF2-40B4-BE49-F238E27FC236}">
                  <a16:creationId xmlns:a16="http://schemas.microsoft.com/office/drawing/2014/main" id="{1785909F-8A76-F248-840A-0E5884979A30}"/>
                </a:ext>
              </a:extLst>
            </p:cNvPr>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182843-1844-B243-9F16-DE0FEF981E19}"/>
                </a:ext>
              </a:extLst>
            </p:cNvPr>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D9E6058-FF7D-8840-A8A4-FA9EBAE6B422}"/>
                </a:ext>
              </a:extLst>
            </p:cNvPr>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197569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Default - Blank 2">
  <p:cSld name="1_Default - Blank 2">
    <p:bg>
      <p:bgPr>
        <a:blipFill>
          <a:blip r:embed="rId2">
            <a:alphaModFix/>
          </a:blip>
          <a:stretch>
            <a:fillRect/>
          </a:stretch>
        </a:blipFill>
        <a:effectLst/>
      </p:bgPr>
    </p:bg>
    <p:spTree>
      <p:nvGrpSpPr>
        <p:cNvPr id="1" name="Shape 268"/>
        <p:cNvGrpSpPr/>
        <p:nvPr/>
      </p:nvGrpSpPr>
      <p:grpSpPr>
        <a:xfrm>
          <a:off x="0" y="0"/>
          <a:ext cx="0" cy="0"/>
          <a:chOff x="0" y="0"/>
          <a:chExt cx="0" cy="0"/>
        </a:xfrm>
      </p:grpSpPr>
      <p:sp>
        <p:nvSpPr>
          <p:cNvPr id="269" name="Google Shape;269;p89"/>
          <p:cNvSpPr txBox="1"/>
          <p:nvPr/>
        </p:nvSpPr>
        <p:spPr>
          <a:xfrm>
            <a:off x="8498129" y="6377448"/>
            <a:ext cx="3006400" cy="157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3"/>
              </a:rPr>
              <a:t>BehavioralHealthInnovation.com</a:t>
            </a:r>
            <a:endParaRPr sz="1467"/>
          </a:p>
        </p:txBody>
      </p:sp>
      <p:sp>
        <p:nvSpPr>
          <p:cNvPr id="270" name="Google Shape;270;p89"/>
          <p:cNvSpPr txBox="1">
            <a:spLocks noGrp="1"/>
          </p:cNvSpPr>
          <p:nvPr>
            <p:ph type="sldNum" idx="12"/>
          </p:nvPr>
        </p:nvSpPr>
        <p:spPr>
          <a:xfrm>
            <a:off x="11171045" y="5745471"/>
            <a:ext cx="182800" cy="162800"/>
          </a:xfrm>
          <a:prstGeom prst="rect">
            <a:avLst/>
          </a:prstGeom>
          <a:noFill/>
          <a:ln>
            <a:noFill/>
          </a:ln>
        </p:spPr>
        <p:txBody>
          <a:bodyPr spcFirstLastPara="1" wrap="square" lIns="10700" tIns="10700" rIns="10700" bIns="10700" anchor="ctr" anchorCtr="0">
            <a:noAutofit/>
          </a:bodyPr>
          <a:lstStyle>
            <a:lvl1pPr marL="0" marR="0" lvl="0" indent="0" algn="r" rtl="0">
              <a:lnSpc>
                <a:spcPct val="100000"/>
              </a:lnSpc>
              <a:spcBef>
                <a:spcPts val="0"/>
              </a:spcBef>
              <a:spcAft>
                <a:spcPts val="0"/>
              </a:spcAft>
              <a:buClr>
                <a:srgbClr val="F6F6F6"/>
              </a:buClr>
              <a:buSzPts val="800"/>
              <a:buFont typeface="Calibri"/>
              <a:buNone/>
              <a:defRPr sz="1067">
                <a:solidFill>
                  <a:srgbClr val="F6F6F6"/>
                </a:solidFill>
              </a:defRPr>
            </a:lvl1pPr>
            <a:lvl2pPr marL="0" marR="0" lvl="1" indent="0" algn="r" rtl="0">
              <a:lnSpc>
                <a:spcPct val="100000"/>
              </a:lnSpc>
              <a:spcBef>
                <a:spcPts val="0"/>
              </a:spcBef>
              <a:spcAft>
                <a:spcPts val="0"/>
              </a:spcAft>
              <a:buClr>
                <a:srgbClr val="F6F6F6"/>
              </a:buClr>
              <a:buSzPts val="800"/>
              <a:buFont typeface="Calibri"/>
              <a:buNone/>
              <a:defRPr sz="1067">
                <a:solidFill>
                  <a:srgbClr val="F6F6F6"/>
                </a:solidFill>
              </a:defRPr>
            </a:lvl2pPr>
            <a:lvl3pPr marL="0" marR="0" lvl="2" indent="0" algn="r" rtl="0">
              <a:lnSpc>
                <a:spcPct val="100000"/>
              </a:lnSpc>
              <a:spcBef>
                <a:spcPts val="0"/>
              </a:spcBef>
              <a:spcAft>
                <a:spcPts val="0"/>
              </a:spcAft>
              <a:buClr>
                <a:srgbClr val="F6F6F6"/>
              </a:buClr>
              <a:buSzPts val="800"/>
              <a:buFont typeface="Calibri"/>
              <a:buNone/>
              <a:defRPr sz="1067">
                <a:solidFill>
                  <a:srgbClr val="F6F6F6"/>
                </a:solidFill>
              </a:defRPr>
            </a:lvl3pPr>
            <a:lvl4pPr marL="0" marR="0" lvl="3" indent="0" algn="r" rtl="0">
              <a:lnSpc>
                <a:spcPct val="100000"/>
              </a:lnSpc>
              <a:spcBef>
                <a:spcPts val="0"/>
              </a:spcBef>
              <a:spcAft>
                <a:spcPts val="0"/>
              </a:spcAft>
              <a:buClr>
                <a:srgbClr val="F6F6F6"/>
              </a:buClr>
              <a:buSzPts val="800"/>
              <a:buFont typeface="Calibri"/>
              <a:buNone/>
              <a:defRPr sz="1067">
                <a:solidFill>
                  <a:srgbClr val="F6F6F6"/>
                </a:solidFill>
              </a:defRPr>
            </a:lvl4pPr>
            <a:lvl5pPr marL="0" marR="0" lvl="4" indent="0" algn="r" rtl="0">
              <a:lnSpc>
                <a:spcPct val="100000"/>
              </a:lnSpc>
              <a:spcBef>
                <a:spcPts val="0"/>
              </a:spcBef>
              <a:spcAft>
                <a:spcPts val="0"/>
              </a:spcAft>
              <a:buClr>
                <a:srgbClr val="F6F6F6"/>
              </a:buClr>
              <a:buSzPts val="800"/>
              <a:buFont typeface="Calibri"/>
              <a:buNone/>
              <a:defRPr sz="1067">
                <a:solidFill>
                  <a:srgbClr val="F6F6F6"/>
                </a:solidFill>
              </a:defRPr>
            </a:lvl5pPr>
            <a:lvl6pPr marL="0" marR="0" lvl="5" indent="0" algn="r" rtl="0">
              <a:lnSpc>
                <a:spcPct val="100000"/>
              </a:lnSpc>
              <a:spcBef>
                <a:spcPts val="0"/>
              </a:spcBef>
              <a:spcAft>
                <a:spcPts val="0"/>
              </a:spcAft>
              <a:buClr>
                <a:srgbClr val="F6F6F6"/>
              </a:buClr>
              <a:buSzPts val="800"/>
              <a:buFont typeface="Calibri"/>
              <a:buNone/>
              <a:defRPr sz="1067">
                <a:solidFill>
                  <a:srgbClr val="F6F6F6"/>
                </a:solidFill>
              </a:defRPr>
            </a:lvl6pPr>
            <a:lvl7pPr marL="0" marR="0" lvl="6" indent="0" algn="r" rtl="0">
              <a:lnSpc>
                <a:spcPct val="100000"/>
              </a:lnSpc>
              <a:spcBef>
                <a:spcPts val="0"/>
              </a:spcBef>
              <a:spcAft>
                <a:spcPts val="0"/>
              </a:spcAft>
              <a:buClr>
                <a:srgbClr val="F6F6F6"/>
              </a:buClr>
              <a:buSzPts val="800"/>
              <a:buFont typeface="Calibri"/>
              <a:buNone/>
              <a:defRPr sz="1067">
                <a:solidFill>
                  <a:srgbClr val="F6F6F6"/>
                </a:solidFill>
              </a:defRPr>
            </a:lvl7pPr>
            <a:lvl8pPr marL="0" marR="0" lvl="7" indent="0" algn="r" rtl="0">
              <a:lnSpc>
                <a:spcPct val="100000"/>
              </a:lnSpc>
              <a:spcBef>
                <a:spcPts val="0"/>
              </a:spcBef>
              <a:spcAft>
                <a:spcPts val="0"/>
              </a:spcAft>
              <a:buClr>
                <a:srgbClr val="F6F6F6"/>
              </a:buClr>
              <a:buSzPts val="800"/>
              <a:buFont typeface="Calibri"/>
              <a:buNone/>
              <a:defRPr sz="1067">
                <a:solidFill>
                  <a:srgbClr val="F6F6F6"/>
                </a:solidFill>
              </a:defRPr>
            </a:lvl8pPr>
            <a:lvl9pPr marL="0" marR="0" lvl="8" indent="0" algn="r" rtl="0">
              <a:lnSpc>
                <a:spcPct val="100000"/>
              </a:lnSpc>
              <a:spcBef>
                <a:spcPts val="0"/>
              </a:spcBef>
              <a:spcAft>
                <a:spcPts val="0"/>
              </a:spcAft>
              <a:buClr>
                <a:srgbClr val="F6F6F6"/>
              </a:buClr>
              <a:buSzPts val="800"/>
              <a:buFont typeface="Calibri"/>
              <a:buNone/>
              <a:defRPr sz="1067">
                <a:solidFill>
                  <a:srgbClr val="F6F6F6"/>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34541347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Default - Title Slide">
  <p:cSld name="1_Default - Title Slide">
    <p:bg>
      <p:bgPr>
        <a:blipFill>
          <a:blip r:embed="rId2">
            <a:alphaModFix/>
          </a:blip>
          <a:stretch>
            <a:fillRect/>
          </a:stretch>
        </a:blipFill>
        <a:effectLst/>
      </p:bgPr>
    </p:bg>
    <p:spTree>
      <p:nvGrpSpPr>
        <p:cNvPr id="1" name="Shape 271"/>
        <p:cNvGrpSpPr/>
        <p:nvPr/>
      </p:nvGrpSpPr>
      <p:grpSpPr>
        <a:xfrm>
          <a:off x="0" y="0"/>
          <a:ext cx="0" cy="0"/>
          <a:chOff x="0" y="0"/>
          <a:chExt cx="0" cy="0"/>
        </a:xfrm>
      </p:grpSpPr>
      <p:sp>
        <p:nvSpPr>
          <p:cNvPr id="272" name="Google Shape;272;p90"/>
          <p:cNvSpPr txBox="1"/>
          <p:nvPr/>
        </p:nvSpPr>
        <p:spPr>
          <a:xfrm>
            <a:off x="4371731" y="6525915"/>
            <a:ext cx="34484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2013-2020 Jay Ostrowski, Behavioral Health Innovation</a:t>
            </a:r>
            <a:endParaRPr sz="1467"/>
          </a:p>
        </p:txBody>
      </p:sp>
      <p:sp>
        <p:nvSpPr>
          <p:cNvPr id="273" name="Google Shape;273;p90"/>
          <p:cNvSpPr txBox="1">
            <a:spLocks noGrp="1"/>
          </p:cNvSpPr>
          <p:nvPr>
            <p:ph type="sldNum" idx="12"/>
          </p:nvPr>
        </p:nvSpPr>
        <p:spPr>
          <a:xfrm>
            <a:off x="11351796" y="5707855"/>
            <a:ext cx="230400" cy="210400"/>
          </a:xfrm>
          <a:prstGeom prst="rect">
            <a:avLst/>
          </a:prstGeom>
          <a:noFill/>
          <a:ln>
            <a:noFill/>
          </a:ln>
        </p:spPr>
        <p:txBody>
          <a:bodyPr spcFirstLastPara="1" wrap="square" lIns="28550" tIns="28550" rIns="28550" bIns="28550"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41925030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lank">
  <p:cSld name="1_Blank">
    <p:bg>
      <p:bgPr>
        <a:blipFill>
          <a:blip r:embed="rId2">
            <a:alphaModFix/>
          </a:blip>
          <a:stretch>
            <a:fillRect/>
          </a:stretch>
        </a:blipFill>
        <a:effectLst/>
      </p:bgPr>
    </p:bg>
    <p:spTree>
      <p:nvGrpSpPr>
        <p:cNvPr id="1" name="Shape 274"/>
        <p:cNvGrpSpPr/>
        <p:nvPr/>
      </p:nvGrpSpPr>
      <p:grpSpPr>
        <a:xfrm>
          <a:off x="0" y="0"/>
          <a:ext cx="0" cy="0"/>
          <a:chOff x="0" y="0"/>
          <a:chExt cx="0" cy="0"/>
        </a:xfrm>
      </p:grpSpPr>
      <p:sp>
        <p:nvSpPr>
          <p:cNvPr id="275" name="Google Shape;275;p91"/>
          <p:cNvSpPr txBox="1"/>
          <p:nvPr/>
        </p:nvSpPr>
        <p:spPr>
          <a:xfrm>
            <a:off x="8793305" y="639196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76" name="Google Shape;276;p91"/>
          <p:cNvSpPr txBox="1">
            <a:spLocks noGrp="1"/>
          </p:cNvSpPr>
          <p:nvPr>
            <p:ph type="sldNum" idx="12"/>
          </p:nvPr>
        </p:nvSpPr>
        <p:spPr>
          <a:xfrm>
            <a:off x="5973044" y="6536531"/>
            <a:ext cx="239600" cy="2324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084922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Default - Title Slide 2">
  <p:cSld name="1_Default - Title Slide 2">
    <p:bg>
      <p:bgPr>
        <a:blipFill>
          <a:blip r:embed="rId2">
            <a:alphaModFix/>
          </a:blip>
          <a:stretch>
            <a:fillRect/>
          </a:stretch>
        </a:blipFill>
        <a:effectLst/>
      </p:bgPr>
    </p:bg>
    <p:spTree>
      <p:nvGrpSpPr>
        <p:cNvPr id="1" name="Shape 277"/>
        <p:cNvGrpSpPr/>
        <p:nvPr/>
      </p:nvGrpSpPr>
      <p:grpSpPr>
        <a:xfrm>
          <a:off x="0" y="0"/>
          <a:ext cx="0" cy="0"/>
          <a:chOff x="0" y="0"/>
          <a:chExt cx="0" cy="0"/>
        </a:xfrm>
      </p:grpSpPr>
      <p:sp>
        <p:nvSpPr>
          <p:cNvPr id="278" name="Google Shape;278;p92"/>
          <p:cNvSpPr txBox="1"/>
          <p:nvPr/>
        </p:nvSpPr>
        <p:spPr>
          <a:xfrm>
            <a:off x="8840931" y="639196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79" name="Google Shape;279;p92"/>
          <p:cNvSpPr txBox="1">
            <a:spLocks noGrp="1"/>
          </p:cNvSpPr>
          <p:nvPr>
            <p:ph type="sldNum" idx="12"/>
          </p:nvPr>
        </p:nvSpPr>
        <p:spPr>
          <a:xfrm>
            <a:off x="11352095" y="5707855"/>
            <a:ext cx="230400" cy="2104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33721857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280"/>
        <p:cNvGrpSpPr/>
        <p:nvPr/>
      </p:nvGrpSpPr>
      <p:grpSpPr>
        <a:xfrm>
          <a:off x="0" y="0"/>
          <a:ext cx="0" cy="0"/>
          <a:chOff x="0" y="0"/>
          <a:chExt cx="0" cy="0"/>
        </a:xfrm>
      </p:grpSpPr>
      <p:sp>
        <p:nvSpPr>
          <p:cNvPr id="281" name="Google Shape;281;p93"/>
          <p:cNvSpPr txBox="1"/>
          <p:nvPr/>
        </p:nvSpPr>
        <p:spPr>
          <a:xfrm>
            <a:off x="8805213" y="639196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82" name="Google Shape;282;p93"/>
          <p:cNvSpPr txBox="1">
            <a:spLocks noGrp="1"/>
          </p:cNvSpPr>
          <p:nvPr>
            <p:ph type="sldNum" idx="12"/>
          </p:nvPr>
        </p:nvSpPr>
        <p:spPr>
          <a:xfrm>
            <a:off x="6198792" y="5719965"/>
            <a:ext cx="310000" cy="300400"/>
          </a:xfrm>
          <a:prstGeom prst="rect">
            <a:avLst/>
          </a:prstGeom>
          <a:noFill/>
          <a:ln>
            <a:noFill/>
          </a:ln>
        </p:spPr>
        <p:txBody>
          <a:bodyPr spcFirstLastPara="1" wrap="square" lIns="34250" tIns="34250" rIns="34250" bIns="34250" anchor="t" anchorCtr="0">
            <a:noAutofit/>
          </a:bodyPr>
          <a:lstStyle>
            <a:lvl1pPr marL="0" marR="0" lvl="0" indent="0" algn="l" rtl="0">
              <a:lnSpc>
                <a:spcPct val="100000"/>
              </a:lnSpc>
              <a:spcBef>
                <a:spcPts val="0"/>
              </a:spcBef>
              <a:spcAft>
                <a:spcPts val="0"/>
              </a:spcAft>
              <a:buClr>
                <a:srgbClr val="418AB3"/>
              </a:buClr>
              <a:buSzPts val="1200"/>
              <a:buFont typeface="Calibri"/>
              <a:buNone/>
              <a:defRPr sz="1600">
                <a:solidFill>
                  <a:srgbClr val="418AB3"/>
                </a:solidFill>
              </a:defRPr>
            </a:lvl1pPr>
            <a:lvl2pPr marL="0" marR="0" lvl="1" indent="0" algn="l" rtl="0">
              <a:lnSpc>
                <a:spcPct val="100000"/>
              </a:lnSpc>
              <a:spcBef>
                <a:spcPts val="0"/>
              </a:spcBef>
              <a:spcAft>
                <a:spcPts val="0"/>
              </a:spcAft>
              <a:buClr>
                <a:srgbClr val="418AB3"/>
              </a:buClr>
              <a:buSzPts val="1200"/>
              <a:buFont typeface="Calibri"/>
              <a:buNone/>
              <a:defRPr sz="1600">
                <a:solidFill>
                  <a:srgbClr val="418AB3"/>
                </a:solidFill>
              </a:defRPr>
            </a:lvl2pPr>
            <a:lvl3pPr marL="0" marR="0" lvl="2" indent="0" algn="l" rtl="0">
              <a:lnSpc>
                <a:spcPct val="100000"/>
              </a:lnSpc>
              <a:spcBef>
                <a:spcPts val="0"/>
              </a:spcBef>
              <a:spcAft>
                <a:spcPts val="0"/>
              </a:spcAft>
              <a:buClr>
                <a:srgbClr val="418AB3"/>
              </a:buClr>
              <a:buSzPts val="1200"/>
              <a:buFont typeface="Calibri"/>
              <a:buNone/>
              <a:defRPr sz="1600">
                <a:solidFill>
                  <a:srgbClr val="418AB3"/>
                </a:solidFill>
              </a:defRPr>
            </a:lvl3pPr>
            <a:lvl4pPr marL="0" marR="0" lvl="3" indent="0" algn="l" rtl="0">
              <a:lnSpc>
                <a:spcPct val="100000"/>
              </a:lnSpc>
              <a:spcBef>
                <a:spcPts val="0"/>
              </a:spcBef>
              <a:spcAft>
                <a:spcPts val="0"/>
              </a:spcAft>
              <a:buClr>
                <a:srgbClr val="418AB3"/>
              </a:buClr>
              <a:buSzPts val="1200"/>
              <a:buFont typeface="Calibri"/>
              <a:buNone/>
              <a:defRPr sz="1600">
                <a:solidFill>
                  <a:srgbClr val="418AB3"/>
                </a:solidFill>
              </a:defRPr>
            </a:lvl4pPr>
            <a:lvl5pPr marL="0" marR="0" lvl="4" indent="0" algn="l" rtl="0">
              <a:lnSpc>
                <a:spcPct val="100000"/>
              </a:lnSpc>
              <a:spcBef>
                <a:spcPts val="0"/>
              </a:spcBef>
              <a:spcAft>
                <a:spcPts val="0"/>
              </a:spcAft>
              <a:buClr>
                <a:srgbClr val="418AB3"/>
              </a:buClr>
              <a:buSzPts val="1200"/>
              <a:buFont typeface="Calibri"/>
              <a:buNone/>
              <a:defRPr sz="1600">
                <a:solidFill>
                  <a:srgbClr val="418AB3"/>
                </a:solidFill>
              </a:defRPr>
            </a:lvl5pPr>
            <a:lvl6pPr marL="0" marR="0" lvl="5" indent="0" algn="l" rtl="0">
              <a:lnSpc>
                <a:spcPct val="100000"/>
              </a:lnSpc>
              <a:spcBef>
                <a:spcPts val="0"/>
              </a:spcBef>
              <a:spcAft>
                <a:spcPts val="0"/>
              </a:spcAft>
              <a:buClr>
                <a:srgbClr val="418AB3"/>
              </a:buClr>
              <a:buSzPts val="1200"/>
              <a:buFont typeface="Calibri"/>
              <a:buNone/>
              <a:defRPr sz="1600">
                <a:solidFill>
                  <a:srgbClr val="418AB3"/>
                </a:solidFill>
              </a:defRPr>
            </a:lvl6pPr>
            <a:lvl7pPr marL="0" marR="0" lvl="6" indent="0" algn="l" rtl="0">
              <a:lnSpc>
                <a:spcPct val="100000"/>
              </a:lnSpc>
              <a:spcBef>
                <a:spcPts val="0"/>
              </a:spcBef>
              <a:spcAft>
                <a:spcPts val="0"/>
              </a:spcAft>
              <a:buClr>
                <a:srgbClr val="418AB3"/>
              </a:buClr>
              <a:buSzPts val="1200"/>
              <a:buFont typeface="Calibri"/>
              <a:buNone/>
              <a:defRPr sz="1600">
                <a:solidFill>
                  <a:srgbClr val="418AB3"/>
                </a:solidFill>
              </a:defRPr>
            </a:lvl7pPr>
            <a:lvl8pPr marL="0" marR="0" lvl="7" indent="0" algn="l" rtl="0">
              <a:lnSpc>
                <a:spcPct val="100000"/>
              </a:lnSpc>
              <a:spcBef>
                <a:spcPts val="0"/>
              </a:spcBef>
              <a:spcAft>
                <a:spcPts val="0"/>
              </a:spcAft>
              <a:buClr>
                <a:srgbClr val="418AB3"/>
              </a:buClr>
              <a:buSzPts val="1200"/>
              <a:buFont typeface="Calibri"/>
              <a:buNone/>
              <a:defRPr sz="1600">
                <a:solidFill>
                  <a:srgbClr val="418AB3"/>
                </a:solidFill>
              </a:defRPr>
            </a:lvl8pPr>
            <a:lvl9pPr marL="0" marR="0" lvl="8" indent="0" algn="l" rtl="0">
              <a:lnSpc>
                <a:spcPct val="100000"/>
              </a:lnSpc>
              <a:spcBef>
                <a:spcPts val="0"/>
              </a:spcBef>
              <a:spcAft>
                <a:spcPts val="0"/>
              </a:spcAft>
              <a:buClr>
                <a:srgbClr val="418AB3"/>
              </a:buClr>
              <a:buSzPts val="1200"/>
              <a:buFont typeface="Calibri"/>
              <a:buNone/>
              <a:defRPr sz="1600">
                <a:solidFill>
                  <a:srgbClr val="418AB3"/>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21192698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Photo - 3 Up">
  <p:cSld name="1_Photo - 3 Up">
    <p:bg>
      <p:bgPr>
        <a:blipFill>
          <a:blip r:embed="rId2">
            <a:alphaModFix/>
          </a:blip>
          <a:stretch>
            <a:fillRect/>
          </a:stretch>
        </a:blipFill>
        <a:effectLst/>
      </p:bgPr>
    </p:bg>
    <p:spTree>
      <p:nvGrpSpPr>
        <p:cNvPr id="1" name="Shape 283"/>
        <p:cNvGrpSpPr/>
        <p:nvPr/>
      </p:nvGrpSpPr>
      <p:grpSpPr>
        <a:xfrm>
          <a:off x="0" y="0"/>
          <a:ext cx="0" cy="0"/>
          <a:chOff x="0" y="0"/>
          <a:chExt cx="0" cy="0"/>
        </a:xfrm>
      </p:grpSpPr>
      <p:sp>
        <p:nvSpPr>
          <p:cNvPr id="284" name="Google Shape;284;p94"/>
          <p:cNvSpPr txBox="1"/>
          <p:nvPr/>
        </p:nvSpPr>
        <p:spPr>
          <a:xfrm>
            <a:off x="9122865" y="6391969"/>
            <a:ext cx="3042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©2019 Jay Ostrowski, Behavioral Health Innovation</a:t>
            </a:r>
            <a:endParaRPr sz="1467"/>
          </a:p>
        </p:txBody>
      </p:sp>
      <p:sp>
        <p:nvSpPr>
          <p:cNvPr id="285" name="Google Shape;285;p94"/>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740979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lank 2">
  <p:cSld name="1_Blank 2">
    <p:bg>
      <p:bgPr>
        <a:blipFill>
          <a:blip r:embed="rId2">
            <a:alphaModFix/>
          </a:blip>
          <a:stretch>
            <a:fillRect/>
          </a:stretch>
        </a:blipFill>
        <a:effectLst/>
      </p:bgPr>
    </p:bg>
    <p:spTree>
      <p:nvGrpSpPr>
        <p:cNvPr id="1" name="Shape 286"/>
        <p:cNvGrpSpPr/>
        <p:nvPr/>
      </p:nvGrpSpPr>
      <p:grpSpPr>
        <a:xfrm>
          <a:off x="0" y="0"/>
          <a:ext cx="0" cy="0"/>
          <a:chOff x="0" y="0"/>
          <a:chExt cx="0" cy="0"/>
        </a:xfrm>
      </p:grpSpPr>
      <p:sp>
        <p:nvSpPr>
          <p:cNvPr id="287" name="Google Shape;287;p95"/>
          <p:cNvSpPr txBox="1"/>
          <p:nvPr/>
        </p:nvSpPr>
        <p:spPr>
          <a:xfrm>
            <a:off x="8745680" y="640089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88" name="Google Shape;288;p95"/>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356342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Default 2">
  <p:cSld name="1_Default 2">
    <p:bg>
      <p:bgPr>
        <a:blipFill>
          <a:blip r:embed="rId2">
            <a:alphaModFix/>
          </a:blip>
          <a:stretch>
            <a:fillRect/>
          </a:stretch>
        </a:blipFill>
        <a:effectLst/>
      </p:bgPr>
    </p:bg>
    <p:spTree>
      <p:nvGrpSpPr>
        <p:cNvPr id="1" name="Shape 289"/>
        <p:cNvGrpSpPr/>
        <p:nvPr/>
      </p:nvGrpSpPr>
      <p:grpSpPr>
        <a:xfrm>
          <a:off x="0" y="0"/>
          <a:ext cx="0" cy="0"/>
          <a:chOff x="0" y="0"/>
          <a:chExt cx="0" cy="0"/>
        </a:xfrm>
      </p:grpSpPr>
      <p:sp>
        <p:nvSpPr>
          <p:cNvPr id="290" name="Google Shape;290;p96"/>
          <p:cNvSpPr txBox="1"/>
          <p:nvPr/>
        </p:nvSpPr>
        <p:spPr>
          <a:xfrm>
            <a:off x="8781399" y="6418757"/>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91" name="Google Shape;291;p96"/>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7708134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292"/>
        <p:cNvGrpSpPr/>
        <p:nvPr/>
      </p:nvGrpSpPr>
      <p:grpSpPr>
        <a:xfrm>
          <a:off x="0" y="0"/>
          <a:ext cx="0" cy="0"/>
          <a:chOff x="0" y="0"/>
          <a:chExt cx="0" cy="0"/>
        </a:xfrm>
      </p:grpSpPr>
      <p:sp>
        <p:nvSpPr>
          <p:cNvPr id="293" name="Google Shape;293;p97"/>
          <p:cNvSpPr txBox="1"/>
          <p:nvPr/>
        </p:nvSpPr>
        <p:spPr>
          <a:xfrm>
            <a:off x="11112" y="6512321"/>
            <a:ext cx="12169600" cy="127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Introduction to Telemental Health © 2015 Behavioral Health Innovation</a:t>
            </a:r>
            <a:endParaRPr sz="1467"/>
          </a:p>
        </p:txBody>
      </p:sp>
      <p:sp>
        <p:nvSpPr>
          <p:cNvPr id="294" name="Google Shape;294;p97"/>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666066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efault 3">
  <p:cSld name="1_Default 3">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p98"/>
          <p:cNvSpPr txBox="1"/>
          <p:nvPr/>
        </p:nvSpPr>
        <p:spPr>
          <a:xfrm>
            <a:off x="8757587" y="640089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297" name="Google Shape;297;p98"/>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55772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 Set 2">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B368A7B7-C869-BE48-905D-C19682F523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7733">
            <a:off x="484188" y="1792288"/>
            <a:ext cx="34448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342176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efault 4">
  <p:cSld name="1_Default 4">
    <p:bg>
      <p:bgPr>
        <a:blipFill>
          <a:blip r:embed="rId2">
            <a:alphaModFix/>
          </a:blip>
          <a:stretch>
            <a:fillRect/>
          </a:stretch>
        </a:blipFill>
        <a:effectLst/>
      </p:bgPr>
    </p:bg>
    <p:spTree>
      <p:nvGrpSpPr>
        <p:cNvPr id="1" name="Shape 298"/>
        <p:cNvGrpSpPr/>
        <p:nvPr/>
      </p:nvGrpSpPr>
      <p:grpSpPr>
        <a:xfrm>
          <a:off x="0" y="0"/>
          <a:ext cx="0" cy="0"/>
          <a:chOff x="0" y="0"/>
          <a:chExt cx="0" cy="0"/>
        </a:xfrm>
      </p:grpSpPr>
      <p:sp>
        <p:nvSpPr>
          <p:cNvPr id="299" name="Google Shape;299;p99"/>
          <p:cNvSpPr txBox="1"/>
          <p:nvPr/>
        </p:nvSpPr>
        <p:spPr>
          <a:xfrm>
            <a:off x="8757587" y="640089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300" name="Google Shape;300;p99"/>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244274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efault 5">
  <p:cSld name="1_Default 5">
    <p:bg>
      <p:bgPr>
        <a:blipFill>
          <a:blip r:embed="rId2">
            <a:alphaModFix/>
          </a:blip>
          <a:stretch>
            <a:fillRect/>
          </a:stretch>
        </a:blipFill>
        <a:effectLst/>
      </p:bgPr>
    </p:bg>
    <p:spTree>
      <p:nvGrpSpPr>
        <p:cNvPr id="1" name="Shape 301"/>
        <p:cNvGrpSpPr/>
        <p:nvPr/>
      </p:nvGrpSpPr>
      <p:grpSpPr>
        <a:xfrm>
          <a:off x="0" y="0"/>
          <a:ext cx="0" cy="0"/>
          <a:chOff x="0" y="0"/>
          <a:chExt cx="0" cy="0"/>
        </a:xfrm>
      </p:grpSpPr>
      <p:sp>
        <p:nvSpPr>
          <p:cNvPr id="302" name="Google Shape;302;p100"/>
          <p:cNvSpPr txBox="1"/>
          <p:nvPr/>
        </p:nvSpPr>
        <p:spPr>
          <a:xfrm>
            <a:off x="8757587" y="640089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BehavioralHealthInnovation.com</a:t>
            </a:r>
            <a:endParaRPr sz="1467"/>
          </a:p>
        </p:txBody>
      </p:sp>
      <p:sp>
        <p:nvSpPr>
          <p:cNvPr id="303" name="Google Shape;303;p100"/>
          <p:cNvSpPr txBox="1">
            <a:spLocks noGrp="1"/>
          </p:cNvSpPr>
          <p:nvPr>
            <p:ph type="sldNum" idx="12"/>
          </p:nvPr>
        </p:nvSpPr>
        <p:spPr>
          <a:xfrm>
            <a:off x="11392375" y="6262251"/>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191860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efault 6">
  <p:cSld name="Default 6">
    <p:bg>
      <p:bgPr>
        <a:blipFill>
          <a:blip r:embed="rId2">
            <a:alphaModFix/>
          </a:blip>
          <a:stretch>
            <a:fillRect/>
          </a:stretch>
        </a:blipFill>
        <a:effectLst/>
      </p:bgPr>
    </p:bg>
    <p:spTree>
      <p:nvGrpSpPr>
        <p:cNvPr id="1" name="Shape 304"/>
        <p:cNvGrpSpPr/>
        <p:nvPr/>
      </p:nvGrpSpPr>
      <p:grpSpPr>
        <a:xfrm>
          <a:off x="0" y="0"/>
          <a:ext cx="0" cy="0"/>
          <a:chOff x="0" y="0"/>
          <a:chExt cx="0" cy="0"/>
        </a:xfrm>
      </p:grpSpPr>
      <p:sp>
        <p:nvSpPr>
          <p:cNvPr id="305" name="Google Shape;305;p101"/>
          <p:cNvSpPr txBox="1"/>
          <p:nvPr/>
        </p:nvSpPr>
        <p:spPr>
          <a:xfrm>
            <a:off x="9047591" y="6451327"/>
            <a:ext cx="3018800" cy="155200"/>
          </a:xfrm>
          <a:prstGeom prst="rect">
            <a:avLst/>
          </a:prstGeom>
          <a:noFill/>
          <a:ln>
            <a:noFill/>
          </a:ln>
        </p:spPr>
        <p:txBody>
          <a:bodyPr spcFirstLastPara="1" wrap="square" lIns="26767" tIns="26767" rIns="26767" bIns="26767"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©2020 Jay Ostrowski, </a:t>
            </a:r>
            <a:r>
              <a:rPr lang="en" sz="667" b="0" i="0" u="sng" strike="noStrike" cap="none">
                <a:solidFill>
                  <a:schemeClr val="hlink"/>
                </a:solidFill>
                <a:latin typeface="Merriweather Sans"/>
                <a:ea typeface="Merriweather Sans"/>
                <a:cs typeface="Merriweather Sans"/>
                <a:sym typeface="Merriweather Sans"/>
                <a:hlinkClick r:id="rId3"/>
              </a:rPr>
              <a:t>Behavioral Health Innovation</a:t>
            </a:r>
            <a:endParaRPr sz="1467"/>
          </a:p>
        </p:txBody>
      </p:sp>
      <p:sp>
        <p:nvSpPr>
          <p:cNvPr id="306" name="Google Shape;306;p101"/>
          <p:cNvSpPr txBox="1">
            <a:spLocks noGrp="1"/>
          </p:cNvSpPr>
          <p:nvPr>
            <p:ph type="sldNum" idx="12"/>
          </p:nvPr>
        </p:nvSpPr>
        <p:spPr>
          <a:xfrm>
            <a:off x="10036920" y="5538335"/>
            <a:ext cx="174000" cy="172400"/>
          </a:xfrm>
          <a:prstGeom prst="rect">
            <a:avLst/>
          </a:prstGeom>
          <a:noFill/>
          <a:ln>
            <a:noFill/>
          </a:ln>
        </p:spPr>
        <p:txBody>
          <a:bodyPr spcFirstLastPara="1" wrap="square" lIns="18075" tIns="18075" rIns="18075" bIns="18075"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026641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p:cSld name="1_TITLE">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102"/>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25367463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efault - Title and Content">
  <p:cSld name="Default - Title and Content">
    <p:bg>
      <p:bgPr>
        <a:blipFill>
          <a:blip r:embed="rId2">
            <a:alphaModFix/>
          </a:blip>
          <a:stretch>
            <a:fillRect/>
          </a:stretch>
        </a:blipFill>
        <a:effectLst/>
      </p:bgPr>
    </p:bg>
    <p:spTree>
      <p:nvGrpSpPr>
        <p:cNvPr id="1" name="Shape 309"/>
        <p:cNvGrpSpPr/>
        <p:nvPr/>
      </p:nvGrpSpPr>
      <p:grpSpPr>
        <a:xfrm>
          <a:off x="0" y="0"/>
          <a:ext cx="0" cy="0"/>
          <a:chOff x="0" y="0"/>
          <a:chExt cx="0" cy="0"/>
        </a:xfrm>
      </p:grpSpPr>
      <p:sp>
        <p:nvSpPr>
          <p:cNvPr id="310" name="Google Shape;310;p103"/>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42391395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Default - Section Header">
  <p:cSld name="Default - Section Header">
    <p:bg>
      <p:bgPr>
        <a:blipFill>
          <a:blip r:embed="rId2">
            <a:alphaModFix/>
          </a:blip>
          <a:stretch>
            <a:fillRect/>
          </a:stretch>
        </a:blipFill>
        <a:effectLst/>
      </p:bgPr>
    </p:bg>
    <p:spTree>
      <p:nvGrpSpPr>
        <p:cNvPr id="1" name="Shape 311"/>
        <p:cNvGrpSpPr/>
        <p:nvPr/>
      </p:nvGrpSpPr>
      <p:grpSpPr>
        <a:xfrm>
          <a:off x="0" y="0"/>
          <a:ext cx="0" cy="0"/>
          <a:chOff x="0" y="0"/>
          <a:chExt cx="0" cy="0"/>
        </a:xfrm>
      </p:grpSpPr>
      <p:sp>
        <p:nvSpPr>
          <p:cNvPr id="312" name="Google Shape;312;p104"/>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38196102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Default - Two Content">
  <p:cSld name="Default - Two Content">
    <p:bg>
      <p:bgPr>
        <a:blipFill>
          <a:blip r:embed="rId2">
            <a:alphaModFix/>
          </a:blip>
          <a:stretch>
            <a:fillRect/>
          </a:stretch>
        </a:blipFill>
        <a:effectLst/>
      </p:bgPr>
    </p:bg>
    <p:spTree>
      <p:nvGrpSpPr>
        <p:cNvPr id="1" name="Shape 313"/>
        <p:cNvGrpSpPr/>
        <p:nvPr/>
      </p:nvGrpSpPr>
      <p:grpSpPr>
        <a:xfrm>
          <a:off x="0" y="0"/>
          <a:ext cx="0" cy="0"/>
          <a:chOff x="0" y="0"/>
          <a:chExt cx="0" cy="0"/>
        </a:xfrm>
      </p:grpSpPr>
      <p:sp>
        <p:nvSpPr>
          <p:cNvPr id="314" name="Google Shape;314;p105"/>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19034956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Default - Comparison">
  <p:cSld name="Default - Comparison">
    <p:bg>
      <p:bgPr>
        <a:blipFill>
          <a:blip r:embed="rId2">
            <a:alphaModFix/>
          </a:blip>
          <a:stretch>
            <a:fillRect/>
          </a:stretch>
        </a:blipFill>
        <a:effectLst/>
      </p:bgPr>
    </p:bg>
    <p:spTree>
      <p:nvGrpSpPr>
        <p:cNvPr id="1" name="Shape 315"/>
        <p:cNvGrpSpPr/>
        <p:nvPr/>
      </p:nvGrpSpPr>
      <p:grpSpPr>
        <a:xfrm>
          <a:off x="0" y="0"/>
          <a:ext cx="0" cy="0"/>
          <a:chOff x="0" y="0"/>
          <a:chExt cx="0" cy="0"/>
        </a:xfrm>
      </p:grpSpPr>
      <p:sp>
        <p:nvSpPr>
          <p:cNvPr id="316" name="Google Shape;316;p106"/>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3910366560"/>
      </p:ext>
    </p:extLst>
  </p:cSld>
  <p:clrMapOvr>
    <a:masterClrMapping/>
  </p:clrMapOvr>
  <p:extLst>
    <p:ext uri="{DCECCB84-F9BA-43D5-87BE-67443E8EF086}">
      <p15:sldGuideLst xmlns:p15="http://schemas.microsoft.com/office/powerpoint/2012/main">
        <p15:guide id="1" orient="horz" pos="1152">
          <p15:clr>
            <a:srgbClr val="FA7B17"/>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Default - Title Only">
  <p:cSld name="Default - Title Only">
    <p:bg>
      <p:bgPr>
        <a:blipFill>
          <a:blip r:embed="rId2">
            <a:alphaModFix/>
          </a:blip>
          <a:stretch>
            <a:fillRect/>
          </a:stretch>
        </a:blipFill>
        <a:effectLst/>
      </p:bgPr>
    </p:bg>
    <p:spTree>
      <p:nvGrpSpPr>
        <p:cNvPr id="1" name="Shape 317"/>
        <p:cNvGrpSpPr/>
        <p:nvPr/>
      </p:nvGrpSpPr>
      <p:grpSpPr>
        <a:xfrm>
          <a:off x="0" y="0"/>
          <a:ext cx="0" cy="0"/>
          <a:chOff x="0" y="0"/>
          <a:chExt cx="0" cy="0"/>
        </a:xfrm>
      </p:grpSpPr>
      <p:sp>
        <p:nvSpPr>
          <p:cNvPr id="318" name="Google Shape;318;p107"/>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42715362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Default - Blank 3">
  <p:cSld name="1_Default - Blank 3">
    <p:bg>
      <p:bgPr>
        <a:blipFill>
          <a:blip r:embed="rId2">
            <a:alphaModFix/>
          </a:blip>
          <a:stretch>
            <a:fillRect/>
          </a:stretch>
        </a:blipFill>
        <a:effectLst/>
      </p:bgPr>
    </p:bg>
    <p:spTree>
      <p:nvGrpSpPr>
        <p:cNvPr id="1" name="Shape 319"/>
        <p:cNvGrpSpPr/>
        <p:nvPr/>
      </p:nvGrpSpPr>
      <p:grpSpPr>
        <a:xfrm>
          <a:off x="0" y="0"/>
          <a:ext cx="0" cy="0"/>
          <a:chOff x="0" y="0"/>
          <a:chExt cx="0" cy="0"/>
        </a:xfrm>
      </p:grpSpPr>
      <p:sp>
        <p:nvSpPr>
          <p:cNvPr id="320" name="Google Shape;320;p108"/>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711160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1" y="457203"/>
            <a:ext cx="11353800" cy="895351"/>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032501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Default - Content with Caption">
  <p:cSld name="Default - Content with Caption">
    <p:bg>
      <p:bgPr>
        <a:blipFill>
          <a:blip r:embed="rId2">
            <a:alphaModFix/>
          </a:blip>
          <a:stretch>
            <a:fillRect/>
          </a:stretch>
        </a:blipFill>
        <a:effectLst/>
      </p:bgPr>
    </p:bg>
    <p:spTree>
      <p:nvGrpSpPr>
        <p:cNvPr id="1" name="Shape 321"/>
        <p:cNvGrpSpPr/>
        <p:nvPr/>
      </p:nvGrpSpPr>
      <p:grpSpPr>
        <a:xfrm>
          <a:off x="0" y="0"/>
          <a:ext cx="0" cy="0"/>
          <a:chOff x="0" y="0"/>
          <a:chExt cx="0" cy="0"/>
        </a:xfrm>
      </p:grpSpPr>
      <p:sp>
        <p:nvSpPr>
          <p:cNvPr id="322" name="Google Shape;322;p109"/>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26792044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Default - Picture with Caption">
  <p:cSld name="Default - Picture with Caption">
    <p:bg>
      <p:bgPr>
        <a:blipFill>
          <a:blip r:embed="rId2">
            <a:alphaModFix/>
          </a:blip>
          <a:stretch>
            <a:fillRect/>
          </a:stretch>
        </a:blipFill>
        <a:effectLst/>
      </p:bgPr>
    </p:bg>
    <p:spTree>
      <p:nvGrpSpPr>
        <p:cNvPr id="1" name="Shape 323"/>
        <p:cNvGrpSpPr/>
        <p:nvPr/>
      </p:nvGrpSpPr>
      <p:grpSpPr>
        <a:xfrm>
          <a:off x="0" y="0"/>
          <a:ext cx="0" cy="0"/>
          <a:chOff x="0" y="0"/>
          <a:chExt cx="0" cy="0"/>
        </a:xfrm>
      </p:grpSpPr>
      <p:sp>
        <p:nvSpPr>
          <p:cNvPr id="324" name="Google Shape;324;p110"/>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31739098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Default - Title and Vertical Text">
  <p:cSld name="Default - Title and Vertical Text">
    <p:bg>
      <p:bgPr>
        <a:blipFill>
          <a:blip r:embed="rId2">
            <a:alphaModFix/>
          </a:blip>
          <a:stretch>
            <a:fillRect/>
          </a:stretch>
        </a:blipFill>
        <a:effectLst/>
      </p:bgPr>
    </p:bg>
    <p:spTree>
      <p:nvGrpSpPr>
        <p:cNvPr id="1" name="Shape 325"/>
        <p:cNvGrpSpPr/>
        <p:nvPr/>
      </p:nvGrpSpPr>
      <p:grpSpPr>
        <a:xfrm>
          <a:off x="0" y="0"/>
          <a:ext cx="0" cy="0"/>
          <a:chOff x="0" y="0"/>
          <a:chExt cx="0" cy="0"/>
        </a:xfrm>
      </p:grpSpPr>
      <p:sp>
        <p:nvSpPr>
          <p:cNvPr id="326" name="Google Shape;326;p111"/>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5348811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Default - Vertical Title and Text">
  <p:cSld name="Default - Vertical Title and Text">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112"/>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18705088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Default - Blank 4">
  <p:cSld name="Default - Blank 4">
    <p:bg>
      <p:bgPr>
        <a:blipFill>
          <a:blip r:embed="rId2">
            <a:alphaModFix/>
          </a:blip>
          <a:stretch>
            <a:fillRect/>
          </a:stretch>
        </a:blipFill>
        <a:effectLst/>
      </p:bgPr>
    </p:bg>
    <p:spTree>
      <p:nvGrpSpPr>
        <p:cNvPr id="1" name="Shape 329"/>
        <p:cNvGrpSpPr/>
        <p:nvPr/>
      </p:nvGrpSpPr>
      <p:grpSpPr>
        <a:xfrm>
          <a:off x="0" y="0"/>
          <a:ext cx="0" cy="0"/>
          <a:chOff x="0" y="0"/>
          <a:chExt cx="0" cy="0"/>
        </a:xfrm>
      </p:grpSpPr>
      <p:sp>
        <p:nvSpPr>
          <p:cNvPr id="330" name="Google Shape;330;p113"/>
          <p:cNvSpPr txBox="1">
            <a:spLocks noGrp="1"/>
          </p:cNvSpPr>
          <p:nvPr>
            <p:ph type="sldNum" idx="12"/>
          </p:nvPr>
        </p:nvSpPr>
        <p:spPr>
          <a:xfrm>
            <a:off x="11313737" y="6429375"/>
            <a:ext cx="268800" cy="258400"/>
          </a:xfrm>
          <a:prstGeom prst="rect">
            <a:avLst/>
          </a:prstGeom>
          <a:noFill/>
          <a:ln>
            <a:noFill/>
          </a:ln>
        </p:spPr>
        <p:txBody>
          <a:bodyPr spcFirstLastPara="1" wrap="square" lIns="38100" tIns="38100" rIns="38100" bIns="38100" anchor="t" anchorCtr="0">
            <a:noAutofit/>
          </a:bodyPr>
          <a:lstStyle>
            <a:lvl1pPr marL="0" marR="0" lvl="0" indent="0" algn="r" rtl="0">
              <a:lnSpc>
                <a:spcPct val="100000"/>
              </a:lnSpc>
              <a:spcBef>
                <a:spcPts val="0"/>
              </a:spcBef>
              <a:spcAft>
                <a:spcPts val="0"/>
              </a:spcAft>
              <a:buClr>
                <a:srgbClr val="000000"/>
              </a:buClr>
              <a:buSzPts val="900"/>
              <a:buFont typeface="Calibri"/>
              <a:buNone/>
              <a:defRPr>
                <a:solidFill>
                  <a:srgbClr val="000000"/>
                </a:solidFill>
              </a:defRPr>
            </a:lvl1pPr>
            <a:lvl2pPr marL="0" marR="0" lvl="1" indent="0" algn="r" rtl="0">
              <a:lnSpc>
                <a:spcPct val="100000"/>
              </a:lnSpc>
              <a:spcBef>
                <a:spcPts val="0"/>
              </a:spcBef>
              <a:spcAft>
                <a:spcPts val="0"/>
              </a:spcAft>
              <a:buClr>
                <a:srgbClr val="000000"/>
              </a:buClr>
              <a:buSzPts val="900"/>
              <a:buFont typeface="Calibri"/>
              <a:buNone/>
              <a:defRPr>
                <a:solidFill>
                  <a:srgbClr val="000000"/>
                </a:solidFill>
              </a:defRPr>
            </a:lvl2pPr>
            <a:lvl3pPr marL="0" marR="0" lvl="2" indent="0" algn="r" rtl="0">
              <a:lnSpc>
                <a:spcPct val="100000"/>
              </a:lnSpc>
              <a:spcBef>
                <a:spcPts val="0"/>
              </a:spcBef>
              <a:spcAft>
                <a:spcPts val="0"/>
              </a:spcAft>
              <a:buClr>
                <a:srgbClr val="000000"/>
              </a:buClr>
              <a:buSzPts val="900"/>
              <a:buFont typeface="Calibri"/>
              <a:buNone/>
              <a:defRPr>
                <a:solidFill>
                  <a:srgbClr val="000000"/>
                </a:solidFill>
              </a:defRPr>
            </a:lvl3pPr>
            <a:lvl4pPr marL="0" marR="0" lvl="3" indent="0" algn="r" rtl="0">
              <a:lnSpc>
                <a:spcPct val="100000"/>
              </a:lnSpc>
              <a:spcBef>
                <a:spcPts val="0"/>
              </a:spcBef>
              <a:spcAft>
                <a:spcPts val="0"/>
              </a:spcAft>
              <a:buClr>
                <a:srgbClr val="000000"/>
              </a:buClr>
              <a:buSzPts val="900"/>
              <a:buFont typeface="Calibri"/>
              <a:buNone/>
              <a:defRPr>
                <a:solidFill>
                  <a:srgbClr val="000000"/>
                </a:solidFill>
              </a:defRPr>
            </a:lvl4pPr>
            <a:lvl5pPr marL="0" marR="0" lvl="4" indent="0" algn="r" rtl="0">
              <a:lnSpc>
                <a:spcPct val="100000"/>
              </a:lnSpc>
              <a:spcBef>
                <a:spcPts val="0"/>
              </a:spcBef>
              <a:spcAft>
                <a:spcPts val="0"/>
              </a:spcAft>
              <a:buClr>
                <a:srgbClr val="000000"/>
              </a:buClr>
              <a:buSzPts val="900"/>
              <a:buFont typeface="Calibri"/>
              <a:buNone/>
              <a:defRPr>
                <a:solidFill>
                  <a:srgbClr val="000000"/>
                </a:solidFill>
              </a:defRPr>
            </a:lvl5pPr>
            <a:lvl6pPr marL="0" marR="0" lvl="5" indent="0" algn="r" rtl="0">
              <a:lnSpc>
                <a:spcPct val="100000"/>
              </a:lnSpc>
              <a:spcBef>
                <a:spcPts val="0"/>
              </a:spcBef>
              <a:spcAft>
                <a:spcPts val="0"/>
              </a:spcAft>
              <a:buClr>
                <a:srgbClr val="000000"/>
              </a:buClr>
              <a:buSzPts val="900"/>
              <a:buFont typeface="Calibri"/>
              <a:buNone/>
              <a:defRPr>
                <a:solidFill>
                  <a:srgbClr val="000000"/>
                </a:solidFill>
              </a:defRPr>
            </a:lvl6pPr>
            <a:lvl7pPr marL="0" marR="0" lvl="6" indent="0" algn="r" rtl="0">
              <a:lnSpc>
                <a:spcPct val="100000"/>
              </a:lnSpc>
              <a:spcBef>
                <a:spcPts val="0"/>
              </a:spcBef>
              <a:spcAft>
                <a:spcPts val="0"/>
              </a:spcAft>
              <a:buClr>
                <a:srgbClr val="000000"/>
              </a:buClr>
              <a:buSzPts val="900"/>
              <a:buFont typeface="Calibri"/>
              <a:buNone/>
              <a:defRPr>
                <a:solidFill>
                  <a:srgbClr val="000000"/>
                </a:solidFill>
              </a:defRPr>
            </a:lvl7pPr>
            <a:lvl8pPr marL="0" marR="0" lvl="7" indent="0" algn="r" rtl="0">
              <a:lnSpc>
                <a:spcPct val="100000"/>
              </a:lnSpc>
              <a:spcBef>
                <a:spcPts val="0"/>
              </a:spcBef>
              <a:spcAft>
                <a:spcPts val="0"/>
              </a:spcAft>
              <a:buClr>
                <a:srgbClr val="000000"/>
              </a:buClr>
              <a:buSzPts val="900"/>
              <a:buFont typeface="Calibri"/>
              <a:buNone/>
              <a:defRPr>
                <a:solidFill>
                  <a:srgbClr val="000000"/>
                </a:solidFill>
              </a:defRPr>
            </a:lvl8pPr>
            <a:lvl9pPr marL="0" marR="0" lvl="8" indent="0" algn="r" rtl="0">
              <a:lnSpc>
                <a:spcPct val="100000"/>
              </a:lnSpc>
              <a:spcBef>
                <a:spcPts val="0"/>
              </a:spcBef>
              <a:spcAft>
                <a:spcPts val="0"/>
              </a:spcAft>
              <a:buClr>
                <a:srgbClr val="000000"/>
              </a:buClr>
              <a:buSzPts val="900"/>
              <a:buFont typeface="Calibri"/>
              <a:buNone/>
              <a:defRPr>
                <a:solidFill>
                  <a:srgbClr val="000000"/>
                </a:solidFill>
              </a:defRPr>
            </a:lvl9pPr>
          </a:lstStyle>
          <a:p>
            <a:fld id="{00000000-1234-1234-1234-123412341234}" type="slidenum">
              <a:rPr lang="en" smtClean="0"/>
              <a:pPr/>
              <a:t>‹#›</a:t>
            </a:fld>
            <a:endParaRPr lang="en">
              <a:solidFill>
                <a:srgbClr val="888888"/>
              </a:solidFill>
            </a:endParaRPr>
          </a:p>
        </p:txBody>
      </p:sp>
    </p:spTree>
    <p:extLst>
      <p:ext uri="{BB962C8B-B14F-4D97-AF65-F5344CB8AC3E}">
        <p14:creationId xmlns:p14="http://schemas.microsoft.com/office/powerpoint/2010/main" val="13690101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advertising 1">
  <p:cSld name="advertising 1">
    <p:bg>
      <p:bgPr>
        <a:blipFill>
          <a:blip r:embed="rId2">
            <a:alphaModFix/>
          </a:blip>
          <a:stretch>
            <a:fillRect/>
          </a:stretch>
        </a:blipFill>
        <a:effectLst/>
      </p:bgPr>
    </p:bg>
    <p:spTree>
      <p:nvGrpSpPr>
        <p:cNvPr id="1" name="Shape 331"/>
        <p:cNvGrpSpPr/>
        <p:nvPr/>
      </p:nvGrpSpPr>
      <p:grpSpPr>
        <a:xfrm>
          <a:off x="0" y="0"/>
          <a:ext cx="0" cy="0"/>
          <a:chOff x="0" y="0"/>
          <a:chExt cx="0" cy="0"/>
        </a:xfrm>
      </p:grpSpPr>
      <p:sp>
        <p:nvSpPr>
          <p:cNvPr id="332" name="Google Shape;332;p114"/>
          <p:cNvSpPr txBox="1">
            <a:spLocks noGrp="1"/>
          </p:cNvSpPr>
          <p:nvPr>
            <p:ph type="sldNum" idx="12"/>
          </p:nvPr>
        </p:nvSpPr>
        <p:spPr>
          <a:xfrm>
            <a:off x="11392375" y="6262251"/>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725017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lank 3">
  <p:cSld name="1_Blank 3">
    <p:bg>
      <p:bgPr>
        <a:blipFill>
          <a:blip r:embed="rId2">
            <a:alphaModFix/>
          </a:blip>
          <a:stretch>
            <a:fillRect/>
          </a:stretch>
        </a:blipFill>
        <a:effectLst/>
      </p:bgPr>
    </p:bg>
    <p:spTree>
      <p:nvGrpSpPr>
        <p:cNvPr id="1" name="Shape 333"/>
        <p:cNvGrpSpPr/>
        <p:nvPr/>
      </p:nvGrpSpPr>
      <p:grpSpPr>
        <a:xfrm>
          <a:off x="0" y="0"/>
          <a:ext cx="0" cy="0"/>
          <a:chOff x="0" y="0"/>
          <a:chExt cx="0" cy="0"/>
        </a:xfrm>
      </p:grpSpPr>
      <p:sp>
        <p:nvSpPr>
          <p:cNvPr id="334" name="Google Shape;334;p115"/>
          <p:cNvSpPr txBox="1"/>
          <p:nvPr/>
        </p:nvSpPr>
        <p:spPr>
          <a:xfrm>
            <a:off x="8411056" y="6531499"/>
            <a:ext cx="3012400" cy="162000"/>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3"/>
              </a:rPr>
              <a:t>BehavioralHealthInnovation.com</a:t>
            </a:r>
            <a:endParaRPr sz="1467"/>
          </a:p>
        </p:txBody>
      </p:sp>
      <p:sp>
        <p:nvSpPr>
          <p:cNvPr id="335" name="Google Shape;335;p115"/>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909835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6"/>
        <p:cNvGrpSpPr/>
        <p:nvPr/>
      </p:nvGrpSpPr>
      <p:grpSpPr>
        <a:xfrm>
          <a:off x="0" y="0"/>
          <a:ext cx="0" cy="0"/>
          <a:chOff x="0" y="0"/>
          <a:chExt cx="0" cy="0"/>
        </a:xfrm>
      </p:grpSpPr>
      <p:pic>
        <p:nvPicPr>
          <p:cNvPr id="337" name="Google Shape;337;p116" descr="Picture 7"/>
          <p:cNvPicPr preferRelativeResize="0"/>
          <p:nvPr/>
        </p:nvPicPr>
        <p:blipFill rotWithShape="1">
          <a:blip r:embed="rId2">
            <a:alphaModFix/>
          </a:blip>
          <a:srcRect/>
          <a:stretch/>
        </p:blipFill>
        <p:spPr>
          <a:xfrm>
            <a:off x="0" y="0"/>
            <a:ext cx="12191997" cy="6858000"/>
          </a:xfrm>
          <a:prstGeom prst="rect">
            <a:avLst/>
          </a:prstGeom>
          <a:noFill/>
          <a:ln>
            <a:noFill/>
          </a:ln>
        </p:spPr>
      </p:pic>
      <p:sp>
        <p:nvSpPr>
          <p:cNvPr id="338" name="Google Shape;338;p116"/>
          <p:cNvSpPr txBox="1">
            <a:spLocks noGrp="1"/>
          </p:cNvSpPr>
          <p:nvPr>
            <p:ph type="title"/>
          </p:nvPr>
        </p:nvSpPr>
        <p:spPr>
          <a:xfrm>
            <a:off x="838200" y="365125"/>
            <a:ext cx="10515600" cy="1325600"/>
          </a:xfrm>
          <a:prstGeom prst="rect">
            <a:avLst/>
          </a:prstGeom>
          <a:noFill/>
          <a:ln>
            <a:noFill/>
          </a:ln>
        </p:spPr>
        <p:txBody>
          <a:bodyPr spcFirstLastPara="1" wrap="square" lIns="34275" tIns="34275" rIns="34275" bIns="34275" anchor="t" anchorCtr="0">
            <a:noAutofit/>
          </a:bodyPr>
          <a:lstStyle>
            <a:lvl1pPr lvl="0" algn="l" rtl="0">
              <a:lnSpc>
                <a:spcPct val="90000"/>
              </a:lnSpc>
              <a:spcBef>
                <a:spcPts val="0"/>
              </a:spcBef>
              <a:spcAft>
                <a:spcPts val="0"/>
              </a:spcAft>
              <a:buClr>
                <a:srgbClr val="767171"/>
              </a:buClr>
              <a:buSzPts val="3300"/>
              <a:buFont typeface="Calibri"/>
              <a:buNone/>
              <a:defRPr>
                <a:solidFill>
                  <a:srgbClr val="767171"/>
                </a:solidFill>
                <a:latin typeface="Calibri"/>
                <a:ea typeface="Calibri"/>
                <a:cs typeface="Calibri"/>
                <a:sym typeface="Calibri"/>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339" name="Google Shape;339;p116"/>
          <p:cNvSpPr txBox="1">
            <a:spLocks noGrp="1"/>
          </p:cNvSpPr>
          <p:nvPr>
            <p:ph type="sldNum" idx="12"/>
          </p:nvPr>
        </p:nvSpPr>
        <p:spPr>
          <a:xfrm>
            <a:off x="5892800" y="6172200"/>
            <a:ext cx="2844800" cy="36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340" name="Google Shape;340;p116"/>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4694888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ítulo e Conteúdo 1">
  <p:cSld name="Título e Conteúdo 1">
    <p:spTree>
      <p:nvGrpSpPr>
        <p:cNvPr id="1" name="Shape 341"/>
        <p:cNvGrpSpPr/>
        <p:nvPr/>
      </p:nvGrpSpPr>
      <p:grpSpPr>
        <a:xfrm>
          <a:off x="0" y="0"/>
          <a:ext cx="0" cy="0"/>
          <a:chOff x="0" y="0"/>
          <a:chExt cx="0" cy="0"/>
        </a:xfrm>
      </p:grpSpPr>
      <p:sp>
        <p:nvSpPr>
          <p:cNvPr id="342" name="Google Shape;342;p117"/>
          <p:cNvSpPr txBox="1">
            <a:spLocks noGrp="1"/>
          </p:cNvSpPr>
          <p:nvPr>
            <p:ph type="sldNum" idx="12"/>
          </p:nvPr>
        </p:nvSpPr>
        <p:spPr>
          <a:xfrm>
            <a:off x="11089817" y="6404292"/>
            <a:ext cx="264000" cy="269200"/>
          </a:xfrm>
          <a:prstGeom prst="rect">
            <a:avLst/>
          </a:prstGeom>
          <a:noFill/>
          <a:ln>
            <a:noFill/>
          </a:ln>
        </p:spPr>
        <p:txBody>
          <a:bodyPr spcFirstLastPara="1" wrap="square" lIns="34275" tIns="34275" rIns="34275" bIns="34275"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09601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343"/>
        <p:cNvGrpSpPr/>
        <p:nvPr/>
      </p:nvGrpSpPr>
      <p:grpSpPr>
        <a:xfrm>
          <a:off x="0" y="0"/>
          <a:ext cx="0" cy="0"/>
          <a:chOff x="0" y="0"/>
          <a:chExt cx="0" cy="0"/>
        </a:xfrm>
      </p:grpSpPr>
      <p:sp>
        <p:nvSpPr>
          <p:cNvPr id="344" name="Google Shape;344;p118"/>
          <p:cNvSpPr txBox="1">
            <a:spLocks noGrp="1"/>
          </p:cNvSpPr>
          <p:nvPr>
            <p:ph type="sldNum" idx="12"/>
          </p:nvPr>
        </p:nvSpPr>
        <p:spPr>
          <a:xfrm>
            <a:off x="5953188" y="6482953"/>
            <a:ext cx="279200" cy="202000"/>
          </a:xfrm>
          <a:prstGeom prst="rect">
            <a:avLst/>
          </a:prstGeom>
          <a:noFill/>
          <a:ln>
            <a:noFill/>
          </a:ln>
        </p:spPr>
        <p:txBody>
          <a:bodyPr spcFirstLastPara="1" wrap="square" lIns="32750" tIns="32750" rIns="32750" bIns="32750" anchor="b" anchorCtr="0">
            <a:noAutofit/>
          </a:bodyPr>
          <a:lstStyle>
            <a:lvl1pPr marL="0" marR="0" lvl="0"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1629565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cap="all"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vl1pPr>
            <a:lvl2pPr>
              <a:defRPr/>
            </a:lvl2pPr>
            <a:lvl3pPr marL="1028700" indent="-285750">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87752" y="6300216"/>
            <a:ext cx="5705856" cy="557784"/>
          </a:xfrm>
        </p:spPr>
        <p:txBody>
          <a:bodyPr lIns="91440" anchor="ctr"/>
          <a:lstStyle>
            <a:lvl1pPr marL="0" indent="0">
              <a:buNone/>
              <a:defRPr sz="800">
                <a:latin typeface="Arial" panose="020B0604020202020204" pitchFamily="34" charset="0"/>
                <a:cs typeface="Arial" panose="020B0604020202020204" pitchFamily="34" charset="0"/>
              </a:defRPr>
            </a:lvl1pPr>
          </a:lstStyle>
          <a:p>
            <a:pPr lvl="0"/>
            <a:r>
              <a:rPr lang="en-US"/>
              <a:t>Edit Master text styles</a:t>
            </a:r>
          </a:p>
        </p:txBody>
      </p:sp>
      <p:sp>
        <p:nvSpPr>
          <p:cNvPr id="5" name="Date Placeholder 3">
            <a:extLst>
              <a:ext uri="{FF2B5EF4-FFF2-40B4-BE49-F238E27FC236}">
                <a16:creationId xmlns:a16="http://schemas.microsoft.com/office/drawing/2014/main" id="{7EE54853-89B6-9B4D-8D49-F20CFAA8691E}"/>
              </a:ext>
            </a:extLst>
          </p:cNvPr>
          <p:cNvSpPr>
            <a:spLocks noGrp="1"/>
          </p:cNvSpPr>
          <p:nvPr>
            <p:ph type="dt" sz="half" idx="14"/>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2AD6558-D252-A34F-B2B1-B562E488ACCD}"/>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12E220-C6F8-6344-B28D-E6C2D3A3010E}"/>
              </a:ext>
            </a:extLst>
          </p:cNvPr>
          <p:cNvSpPr>
            <a:spLocks noGrp="1"/>
          </p:cNvSpPr>
          <p:nvPr>
            <p:ph type="sldNum" sz="quarter" idx="16"/>
          </p:nvPr>
        </p:nvSpPr>
        <p:spPr/>
        <p:txBody>
          <a:bodyPr/>
          <a:lstStyle>
            <a:lvl1pPr>
              <a:defRPr/>
            </a:lvl1pPr>
          </a:lstStyle>
          <a:p>
            <a:pPr>
              <a:defRPr/>
            </a:pPr>
            <a:fld id="{9F0E65C2-BD12-3C48-93EA-ECAA41D90D28}" type="slidenum">
              <a:rPr lang="en-US" altLang="en-US"/>
              <a:pPr>
                <a:defRPr/>
              </a:pPr>
              <a:t>‹#›</a:t>
            </a:fld>
            <a:endParaRPr lang="en-US" altLang="en-US"/>
          </a:p>
        </p:txBody>
      </p:sp>
    </p:spTree>
    <p:extLst>
      <p:ext uri="{BB962C8B-B14F-4D97-AF65-F5344CB8AC3E}">
        <p14:creationId xmlns:p14="http://schemas.microsoft.com/office/powerpoint/2010/main" val="27578061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ndard - Se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5C99DE-6269-D548-9B38-7170BDD7A770}"/>
              </a:ext>
            </a:extLst>
          </p:cNvPr>
          <p:cNvSpPr/>
          <p:nvPr userDrawn="1"/>
        </p:nvSpPr>
        <p:spPr>
          <a:xfrm>
            <a:off x="0" y="0"/>
            <a:ext cx="12288838"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2">
            <a:extLst>
              <a:ext uri="{FF2B5EF4-FFF2-40B4-BE49-F238E27FC236}">
                <a16:creationId xmlns:a16="http://schemas.microsoft.com/office/drawing/2014/main" id="{1725E132-BE34-4243-BB96-A2FE21ABB0E9}"/>
              </a:ext>
            </a:extLst>
          </p:cNvPr>
          <p:cNvGrpSpPr>
            <a:grpSpLocks/>
          </p:cNvGrpSpPr>
          <p:nvPr userDrawn="1"/>
        </p:nvGrpSpPr>
        <p:grpSpPr bwMode="auto">
          <a:xfrm>
            <a:off x="781050" y="1566863"/>
            <a:ext cx="0" cy="3114675"/>
            <a:chOff x="600552" y="0"/>
            <a:chExt cx="0" cy="3114675"/>
          </a:xfrm>
        </p:grpSpPr>
        <p:cxnSp>
          <p:nvCxnSpPr>
            <p:cNvPr id="7" name="Straight Connector 6">
              <a:extLst>
                <a:ext uri="{FF2B5EF4-FFF2-40B4-BE49-F238E27FC236}">
                  <a16:creationId xmlns:a16="http://schemas.microsoft.com/office/drawing/2014/main" id="{E280DA69-23C7-2D40-837C-A5F0D4EB2215}"/>
                </a:ext>
              </a:extLst>
            </p:cNvPr>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019134-C032-9949-BBE2-293E130F78B2}"/>
                </a:ext>
              </a:extLst>
            </p:cNvPr>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C8933A5-4DEB-D64A-A786-59BAC65E1707}"/>
                </a:ext>
              </a:extLst>
            </p:cNvPr>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7" y="1711325"/>
            <a:ext cx="10839452"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4897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345"/>
        <p:cNvGrpSpPr/>
        <p:nvPr/>
      </p:nvGrpSpPr>
      <p:grpSpPr>
        <a:xfrm>
          <a:off x="0" y="0"/>
          <a:ext cx="0" cy="0"/>
          <a:chOff x="0" y="0"/>
          <a:chExt cx="0" cy="0"/>
        </a:xfrm>
      </p:grpSpPr>
      <p:sp>
        <p:nvSpPr>
          <p:cNvPr id="346" name="Google Shape;346;p119"/>
          <p:cNvSpPr txBox="1">
            <a:spLocks noGrp="1"/>
          </p:cNvSpPr>
          <p:nvPr>
            <p:ph type="ctrTitle"/>
          </p:nvPr>
        </p:nvSpPr>
        <p:spPr>
          <a:xfrm>
            <a:off x="415611" y="992767"/>
            <a:ext cx="11360800" cy="2736800"/>
          </a:xfrm>
          <a:prstGeom prst="rect">
            <a:avLst/>
          </a:prstGeom>
        </p:spPr>
        <p:txBody>
          <a:bodyPr spcFirstLastPara="1" wrap="square" lIns="34250" tIns="34250" rIns="34250" bIns="34250"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7" name="Google Shape;347;p119"/>
          <p:cNvSpPr txBox="1">
            <a:spLocks noGrp="1"/>
          </p:cNvSpPr>
          <p:nvPr>
            <p:ph type="subTitle" idx="1"/>
          </p:nvPr>
        </p:nvSpPr>
        <p:spPr>
          <a:xfrm>
            <a:off x="415600" y="3778833"/>
            <a:ext cx="11360800" cy="1056800"/>
          </a:xfrm>
          <a:prstGeom prst="rect">
            <a:avLst/>
          </a:prstGeom>
        </p:spPr>
        <p:txBody>
          <a:bodyPr spcFirstLastPara="1" wrap="square" lIns="34250" tIns="34250" rIns="34250" bIns="34250" anchor="t" anchorCtr="0">
            <a:noAutofit/>
          </a:bodyPr>
          <a:lstStyle>
            <a:lvl1pPr lvl="0" algn="ctr" rtl="0">
              <a:lnSpc>
                <a:spcPct val="100000"/>
              </a:lnSpc>
              <a:spcBef>
                <a:spcPts val="1067"/>
              </a:spcBef>
              <a:spcAft>
                <a:spcPts val="0"/>
              </a:spcAft>
              <a:buSzPts val="2800"/>
              <a:buNone/>
              <a:defRPr sz="3733"/>
            </a:lvl1pPr>
            <a:lvl2pPr lvl="1" algn="ctr" rtl="0">
              <a:lnSpc>
                <a:spcPct val="100000"/>
              </a:lnSpc>
              <a:spcBef>
                <a:spcPts val="1067"/>
              </a:spcBef>
              <a:spcAft>
                <a:spcPts val="0"/>
              </a:spcAft>
              <a:buSzPts val="2800"/>
              <a:buNone/>
              <a:defRPr sz="3733"/>
            </a:lvl2pPr>
            <a:lvl3pPr lvl="2" algn="ctr" rtl="0">
              <a:lnSpc>
                <a:spcPct val="100000"/>
              </a:lnSpc>
              <a:spcBef>
                <a:spcPts val="1067"/>
              </a:spcBef>
              <a:spcAft>
                <a:spcPts val="0"/>
              </a:spcAft>
              <a:buSzPts val="2800"/>
              <a:buNone/>
              <a:defRPr sz="3733"/>
            </a:lvl3pPr>
            <a:lvl4pPr lvl="3" algn="ctr" rtl="0">
              <a:lnSpc>
                <a:spcPct val="100000"/>
              </a:lnSpc>
              <a:spcBef>
                <a:spcPts val="1067"/>
              </a:spcBef>
              <a:spcAft>
                <a:spcPts val="0"/>
              </a:spcAft>
              <a:buSzPts val="2800"/>
              <a:buNone/>
              <a:defRPr sz="3733"/>
            </a:lvl4pPr>
            <a:lvl5pPr lvl="4" algn="ctr" rtl="0">
              <a:lnSpc>
                <a:spcPct val="100000"/>
              </a:lnSpc>
              <a:spcBef>
                <a:spcPts val="1067"/>
              </a:spcBef>
              <a:spcAft>
                <a:spcPts val="0"/>
              </a:spcAft>
              <a:buSzPts val="2800"/>
              <a:buNone/>
              <a:defRPr sz="3733"/>
            </a:lvl5pPr>
            <a:lvl6pPr lvl="5" algn="ctr" rtl="0">
              <a:lnSpc>
                <a:spcPct val="100000"/>
              </a:lnSpc>
              <a:spcBef>
                <a:spcPts val="1067"/>
              </a:spcBef>
              <a:spcAft>
                <a:spcPts val="0"/>
              </a:spcAft>
              <a:buSzPts val="2800"/>
              <a:buNone/>
              <a:defRPr sz="3733"/>
            </a:lvl6pPr>
            <a:lvl7pPr lvl="6" algn="ctr" rtl="0">
              <a:lnSpc>
                <a:spcPct val="100000"/>
              </a:lnSpc>
              <a:spcBef>
                <a:spcPts val="1067"/>
              </a:spcBef>
              <a:spcAft>
                <a:spcPts val="0"/>
              </a:spcAft>
              <a:buSzPts val="2800"/>
              <a:buNone/>
              <a:defRPr sz="3733"/>
            </a:lvl7pPr>
            <a:lvl8pPr lvl="7" algn="ctr" rtl="0">
              <a:lnSpc>
                <a:spcPct val="100000"/>
              </a:lnSpc>
              <a:spcBef>
                <a:spcPts val="1067"/>
              </a:spcBef>
              <a:spcAft>
                <a:spcPts val="0"/>
              </a:spcAft>
              <a:buSzPts val="2800"/>
              <a:buNone/>
              <a:defRPr sz="3733"/>
            </a:lvl8pPr>
            <a:lvl9pPr lvl="8" algn="ctr" rtl="0">
              <a:lnSpc>
                <a:spcPct val="100000"/>
              </a:lnSpc>
              <a:spcBef>
                <a:spcPts val="1067"/>
              </a:spcBef>
              <a:spcAft>
                <a:spcPts val="0"/>
              </a:spcAft>
              <a:buSzPts val="2800"/>
              <a:buNone/>
              <a:defRPr sz="3733"/>
            </a:lvl9pPr>
          </a:lstStyle>
          <a:p>
            <a:endParaRPr/>
          </a:p>
        </p:txBody>
      </p:sp>
      <p:sp>
        <p:nvSpPr>
          <p:cNvPr id="348" name="Google Shape;348;p119"/>
          <p:cNvSpPr txBox="1">
            <a:spLocks noGrp="1"/>
          </p:cNvSpPr>
          <p:nvPr>
            <p:ph type="sldNum" idx="12"/>
          </p:nvPr>
        </p:nvSpPr>
        <p:spPr>
          <a:xfrm>
            <a:off x="11296611" y="6217623"/>
            <a:ext cx="731600" cy="524800"/>
          </a:xfrm>
          <a:prstGeom prst="rect">
            <a:avLst/>
          </a:prstGeom>
        </p:spPr>
        <p:txBody>
          <a:bodyPr spcFirstLastPara="1" wrap="square" lIns="34250" tIns="34250" rIns="34250" bIns="342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60961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ítulo e Conteúdo 2">
  <p:cSld name="Título e Conteúdo 2">
    <p:spTree>
      <p:nvGrpSpPr>
        <p:cNvPr id="1" name="Shape 349"/>
        <p:cNvGrpSpPr/>
        <p:nvPr/>
      </p:nvGrpSpPr>
      <p:grpSpPr>
        <a:xfrm>
          <a:off x="0" y="0"/>
          <a:ext cx="0" cy="0"/>
          <a:chOff x="0" y="0"/>
          <a:chExt cx="0" cy="0"/>
        </a:xfrm>
      </p:grpSpPr>
      <p:sp>
        <p:nvSpPr>
          <p:cNvPr id="350" name="Google Shape;350;p120"/>
          <p:cNvSpPr txBox="1">
            <a:spLocks noGrp="1"/>
          </p:cNvSpPr>
          <p:nvPr>
            <p:ph type="title"/>
          </p:nvPr>
        </p:nvSpPr>
        <p:spPr>
          <a:xfrm>
            <a:off x="838200" y="365125"/>
            <a:ext cx="10515600" cy="1325600"/>
          </a:xfrm>
          <a:prstGeom prst="rect">
            <a:avLst/>
          </a:prstGeom>
          <a:noFill/>
          <a:ln>
            <a:noFill/>
          </a:ln>
        </p:spPr>
        <p:txBody>
          <a:bodyPr spcFirstLastPara="1" wrap="square" lIns="34250" tIns="34250" rIns="34250" bIns="34250" anchor="ctr" anchorCtr="0">
            <a:noAutofit/>
          </a:bodyPr>
          <a:lstStyle>
            <a:lvl1pPr lvl="0" algn="l" rtl="0">
              <a:lnSpc>
                <a:spcPct val="90000"/>
              </a:lnSpc>
              <a:spcBef>
                <a:spcPts val="0"/>
              </a:spcBef>
              <a:spcAft>
                <a:spcPts val="0"/>
              </a:spcAft>
              <a:buClr>
                <a:srgbClr val="000000"/>
              </a:buClr>
              <a:buSzPts val="1400"/>
              <a:buNon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351" name="Google Shape;351;p120"/>
          <p:cNvSpPr txBox="1">
            <a:spLocks noGrp="1"/>
          </p:cNvSpPr>
          <p:nvPr>
            <p:ph type="body" idx="1"/>
          </p:nvPr>
        </p:nvSpPr>
        <p:spPr>
          <a:xfrm>
            <a:off x="838200" y="1825625"/>
            <a:ext cx="10515600" cy="4351200"/>
          </a:xfrm>
          <a:prstGeom prst="rect">
            <a:avLst/>
          </a:prstGeom>
          <a:noFill/>
          <a:ln>
            <a:noFill/>
          </a:ln>
        </p:spPr>
        <p:txBody>
          <a:bodyPr spcFirstLastPara="1" wrap="square" lIns="34250" tIns="34250" rIns="34250" bIns="34250" anchor="t" anchorCtr="0">
            <a:noAutofit/>
          </a:bodyPr>
          <a:lstStyle>
            <a:lvl1pPr marL="609585" lvl="0" indent="-482588" algn="l" rtl="0">
              <a:lnSpc>
                <a:spcPct val="90000"/>
              </a:lnSpc>
              <a:spcBef>
                <a:spcPts val="1067"/>
              </a:spcBef>
              <a:spcAft>
                <a:spcPts val="0"/>
              </a:spcAft>
              <a:buSzPts val="2100"/>
              <a:buChar char="•"/>
              <a:defRPr/>
            </a:lvl1pPr>
            <a:lvl2pPr marL="1219170" lvl="1" indent="-482588" algn="l" rtl="0">
              <a:lnSpc>
                <a:spcPct val="90000"/>
              </a:lnSpc>
              <a:spcBef>
                <a:spcPts val="1067"/>
              </a:spcBef>
              <a:spcAft>
                <a:spcPts val="0"/>
              </a:spcAft>
              <a:buSzPts val="2100"/>
              <a:buChar char="•"/>
              <a:defRPr/>
            </a:lvl2pPr>
            <a:lvl3pPr marL="1828754" lvl="2" indent="-482588" algn="l" rtl="0">
              <a:lnSpc>
                <a:spcPct val="90000"/>
              </a:lnSpc>
              <a:spcBef>
                <a:spcPts val="1067"/>
              </a:spcBef>
              <a:spcAft>
                <a:spcPts val="0"/>
              </a:spcAft>
              <a:buSzPts val="2100"/>
              <a:buChar char="•"/>
              <a:defRPr/>
            </a:lvl3pPr>
            <a:lvl4pPr marL="2438339" lvl="3" indent="-482588" algn="l" rtl="0">
              <a:lnSpc>
                <a:spcPct val="90000"/>
              </a:lnSpc>
              <a:spcBef>
                <a:spcPts val="1067"/>
              </a:spcBef>
              <a:spcAft>
                <a:spcPts val="0"/>
              </a:spcAft>
              <a:buSzPts val="2100"/>
              <a:buChar char="•"/>
              <a:defRPr/>
            </a:lvl4pPr>
            <a:lvl5pPr marL="3047924" lvl="4" indent="-482588" algn="l" rtl="0">
              <a:lnSpc>
                <a:spcPct val="90000"/>
              </a:lnSpc>
              <a:spcBef>
                <a:spcPts val="1067"/>
              </a:spcBef>
              <a:spcAft>
                <a:spcPts val="0"/>
              </a:spcAft>
              <a:buSzPts val="2100"/>
              <a:buChar char="•"/>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352" name="Google Shape;352;p120"/>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45789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7" name="Google Shape;57;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8" name="Google Shape;58;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pic>
        <p:nvPicPr>
          <p:cNvPr id="59" name="Google Shape;59;p14"/>
          <p:cNvPicPr preferRelativeResize="0"/>
          <p:nvPr/>
        </p:nvPicPr>
        <p:blipFill>
          <a:blip r:embed="rId2">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7985030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02905525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6" name="Google Shape;66;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7862075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1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0" name="Google Shape;70;p1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1" name="Google Shape;71;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69378453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9591926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 name="Google Shape;77;p19"/>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8" name="Google Shape;78;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7063285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81" name="Google Shape;81;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855793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2"/>
        <p:cNvGrpSpPr/>
        <p:nvPr/>
      </p:nvGrpSpPr>
      <p:grpSpPr>
        <a:xfrm>
          <a:off x="0" y="0"/>
          <a:ext cx="0" cy="0"/>
          <a:chOff x="0" y="0"/>
          <a:chExt cx="0" cy="0"/>
        </a:xfrm>
      </p:grpSpPr>
      <p:sp>
        <p:nvSpPr>
          <p:cNvPr id="83" name="Google Shape;83;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 name="Google Shape;84;p21"/>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5" name="Google Shape;85;p21"/>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6" name="Google Shape;86;p21"/>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7" name="Google Shape;87;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872783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Comparative - Se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5F9E0E-F3C9-7F40-87AE-36A609E513DA}"/>
              </a:ext>
            </a:extLst>
          </p:cNvPr>
          <p:cNvSpPr/>
          <p:nvPr userDrawn="1"/>
        </p:nvSpPr>
        <p:spPr>
          <a:xfrm>
            <a:off x="0" y="0"/>
            <a:ext cx="12288838"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2">
            <a:extLst>
              <a:ext uri="{FF2B5EF4-FFF2-40B4-BE49-F238E27FC236}">
                <a16:creationId xmlns:a16="http://schemas.microsoft.com/office/drawing/2014/main" id="{B1F75294-6395-7C4B-B3F7-27342E4D2736}"/>
              </a:ext>
            </a:extLst>
          </p:cNvPr>
          <p:cNvGrpSpPr>
            <a:grpSpLocks/>
          </p:cNvGrpSpPr>
          <p:nvPr userDrawn="1"/>
        </p:nvGrpSpPr>
        <p:grpSpPr bwMode="auto">
          <a:xfrm>
            <a:off x="781050" y="1566863"/>
            <a:ext cx="0" cy="3114675"/>
            <a:chOff x="600552" y="0"/>
            <a:chExt cx="0" cy="3114675"/>
          </a:xfrm>
        </p:grpSpPr>
        <p:cxnSp>
          <p:nvCxnSpPr>
            <p:cNvPr id="7" name="Straight Connector 6">
              <a:extLst>
                <a:ext uri="{FF2B5EF4-FFF2-40B4-BE49-F238E27FC236}">
                  <a16:creationId xmlns:a16="http://schemas.microsoft.com/office/drawing/2014/main" id="{AE8D823C-B230-844A-9555-3E208D6A117D}"/>
                </a:ext>
              </a:extLst>
            </p:cNvPr>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DF19BA9-C565-FE4D-9D30-B58914AF7F0F}"/>
                </a:ext>
              </a:extLst>
            </p:cNvPr>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523B93C-26C3-CE4C-8D71-7C7AB060D1EB}"/>
                </a:ext>
              </a:extLst>
            </p:cNvPr>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3025" y="1711325"/>
            <a:ext cx="5438776"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51751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2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90" name="Google Shape;9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4669906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1"/>
        <p:cNvGrpSpPr/>
        <p:nvPr/>
      </p:nvGrpSpPr>
      <p:grpSpPr>
        <a:xfrm>
          <a:off x="0" y="0"/>
          <a:ext cx="0" cy="0"/>
          <a:chOff x="0" y="0"/>
          <a:chExt cx="0" cy="0"/>
        </a:xfrm>
      </p:grpSpPr>
      <p:sp>
        <p:nvSpPr>
          <p:cNvPr id="92" name="Google Shape;92;p23"/>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3" name="Google Shape;93;p2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94" name="Google Shape;9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2976660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88072313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97"/>
        <p:cNvGrpSpPr/>
        <p:nvPr/>
      </p:nvGrpSpPr>
      <p:grpSpPr>
        <a:xfrm>
          <a:off x="0" y="0"/>
          <a:ext cx="0" cy="0"/>
          <a:chOff x="0" y="0"/>
          <a:chExt cx="0" cy="0"/>
        </a:xfrm>
      </p:grpSpPr>
      <p:sp>
        <p:nvSpPr>
          <p:cNvPr id="98" name="Google Shape;98;p25"/>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99" name="Google Shape;99;p25"/>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0" name="Google Shape;100;p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pic>
        <p:nvPicPr>
          <p:cNvPr id="101" name="Google Shape;101;p25"/>
          <p:cNvPicPr preferRelativeResize="0"/>
          <p:nvPr/>
        </p:nvPicPr>
        <p:blipFill>
          <a:blip r:embed="rId2">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1599361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ítulo e Conteúdo">
  <p:cSld name="Título e Conteúdo">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p26"/>
          <p:cNvSpPr txBox="1">
            <a:spLocks noGrp="1"/>
          </p:cNvSpPr>
          <p:nvPr>
            <p:ph type="sldNum" idx="12"/>
          </p:nvPr>
        </p:nvSpPr>
        <p:spPr>
          <a:xfrm>
            <a:off x="11118115" y="5648653"/>
            <a:ext cx="235600" cy="225600"/>
          </a:xfrm>
          <a:prstGeom prst="rect">
            <a:avLst/>
          </a:prstGeom>
          <a:noFill/>
          <a:ln>
            <a:noFill/>
          </a:ln>
        </p:spPr>
        <p:txBody>
          <a:bodyPr spcFirstLastPara="1" wrap="square" lIns="25700" tIns="25700" rIns="25700" bIns="2570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sz="1333">
              <a:solidFill>
                <a:schemeClr val="dk2"/>
              </a:solidFill>
              <a:latin typeface="Arial"/>
              <a:ea typeface="Arial"/>
              <a:cs typeface="Arial"/>
              <a:sym typeface="Arial"/>
            </a:endParaRPr>
          </a:p>
        </p:txBody>
      </p:sp>
    </p:spTree>
    <p:extLst>
      <p:ext uri="{BB962C8B-B14F-4D97-AF65-F5344CB8AC3E}">
        <p14:creationId xmlns:p14="http://schemas.microsoft.com/office/powerpoint/2010/main" val="17613362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Default - Blank">
  <p:cSld name="Default - Blank">
    <p:spTree>
      <p:nvGrpSpPr>
        <p:cNvPr id="1" name="Shape 104"/>
        <p:cNvGrpSpPr/>
        <p:nvPr/>
      </p:nvGrpSpPr>
      <p:grpSpPr>
        <a:xfrm>
          <a:off x="0" y="0"/>
          <a:ext cx="0" cy="0"/>
          <a:chOff x="0" y="0"/>
          <a:chExt cx="0" cy="0"/>
        </a:xfrm>
      </p:grpSpPr>
      <p:sp>
        <p:nvSpPr>
          <p:cNvPr id="105" name="Google Shape;105;p27"/>
          <p:cNvSpPr txBox="1">
            <a:spLocks noGrp="1"/>
          </p:cNvSpPr>
          <p:nvPr>
            <p:ph type="sldNum" idx="12"/>
          </p:nvPr>
        </p:nvSpPr>
        <p:spPr>
          <a:xfrm>
            <a:off x="9954891" y="6429375"/>
            <a:ext cx="256000" cy="236000"/>
          </a:xfrm>
          <a:prstGeom prst="rect">
            <a:avLst/>
          </a:prstGeom>
          <a:noFill/>
          <a:ln>
            <a:noFill/>
          </a:ln>
        </p:spPr>
        <p:txBody>
          <a:bodyPr spcFirstLastPara="1" wrap="square" lIns="38100" tIns="38100" rIns="38100" bIns="38100" anchor="t" anchorCtr="0">
            <a:noAutofit/>
          </a:bodyPr>
          <a:lstStyle>
            <a:lvl1pPr marL="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41130599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06"/>
        <p:cNvGrpSpPr/>
        <p:nvPr/>
      </p:nvGrpSpPr>
      <p:grpSpPr>
        <a:xfrm>
          <a:off x="0" y="0"/>
          <a:ext cx="0" cy="0"/>
          <a:chOff x="0" y="0"/>
          <a:chExt cx="0" cy="0"/>
        </a:xfrm>
      </p:grpSpPr>
      <p:sp>
        <p:nvSpPr>
          <p:cNvPr id="107" name="Google Shape;107;p28"/>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sz="1333">
              <a:solidFill>
                <a:schemeClr val="dk2"/>
              </a:solidFill>
              <a:latin typeface="Arial"/>
              <a:ea typeface="Arial"/>
              <a:cs typeface="Arial"/>
              <a:sym typeface="Arial"/>
            </a:endParaRPr>
          </a:p>
        </p:txBody>
      </p:sp>
    </p:spTree>
    <p:extLst>
      <p:ext uri="{BB962C8B-B14F-4D97-AF65-F5344CB8AC3E}">
        <p14:creationId xmlns:p14="http://schemas.microsoft.com/office/powerpoint/2010/main" val="177519740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108"/>
        <p:cNvGrpSpPr/>
        <p:nvPr/>
      </p:nvGrpSpPr>
      <p:grpSpPr>
        <a:xfrm>
          <a:off x="0" y="0"/>
          <a:ext cx="0" cy="0"/>
          <a:chOff x="0" y="0"/>
          <a:chExt cx="0" cy="0"/>
        </a:xfrm>
      </p:grpSpPr>
      <p:sp>
        <p:nvSpPr>
          <p:cNvPr id="109" name="Google Shape;109;p29"/>
          <p:cNvSpPr txBox="1">
            <a:spLocks noGrp="1"/>
          </p:cNvSpPr>
          <p:nvPr>
            <p:ph type="title"/>
          </p:nvPr>
        </p:nvSpPr>
        <p:spPr>
          <a:xfrm>
            <a:off x="1524000" y="1122363"/>
            <a:ext cx="9144000" cy="2387600"/>
          </a:xfrm>
          <a:prstGeom prst="rect">
            <a:avLst/>
          </a:prstGeom>
          <a:noFill/>
          <a:ln>
            <a:noFill/>
          </a:ln>
        </p:spPr>
        <p:txBody>
          <a:bodyPr spcFirstLastPara="1" wrap="square" lIns="34250" tIns="34250" rIns="34250" bIns="34250" anchor="b" anchorCtr="0">
            <a:noAutofit/>
          </a:bodyPr>
          <a:lstStyle>
            <a:lvl1pPr lvl="0" algn="ctr" rtl="0">
              <a:lnSpc>
                <a:spcPct val="90000"/>
              </a:lnSpc>
              <a:spcBef>
                <a:spcPts val="0"/>
              </a:spcBef>
              <a:spcAft>
                <a:spcPts val="0"/>
              </a:spcAft>
              <a:buClr>
                <a:srgbClr val="000000"/>
              </a:buClr>
              <a:buSzPts val="4500"/>
              <a:buFont typeface="Calibri"/>
              <a:buNone/>
              <a:defRPr sz="6000"/>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10" name="Google Shape;110;p29"/>
          <p:cNvSpPr txBox="1">
            <a:spLocks noGrp="1"/>
          </p:cNvSpPr>
          <p:nvPr>
            <p:ph type="body" idx="1"/>
          </p:nvPr>
        </p:nvSpPr>
        <p:spPr>
          <a:xfrm>
            <a:off x="1524000" y="3602037"/>
            <a:ext cx="9144000" cy="1655600"/>
          </a:xfrm>
          <a:prstGeom prst="rect">
            <a:avLst/>
          </a:prstGeom>
          <a:noFill/>
          <a:ln>
            <a:noFill/>
          </a:ln>
        </p:spPr>
        <p:txBody>
          <a:bodyPr spcFirstLastPara="1" wrap="square" lIns="34250" tIns="34250" rIns="34250" bIns="34250" anchor="t" anchorCtr="0">
            <a:noAutofit/>
          </a:bodyPr>
          <a:lstStyle>
            <a:lvl1pPr marL="609585" lvl="0" indent="-304792" algn="ctr" rtl="0">
              <a:lnSpc>
                <a:spcPct val="90000"/>
              </a:lnSpc>
              <a:spcBef>
                <a:spcPts val="1067"/>
              </a:spcBef>
              <a:spcAft>
                <a:spcPts val="0"/>
              </a:spcAft>
              <a:buClr>
                <a:srgbClr val="000000"/>
              </a:buClr>
              <a:buSzPts val="1800"/>
              <a:buFont typeface="Calibri"/>
              <a:buNone/>
              <a:defRPr sz="2400"/>
            </a:lvl1pPr>
            <a:lvl2pPr marL="1219170" lvl="1" indent="-304792" algn="ctr" rtl="0">
              <a:lnSpc>
                <a:spcPct val="90000"/>
              </a:lnSpc>
              <a:spcBef>
                <a:spcPts val="1067"/>
              </a:spcBef>
              <a:spcAft>
                <a:spcPts val="0"/>
              </a:spcAft>
              <a:buClr>
                <a:srgbClr val="000000"/>
              </a:buClr>
              <a:buSzPts val="1800"/>
              <a:buFont typeface="Calibri"/>
              <a:buNone/>
              <a:defRPr sz="2400"/>
            </a:lvl2pPr>
            <a:lvl3pPr marL="1828754" lvl="2" indent="-304792" algn="ctr" rtl="0">
              <a:lnSpc>
                <a:spcPct val="90000"/>
              </a:lnSpc>
              <a:spcBef>
                <a:spcPts val="1067"/>
              </a:spcBef>
              <a:spcAft>
                <a:spcPts val="0"/>
              </a:spcAft>
              <a:buClr>
                <a:srgbClr val="000000"/>
              </a:buClr>
              <a:buSzPts val="1800"/>
              <a:buFont typeface="Calibri"/>
              <a:buNone/>
              <a:defRPr sz="2400"/>
            </a:lvl3pPr>
            <a:lvl4pPr marL="2438339" lvl="3" indent="-304792" algn="ctr" rtl="0">
              <a:lnSpc>
                <a:spcPct val="90000"/>
              </a:lnSpc>
              <a:spcBef>
                <a:spcPts val="1067"/>
              </a:spcBef>
              <a:spcAft>
                <a:spcPts val="0"/>
              </a:spcAft>
              <a:buClr>
                <a:srgbClr val="000000"/>
              </a:buClr>
              <a:buSzPts val="1800"/>
              <a:buFont typeface="Calibri"/>
              <a:buNone/>
              <a:defRPr sz="2400"/>
            </a:lvl4pPr>
            <a:lvl5pPr marL="3047924" lvl="4" indent="-304792" algn="ctr" rtl="0">
              <a:lnSpc>
                <a:spcPct val="90000"/>
              </a:lnSpc>
              <a:spcBef>
                <a:spcPts val="1067"/>
              </a:spcBef>
              <a:spcAft>
                <a:spcPts val="0"/>
              </a:spcAft>
              <a:buClr>
                <a:srgbClr val="000000"/>
              </a:buClr>
              <a:buSzPts val="1800"/>
              <a:buFont typeface="Calibri"/>
              <a:buNone/>
              <a:defRPr sz="2400"/>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11" name="Google Shape;111;p29"/>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sz="1333">
              <a:solidFill>
                <a:schemeClr val="dk2"/>
              </a:solidFill>
              <a:latin typeface="Arial"/>
              <a:ea typeface="Arial"/>
              <a:cs typeface="Arial"/>
              <a:sym typeface="Arial"/>
            </a:endParaRPr>
          </a:p>
        </p:txBody>
      </p:sp>
    </p:spTree>
    <p:extLst>
      <p:ext uri="{BB962C8B-B14F-4D97-AF65-F5344CB8AC3E}">
        <p14:creationId xmlns:p14="http://schemas.microsoft.com/office/powerpoint/2010/main" val="42732358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ítulo e Conteúdo 1">
  <p:cSld name="Título e Conteúdo 1">
    <p:spTree>
      <p:nvGrpSpPr>
        <p:cNvPr id="1" name="Shape 112"/>
        <p:cNvGrpSpPr/>
        <p:nvPr/>
      </p:nvGrpSpPr>
      <p:grpSpPr>
        <a:xfrm>
          <a:off x="0" y="0"/>
          <a:ext cx="0" cy="0"/>
          <a:chOff x="0" y="0"/>
          <a:chExt cx="0" cy="0"/>
        </a:xfrm>
      </p:grpSpPr>
      <p:sp>
        <p:nvSpPr>
          <p:cNvPr id="113" name="Google Shape;113;p30"/>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sz="1333">
              <a:solidFill>
                <a:schemeClr val="dk2"/>
              </a:solidFill>
              <a:latin typeface="Arial"/>
              <a:ea typeface="Arial"/>
              <a:cs typeface="Arial"/>
              <a:sym typeface="Arial"/>
            </a:endParaRPr>
          </a:p>
        </p:txBody>
      </p:sp>
    </p:spTree>
    <p:extLst>
      <p:ext uri="{BB962C8B-B14F-4D97-AF65-F5344CB8AC3E}">
        <p14:creationId xmlns:p14="http://schemas.microsoft.com/office/powerpoint/2010/main" val="6033847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ítulo e Conteúdo" type="tx">
  <p:cSld name="Título e Conteúdo">
    <p:spTree>
      <p:nvGrpSpPr>
        <p:cNvPr id="1" name="Shape 1210"/>
        <p:cNvGrpSpPr/>
        <p:nvPr/>
      </p:nvGrpSpPr>
      <p:grpSpPr>
        <a:xfrm>
          <a:off x="0" y="0"/>
          <a:ext cx="0" cy="0"/>
          <a:chOff x="0" y="0"/>
          <a:chExt cx="0" cy="0"/>
        </a:xfrm>
      </p:grpSpPr>
      <p:sp>
        <p:nvSpPr>
          <p:cNvPr id="1211" name="Google Shape;1211;p208"/>
          <p:cNvSpPr txBox="1">
            <a:spLocks noGrp="1"/>
          </p:cNvSpPr>
          <p:nvPr>
            <p:ph type="title"/>
          </p:nvPr>
        </p:nvSpPr>
        <p:spPr>
          <a:xfrm>
            <a:off x="838200" y="1131092"/>
            <a:ext cx="10515600" cy="994000"/>
          </a:xfrm>
          <a:prstGeom prst="rect">
            <a:avLst/>
          </a:prstGeom>
          <a:noFill/>
          <a:ln>
            <a:noFill/>
          </a:ln>
        </p:spPr>
        <p:txBody>
          <a:bodyPr spcFirstLastPara="1" wrap="square" lIns="25700" tIns="25700" rIns="25700" bIns="25700" anchor="ctr" anchorCtr="0">
            <a:noAutofit/>
          </a:bodyPr>
          <a:lstStyle>
            <a:lvl1pPr lvl="0" algn="l" rtl="0">
              <a:lnSpc>
                <a:spcPct val="90000"/>
              </a:lnSpc>
              <a:spcBef>
                <a:spcPts val="0"/>
              </a:spcBef>
              <a:spcAft>
                <a:spcPts val="0"/>
              </a:spcAft>
              <a:buClr>
                <a:srgbClr val="000000"/>
              </a:buClr>
              <a:buSzPts val="3300"/>
              <a:buFont typeface="Calibri"/>
              <a:buNone/>
              <a:defRPr>
                <a:latin typeface="Calibri"/>
                <a:ea typeface="Calibri"/>
                <a:cs typeface="Calibri"/>
                <a:sym typeface="Calibri"/>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12" name="Google Shape;1212;p208"/>
          <p:cNvSpPr txBox="1">
            <a:spLocks noGrp="1"/>
          </p:cNvSpPr>
          <p:nvPr>
            <p:ph type="body" idx="1"/>
          </p:nvPr>
        </p:nvSpPr>
        <p:spPr>
          <a:xfrm>
            <a:off x="838200" y="2226467"/>
            <a:ext cx="10515600" cy="3263600"/>
          </a:xfrm>
          <a:prstGeom prst="rect">
            <a:avLst/>
          </a:prstGeom>
          <a:noFill/>
          <a:ln>
            <a:noFill/>
          </a:ln>
        </p:spPr>
        <p:txBody>
          <a:bodyPr spcFirstLastPara="1" wrap="square" lIns="25700" tIns="25700" rIns="25700" bIns="25700" anchor="t" anchorCtr="0">
            <a:noAutofit/>
          </a:bodyPr>
          <a:lstStyle>
            <a:lvl1pPr marL="609585" lvl="0" indent="-482588" algn="l" rtl="0">
              <a:lnSpc>
                <a:spcPct val="90000"/>
              </a:lnSpc>
              <a:spcBef>
                <a:spcPts val="1067"/>
              </a:spcBef>
              <a:spcAft>
                <a:spcPts val="0"/>
              </a:spcAft>
              <a:buClr>
                <a:srgbClr val="000000"/>
              </a:buClr>
              <a:buSzPts val="2100"/>
              <a:buChar char="•"/>
              <a:defRPr/>
            </a:lvl1pPr>
            <a:lvl2pPr marL="1219170" lvl="1" indent="-482588" algn="l" rtl="0">
              <a:lnSpc>
                <a:spcPct val="90000"/>
              </a:lnSpc>
              <a:spcBef>
                <a:spcPts val="1067"/>
              </a:spcBef>
              <a:spcAft>
                <a:spcPts val="0"/>
              </a:spcAft>
              <a:buClr>
                <a:srgbClr val="000000"/>
              </a:buClr>
              <a:buSzPts val="2100"/>
              <a:buChar char="•"/>
              <a:defRPr/>
            </a:lvl2pPr>
            <a:lvl3pPr marL="1828754" lvl="2" indent="-482588" algn="l" rtl="0">
              <a:lnSpc>
                <a:spcPct val="90000"/>
              </a:lnSpc>
              <a:spcBef>
                <a:spcPts val="1067"/>
              </a:spcBef>
              <a:spcAft>
                <a:spcPts val="0"/>
              </a:spcAft>
              <a:buClr>
                <a:srgbClr val="000000"/>
              </a:buClr>
              <a:buSzPts val="2100"/>
              <a:buChar char="•"/>
              <a:defRPr/>
            </a:lvl3pPr>
            <a:lvl4pPr marL="2438339" lvl="3" indent="-482588" algn="l" rtl="0">
              <a:lnSpc>
                <a:spcPct val="90000"/>
              </a:lnSpc>
              <a:spcBef>
                <a:spcPts val="1067"/>
              </a:spcBef>
              <a:spcAft>
                <a:spcPts val="0"/>
              </a:spcAft>
              <a:buClr>
                <a:srgbClr val="000000"/>
              </a:buClr>
              <a:buSzPts val="2100"/>
              <a:buChar char="•"/>
              <a:defRPr/>
            </a:lvl4pPr>
            <a:lvl5pPr marL="3047924" lvl="4" indent="-482588" algn="l" rtl="0">
              <a:lnSpc>
                <a:spcPct val="90000"/>
              </a:lnSpc>
              <a:spcBef>
                <a:spcPts val="1067"/>
              </a:spcBef>
              <a:spcAft>
                <a:spcPts val="0"/>
              </a:spcAft>
              <a:buClr>
                <a:srgbClr val="000000"/>
              </a:buClr>
              <a:buSzPts val="2100"/>
              <a:buChar char="•"/>
              <a:defRPr/>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13" name="Google Shape;1213;p208"/>
          <p:cNvSpPr txBox="1">
            <a:spLocks noGrp="1"/>
          </p:cNvSpPr>
          <p:nvPr>
            <p:ph type="sldNum" idx="12"/>
          </p:nvPr>
        </p:nvSpPr>
        <p:spPr>
          <a:xfrm>
            <a:off x="11118115" y="5648653"/>
            <a:ext cx="236000" cy="225200"/>
          </a:xfrm>
          <a:prstGeom prst="rect">
            <a:avLst/>
          </a:prstGeom>
          <a:noFill/>
          <a:ln>
            <a:noFill/>
          </a:ln>
        </p:spPr>
        <p:txBody>
          <a:bodyPr spcFirstLastPara="1" wrap="square" lIns="25700" tIns="25700" rIns="25700" bIns="25700"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3147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 &amp; Photo - Se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080288-9BA6-5B43-8283-B509DB1B975E}"/>
              </a:ext>
            </a:extLst>
          </p:cNvPr>
          <p:cNvSpPr/>
          <p:nvPr userDrawn="1"/>
        </p:nvSpPr>
        <p:spPr>
          <a:xfrm>
            <a:off x="0" y="0"/>
            <a:ext cx="12288838"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2">
            <a:extLst>
              <a:ext uri="{FF2B5EF4-FFF2-40B4-BE49-F238E27FC236}">
                <a16:creationId xmlns:a16="http://schemas.microsoft.com/office/drawing/2014/main" id="{ECB5A59C-B0C4-1E4A-9708-1DD6E71550DF}"/>
              </a:ext>
            </a:extLst>
          </p:cNvPr>
          <p:cNvGrpSpPr>
            <a:grpSpLocks/>
          </p:cNvGrpSpPr>
          <p:nvPr userDrawn="1"/>
        </p:nvGrpSpPr>
        <p:grpSpPr bwMode="auto">
          <a:xfrm>
            <a:off x="781050" y="1566863"/>
            <a:ext cx="0" cy="3114675"/>
            <a:chOff x="600552" y="0"/>
            <a:chExt cx="0" cy="3114675"/>
          </a:xfrm>
        </p:grpSpPr>
        <p:cxnSp>
          <p:nvCxnSpPr>
            <p:cNvPr id="7" name="Straight Connector 6">
              <a:extLst>
                <a:ext uri="{FF2B5EF4-FFF2-40B4-BE49-F238E27FC236}">
                  <a16:creationId xmlns:a16="http://schemas.microsoft.com/office/drawing/2014/main" id="{E9941DDC-2A4B-1C44-8E19-246D5E148375}"/>
                </a:ext>
              </a:extLst>
            </p:cNvPr>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04124C6-0CD0-7D44-9FEA-434E239BDEE6}"/>
                </a:ext>
              </a:extLst>
            </p:cNvPr>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F421B0-A9AE-6F45-9066-6D28126B4D1D}"/>
                </a:ext>
              </a:extLst>
            </p:cNvPr>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5" y="1711325"/>
            <a:ext cx="4714875"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p:cNvSpPr>
            <a:spLocks noGrp="1"/>
          </p:cNvSpPr>
          <p:nvPr>
            <p:ph type="pic" idx="10"/>
          </p:nvPr>
        </p:nvSpPr>
        <p:spPr>
          <a:xfrm>
            <a:off x="6800372" y="1872615"/>
            <a:ext cx="3671888" cy="404248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Tree>
    <p:extLst>
      <p:ext uri="{BB962C8B-B14F-4D97-AF65-F5344CB8AC3E}">
        <p14:creationId xmlns:p14="http://schemas.microsoft.com/office/powerpoint/2010/main" val="304840123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214"/>
        <p:cNvGrpSpPr/>
        <p:nvPr/>
      </p:nvGrpSpPr>
      <p:grpSpPr>
        <a:xfrm>
          <a:off x="0" y="0"/>
          <a:ext cx="0" cy="0"/>
          <a:chOff x="0" y="0"/>
          <a:chExt cx="0" cy="0"/>
        </a:xfrm>
      </p:grpSpPr>
      <p:sp>
        <p:nvSpPr>
          <p:cNvPr id="1215" name="Google Shape;1215;p209"/>
          <p:cNvSpPr txBox="1">
            <a:spLocks noGrp="1"/>
          </p:cNvSpPr>
          <p:nvPr>
            <p:ph type="title"/>
          </p:nvPr>
        </p:nvSpPr>
        <p:spPr>
          <a:xfrm>
            <a:off x="1524000" y="1122363"/>
            <a:ext cx="9144000" cy="2387600"/>
          </a:xfrm>
          <a:prstGeom prst="rect">
            <a:avLst/>
          </a:prstGeom>
          <a:noFill/>
          <a:ln>
            <a:noFill/>
          </a:ln>
        </p:spPr>
        <p:txBody>
          <a:bodyPr spcFirstLastPara="1" wrap="square" lIns="34250" tIns="34250" rIns="34250" bIns="34250" anchor="b" anchorCtr="0">
            <a:noAutofit/>
          </a:bodyPr>
          <a:lstStyle>
            <a:lvl1pPr lvl="0" algn="ctr" rtl="0">
              <a:lnSpc>
                <a:spcPct val="90000"/>
              </a:lnSpc>
              <a:spcBef>
                <a:spcPts val="0"/>
              </a:spcBef>
              <a:spcAft>
                <a:spcPts val="0"/>
              </a:spcAft>
              <a:buClr>
                <a:srgbClr val="000000"/>
              </a:buClr>
              <a:buSzPts val="4500"/>
              <a:buFont typeface="Calibri"/>
              <a:buNone/>
              <a:defRPr sz="6000">
                <a:latin typeface="Calibri"/>
                <a:ea typeface="Calibri"/>
                <a:cs typeface="Calibri"/>
                <a:sym typeface="Calibri"/>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16" name="Google Shape;1216;p209"/>
          <p:cNvSpPr txBox="1">
            <a:spLocks noGrp="1"/>
          </p:cNvSpPr>
          <p:nvPr>
            <p:ph type="body" idx="1"/>
          </p:nvPr>
        </p:nvSpPr>
        <p:spPr>
          <a:xfrm>
            <a:off x="1524000" y="3602037"/>
            <a:ext cx="9144000" cy="1655600"/>
          </a:xfrm>
          <a:prstGeom prst="rect">
            <a:avLst/>
          </a:prstGeom>
          <a:noFill/>
          <a:ln>
            <a:noFill/>
          </a:ln>
        </p:spPr>
        <p:txBody>
          <a:bodyPr spcFirstLastPara="1" wrap="square" lIns="34250" tIns="34250" rIns="34250" bIns="34250" anchor="t" anchorCtr="0">
            <a:noAutofit/>
          </a:bodyPr>
          <a:lstStyle>
            <a:lvl1pPr marL="609585" lvl="0" indent="-304792" algn="ctr" rtl="0">
              <a:lnSpc>
                <a:spcPct val="90000"/>
              </a:lnSpc>
              <a:spcBef>
                <a:spcPts val="1067"/>
              </a:spcBef>
              <a:spcAft>
                <a:spcPts val="0"/>
              </a:spcAft>
              <a:buClr>
                <a:srgbClr val="000000"/>
              </a:buClr>
              <a:buSzPts val="1800"/>
              <a:buFont typeface="Calibri"/>
              <a:buNone/>
              <a:defRPr sz="2400"/>
            </a:lvl1pPr>
            <a:lvl2pPr marL="1219170" lvl="1" indent="-304792" algn="ctr" rtl="0">
              <a:lnSpc>
                <a:spcPct val="90000"/>
              </a:lnSpc>
              <a:spcBef>
                <a:spcPts val="1067"/>
              </a:spcBef>
              <a:spcAft>
                <a:spcPts val="0"/>
              </a:spcAft>
              <a:buClr>
                <a:srgbClr val="000000"/>
              </a:buClr>
              <a:buSzPts val="1800"/>
              <a:buFont typeface="Calibri"/>
              <a:buNone/>
              <a:defRPr sz="2400"/>
            </a:lvl2pPr>
            <a:lvl3pPr marL="1828754" lvl="2" indent="-304792" algn="ctr" rtl="0">
              <a:lnSpc>
                <a:spcPct val="90000"/>
              </a:lnSpc>
              <a:spcBef>
                <a:spcPts val="1067"/>
              </a:spcBef>
              <a:spcAft>
                <a:spcPts val="0"/>
              </a:spcAft>
              <a:buClr>
                <a:srgbClr val="000000"/>
              </a:buClr>
              <a:buSzPts val="1800"/>
              <a:buFont typeface="Calibri"/>
              <a:buNone/>
              <a:defRPr sz="2400"/>
            </a:lvl3pPr>
            <a:lvl4pPr marL="2438339" lvl="3" indent="-304792" algn="ctr" rtl="0">
              <a:lnSpc>
                <a:spcPct val="90000"/>
              </a:lnSpc>
              <a:spcBef>
                <a:spcPts val="1067"/>
              </a:spcBef>
              <a:spcAft>
                <a:spcPts val="0"/>
              </a:spcAft>
              <a:buClr>
                <a:srgbClr val="000000"/>
              </a:buClr>
              <a:buSzPts val="1800"/>
              <a:buFont typeface="Calibri"/>
              <a:buNone/>
              <a:defRPr sz="2400"/>
            </a:lvl4pPr>
            <a:lvl5pPr marL="3047924" lvl="4" indent="-304792" algn="ctr" rtl="0">
              <a:lnSpc>
                <a:spcPct val="90000"/>
              </a:lnSpc>
              <a:spcBef>
                <a:spcPts val="1067"/>
              </a:spcBef>
              <a:spcAft>
                <a:spcPts val="0"/>
              </a:spcAft>
              <a:buClr>
                <a:srgbClr val="000000"/>
              </a:buClr>
              <a:buSzPts val="1800"/>
              <a:buFont typeface="Calibri"/>
              <a:buNone/>
              <a:defRPr sz="2400"/>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17" name="Google Shape;1217;p209"/>
          <p:cNvSpPr txBox="1">
            <a:spLocks noGrp="1"/>
          </p:cNvSpPr>
          <p:nvPr>
            <p:ph type="sldNum" idx="12"/>
          </p:nvPr>
        </p:nvSpPr>
        <p:spPr>
          <a:xfrm>
            <a:off x="11095267" y="6414805"/>
            <a:ext cx="258400" cy="2480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497250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Default 4">
  <p:cSld name="Default 4">
    <p:spTree>
      <p:nvGrpSpPr>
        <p:cNvPr id="1" name="Shape 1218"/>
        <p:cNvGrpSpPr/>
        <p:nvPr/>
      </p:nvGrpSpPr>
      <p:grpSpPr>
        <a:xfrm>
          <a:off x="0" y="0"/>
          <a:ext cx="0" cy="0"/>
          <a:chOff x="0" y="0"/>
          <a:chExt cx="0" cy="0"/>
        </a:xfrm>
      </p:grpSpPr>
      <p:sp>
        <p:nvSpPr>
          <p:cNvPr id="1219" name="Google Shape;1219;p210"/>
          <p:cNvSpPr txBox="1">
            <a:spLocks noGrp="1"/>
          </p:cNvSpPr>
          <p:nvPr>
            <p:ph type="title"/>
          </p:nvPr>
        </p:nvSpPr>
        <p:spPr>
          <a:xfrm>
            <a:off x="1981199" y="274635"/>
            <a:ext cx="8229600" cy="1325600"/>
          </a:xfrm>
          <a:prstGeom prst="rect">
            <a:avLst/>
          </a:prstGeom>
          <a:noFill/>
          <a:ln>
            <a:noFill/>
          </a:ln>
        </p:spPr>
        <p:txBody>
          <a:bodyPr spcFirstLastPara="1" wrap="square" lIns="34250" tIns="34250" rIns="34250" bIns="3425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20" name="Google Shape;1220;p210"/>
          <p:cNvSpPr txBox="1">
            <a:spLocks noGrp="1"/>
          </p:cNvSpPr>
          <p:nvPr>
            <p:ph type="body" idx="1"/>
          </p:nvPr>
        </p:nvSpPr>
        <p:spPr>
          <a:xfrm>
            <a:off x="1981199" y="901699"/>
            <a:ext cx="8229600" cy="5257600"/>
          </a:xfrm>
          <a:prstGeom prst="rect">
            <a:avLst/>
          </a:prstGeom>
          <a:noFill/>
          <a:ln>
            <a:noFill/>
          </a:ln>
        </p:spPr>
        <p:txBody>
          <a:bodyPr spcFirstLastPara="1" wrap="square" lIns="34250" tIns="34250" rIns="34250" bIns="3425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21" name="Google Shape;1221;p210"/>
          <p:cNvSpPr txBox="1"/>
          <p:nvPr/>
        </p:nvSpPr>
        <p:spPr>
          <a:xfrm>
            <a:off x="8092191" y="6400899"/>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rgbClr val="0000FF"/>
                </a:solidFill>
                <a:latin typeface="Merriweather Sans"/>
                <a:ea typeface="Merriweather Sans"/>
                <a:cs typeface="Merriweather Sans"/>
                <a:sym typeface="Merriweather Sans"/>
                <a:hlinkClick r:id="rId2">
                  <a:extLst>
                    <a:ext uri="{A12FA001-AC4F-418D-AE19-62706E023703}">
                      <ahyp:hlinkClr xmlns:ahyp="http://schemas.microsoft.com/office/drawing/2018/hyperlinkcolor" val="tx"/>
                    </a:ext>
                  </a:extLst>
                </a:hlinkClick>
              </a:rPr>
              <a:t>BehavioralHealthInnovation.com</a:t>
            </a:r>
            <a:endParaRPr sz="1467" b="0" i="0" u="none" strike="noStrike" cap="none">
              <a:solidFill>
                <a:srgbClr val="000000"/>
              </a:solidFill>
              <a:latin typeface="Arial"/>
              <a:ea typeface="Arial"/>
              <a:cs typeface="Arial"/>
              <a:sym typeface="Arial"/>
            </a:endParaRPr>
          </a:p>
        </p:txBody>
      </p:sp>
      <p:grpSp>
        <p:nvGrpSpPr>
          <p:cNvPr id="1222" name="Google Shape;1222;p210"/>
          <p:cNvGrpSpPr/>
          <p:nvPr/>
        </p:nvGrpSpPr>
        <p:grpSpPr>
          <a:xfrm>
            <a:off x="1219191" y="6611733"/>
            <a:ext cx="9753709" cy="255616"/>
            <a:chOff x="-2" y="77"/>
            <a:chExt cx="9753710" cy="255617"/>
          </a:xfrm>
        </p:grpSpPr>
        <p:sp>
          <p:nvSpPr>
            <p:cNvPr id="1223" name="Google Shape;1223;p210"/>
            <p:cNvSpPr txBox="1"/>
            <p:nvPr/>
          </p:nvSpPr>
          <p:spPr>
            <a:xfrm>
              <a:off x="305936" y="64894"/>
              <a:ext cx="2772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b="0" i="0" u="none" strike="noStrike" cap="none">
                <a:solidFill>
                  <a:srgbClr val="000000"/>
                </a:solidFill>
                <a:latin typeface="Arial"/>
                <a:ea typeface="Arial"/>
                <a:cs typeface="Arial"/>
                <a:sym typeface="Arial"/>
              </a:endParaRPr>
            </a:p>
          </p:txBody>
        </p:sp>
        <p:sp>
          <p:nvSpPr>
            <p:cNvPr id="1224" name="Google Shape;1224;p210"/>
            <p:cNvSpPr/>
            <p:nvPr/>
          </p:nvSpPr>
          <p:spPr>
            <a:xfrm rot="-5400000">
              <a:off x="2318904" y="-693222"/>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25" name="Google Shape;1225;p210"/>
            <p:cNvSpPr/>
            <p:nvPr/>
          </p:nvSpPr>
          <p:spPr>
            <a:xfrm rot="-5400000">
              <a:off x="3944504" y="-693223"/>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26" name="Google Shape;1226;p210"/>
            <p:cNvSpPr/>
            <p:nvPr/>
          </p:nvSpPr>
          <p:spPr>
            <a:xfrm rot="-5400000">
              <a:off x="5570104" y="-693222"/>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27" name="Google Shape;1227;p210"/>
            <p:cNvSpPr/>
            <p:nvPr/>
          </p:nvSpPr>
          <p:spPr>
            <a:xfrm rot="-5400000">
              <a:off x="7195707" y="-693223"/>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28" name="Google Shape;1228;p210"/>
            <p:cNvSpPr/>
            <p:nvPr/>
          </p:nvSpPr>
          <p:spPr>
            <a:xfrm rot="-5400000">
              <a:off x="8821305" y="-693222"/>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29" name="Google Shape;1229;p210"/>
            <p:cNvSpPr/>
            <p:nvPr/>
          </p:nvSpPr>
          <p:spPr>
            <a:xfrm rot="-5400000">
              <a:off x="693302" y="-693221"/>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1230" name="Google Shape;1230;p210"/>
            <p:cNvGrpSpPr/>
            <p:nvPr/>
          </p:nvGrpSpPr>
          <p:grpSpPr>
            <a:xfrm>
              <a:off x="-2" y="131944"/>
              <a:ext cx="9753710" cy="117603"/>
              <a:chOff x="-1" y="38"/>
              <a:chExt cx="9753710" cy="117603"/>
            </a:xfrm>
          </p:grpSpPr>
          <p:sp>
            <p:nvSpPr>
              <p:cNvPr id="1231" name="Google Shape;1231;p210"/>
              <p:cNvSpPr/>
              <p:nvPr/>
            </p:nvSpPr>
            <p:spPr>
              <a:xfrm rot="-5400000">
                <a:off x="2379652" y="-754010"/>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32" name="Google Shape;1232;p210"/>
              <p:cNvSpPr/>
              <p:nvPr/>
            </p:nvSpPr>
            <p:spPr>
              <a:xfrm rot="-5400000">
                <a:off x="4005254" y="-754012"/>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33" name="Google Shape;1233;p210"/>
              <p:cNvSpPr/>
              <p:nvPr/>
            </p:nvSpPr>
            <p:spPr>
              <a:xfrm rot="-5400000">
                <a:off x="5630855" y="-754010"/>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34" name="Google Shape;1234;p210"/>
              <p:cNvSpPr/>
              <p:nvPr/>
            </p:nvSpPr>
            <p:spPr>
              <a:xfrm rot="-5400000">
                <a:off x="7256457" y="-754013"/>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35" name="Google Shape;1235;p210"/>
              <p:cNvSpPr/>
              <p:nvPr/>
            </p:nvSpPr>
            <p:spPr>
              <a:xfrm rot="-5400000">
                <a:off x="8882059" y="-754011"/>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36" name="Google Shape;1236;p210"/>
              <p:cNvSpPr/>
              <p:nvPr/>
            </p:nvSpPr>
            <p:spPr>
              <a:xfrm rot="-5400000">
                <a:off x="754049" y="-754011"/>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1237" name="Google Shape;1237;p210"/>
          <p:cNvSpPr txBox="1">
            <a:spLocks noGrp="1"/>
          </p:cNvSpPr>
          <p:nvPr>
            <p:ph type="sldNum" idx="12"/>
          </p:nvPr>
        </p:nvSpPr>
        <p:spPr>
          <a:xfrm>
            <a:off x="10020871" y="626219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0727128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ítulo e Conteúdo">
  <p:cSld name="1_Título e Conteúdo">
    <p:spTree>
      <p:nvGrpSpPr>
        <p:cNvPr id="1" name="Shape 1238"/>
        <p:cNvGrpSpPr/>
        <p:nvPr/>
      </p:nvGrpSpPr>
      <p:grpSpPr>
        <a:xfrm>
          <a:off x="0" y="0"/>
          <a:ext cx="0" cy="0"/>
          <a:chOff x="0" y="0"/>
          <a:chExt cx="0" cy="0"/>
        </a:xfrm>
      </p:grpSpPr>
      <p:sp>
        <p:nvSpPr>
          <p:cNvPr id="1239" name="Google Shape;1239;p211"/>
          <p:cNvSpPr txBox="1">
            <a:spLocks noGrp="1"/>
          </p:cNvSpPr>
          <p:nvPr>
            <p:ph type="title"/>
          </p:nvPr>
        </p:nvSpPr>
        <p:spPr>
          <a:xfrm>
            <a:off x="838200" y="365125"/>
            <a:ext cx="10515600" cy="1325600"/>
          </a:xfrm>
          <a:prstGeom prst="rect">
            <a:avLst/>
          </a:prstGeom>
          <a:noFill/>
          <a:ln>
            <a:noFill/>
          </a:ln>
        </p:spPr>
        <p:txBody>
          <a:bodyPr spcFirstLastPara="1" wrap="square" lIns="34250" tIns="34250" rIns="34250" bIns="34250" anchor="ctr" anchorCtr="0">
            <a:noAutofit/>
          </a:bodyPr>
          <a:lstStyle>
            <a:lvl1pPr lvl="0" algn="l" rtl="0">
              <a:lnSpc>
                <a:spcPct val="90000"/>
              </a:lnSpc>
              <a:spcBef>
                <a:spcPts val="0"/>
              </a:spcBef>
              <a:spcAft>
                <a:spcPts val="0"/>
              </a:spcAft>
              <a:buClr>
                <a:srgbClr val="000000"/>
              </a:buClr>
              <a:buSzPts val="3300"/>
              <a:buFont typeface="Calibri"/>
              <a:buNone/>
              <a:defRPr>
                <a:latin typeface="Calibri"/>
                <a:ea typeface="Calibri"/>
                <a:cs typeface="Calibri"/>
                <a:sym typeface="Calibri"/>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40" name="Google Shape;1240;p211"/>
          <p:cNvSpPr txBox="1">
            <a:spLocks noGrp="1"/>
          </p:cNvSpPr>
          <p:nvPr>
            <p:ph type="body" idx="1"/>
          </p:nvPr>
        </p:nvSpPr>
        <p:spPr>
          <a:xfrm>
            <a:off x="838200" y="1825625"/>
            <a:ext cx="10515600" cy="4351200"/>
          </a:xfrm>
          <a:prstGeom prst="rect">
            <a:avLst/>
          </a:prstGeom>
          <a:noFill/>
          <a:ln>
            <a:noFill/>
          </a:ln>
        </p:spPr>
        <p:txBody>
          <a:bodyPr spcFirstLastPara="1" wrap="square" lIns="34250" tIns="34250" rIns="34250" bIns="34250" anchor="t" anchorCtr="0">
            <a:noAutofit/>
          </a:bodyPr>
          <a:lstStyle>
            <a:lvl1pPr marL="609585" lvl="0" indent="-482588" algn="l" rtl="0">
              <a:lnSpc>
                <a:spcPct val="90000"/>
              </a:lnSpc>
              <a:spcBef>
                <a:spcPts val="1067"/>
              </a:spcBef>
              <a:spcAft>
                <a:spcPts val="0"/>
              </a:spcAft>
              <a:buClr>
                <a:srgbClr val="000000"/>
              </a:buClr>
              <a:buSzPts val="2100"/>
              <a:buChar char="•"/>
              <a:defRPr/>
            </a:lvl1pPr>
            <a:lvl2pPr marL="1219170" lvl="1" indent="-482588" algn="l" rtl="0">
              <a:lnSpc>
                <a:spcPct val="90000"/>
              </a:lnSpc>
              <a:spcBef>
                <a:spcPts val="1067"/>
              </a:spcBef>
              <a:spcAft>
                <a:spcPts val="0"/>
              </a:spcAft>
              <a:buClr>
                <a:srgbClr val="000000"/>
              </a:buClr>
              <a:buSzPts val="2100"/>
              <a:buChar char="•"/>
              <a:defRPr/>
            </a:lvl2pPr>
            <a:lvl3pPr marL="1828754" lvl="2" indent="-482588" algn="l" rtl="0">
              <a:lnSpc>
                <a:spcPct val="90000"/>
              </a:lnSpc>
              <a:spcBef>
                <a:spcPts val="1067"/>
              </a:spcBef>
              <a:spcAft>
                <a:spcPts val="0"/>
              </a:spcAft>
              <a:buClr>
                <a:srgbClr val="000000"/>
              </a:buClr>
              <a:buSzPts val="2100"/>
              <a:buChar char="•"/>
              <a:defRPr/>
            </a:lvl3pPr>
            <a:lvl4pPr marL="2438339" lvl="3" indent="-482588" algn="l" rtl="0">
              <a:lnSpc>
                <a:spcPct val="90000"/>
              </a:lnSpc>
              <a:spcBef>
                <a:spcPts val="1067"/>
              </a:spcBef>
              <a:spcAft>
                <a:spcPts val="0"/>
              </a:spcAft>
              <a:buClr>
                <a:srgbClr val="000000"/>
              </a:buClr>
              <a:buSzPts val="2100"/>
              <a:buChar char="•"/>
              <a:defRPr/>
            </a:lvl4pPr>
            <a:lvl5pPr marL="3047924" lvl="4" indent="-482588" algn="l" rtl="0">
              <a:lnSpc>
                <a:spcPct val="90000"/>
              </a:lnSpc>
              <a:spcBef>
                <a:spcPts val="1067"/>
              </a:spcBef>
              <a:spcAft>
                <a:spcPts val="0"/>
              </a:spcAft>
              <a:buClr>
                <a:srgbClr val="000000"/>
              </a:buClr>
              <a:buSzPts val="2100"/>
              <a:buChar char="•"/>
              <a:defRPr/>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41" name="Google Shape;1241;p211"/>
          <p:cNvSpPr txBox="1">
            <a:spLocks noGrp="1"/>
          </p:cNvSpPr>
          <p:nvPr>
            <p:ph type="sldNum" idx="12"/>
          </p:nvPr>
        </p:nvSpPr>
        <p:spPr>
          <a:xfrm>
            <a:off x="11095267" y="6414805"/>
            <a:ext cx="258400" cy="2480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44081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_AND_BODY">
  <p:cSld name="TITLE_AND_BODY">
    <p:spTree>
      <p:nvGrpSpPr>
        <p:cNvPr id="1" name="Shape 1242"/>
        <p:cNvGrpSpPr/>
        <p:nvPr/>
      </p:nvGrpSpPr>
      <p:grpSpPr>
        <a:xfrm>
          <a:off x="0" y="0"/>
          <a:ext cx="0" cy="0"/>
          <a:chOff x="0" y="0"/>
          <a:chExt cx="0" cy="0"/>
        </a:xfrm>
      </p:grpSpPr>
      <p:sp>
        <p:nvSpPr>
          <p:cNvPr id="1243" name="Google Shape;1243;p212"/>
          <p:cNvSpPr txBox="1">
            <a:spLocks noGrp="1"/>
          </p:cNvSpPr>
          <p:nvPr>
            <p:ph type="title"/>
          </p:nvPr>
        </p:nvSpPr>
        <p:spPr>
          <a:xfrm>
            <a:off x="838200" y="1131092"/>
            <a:ext cx="10515600" cy="994000"/>
          </a:xfrm>
          <a:prstGeom prst="rect">
            <a:avLst/>
          </a:prstGeom>
          <a:noFill/>
          <a:ln>
            <a:noFill/>
          </a:ln>
        </p:spPr>
        <p:txBody>
          <a:bodyPr spcFirstLastPara="1" wrap="square" lIns="25700" tIns="25700" rIns="25700" bIns="25700" anchor="ctr" anchorCtr="0">
            <a:noAutofit/>
          </a:bodyPr>
          <a:lstStyle>
            <a:lvl1pPr lvl="0" algn="l" rtl="0">
              <a:lnSpc>
                <a:spcPct val="90000"/>
              </a:lnSpc>
              <a:spcBef>
                <a:spcPts val="0"/>
              </a:spcBef>
              <a:spcAft>
                <a:spcPts val="0"/>
              </a:spcAft>
              <a:buClr>
                <a:srgbClr val="000000"/>
              </a:buClr>
              <a:buSzPts val="3300"/>
              <a:buFont typeface="Calibri"/>
              <a:buNone/>
              <a:defRPr>
                <a:latin typeface="Calibri"/>
                <a:ea typeface="Calibri"/>
                <a:cs typeface="Calibri"/>
                <a:sym typeface="Calibri"/>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44" name="Google Shape;1244;p212"/>
          <p:cNvSpPr txBox="1">
            <a:spLocks noGrp="1"/>
          </p:cNvSpPr>
          <p:nvPr>
            <p:ph type="body" idx="1"/>
          </p:nvPr>
        </p:nvSpPr>
        <p:spPr>
          <a:xfrm>
            <a:off x="838200" y="2226467"/>
            <a:ext cx="10515600" cy="3263600"/>
          </a:xfrm>
          <a:prstGeom prst="rect">
            <a:avLst/>
          </a:prstGeom>
          <a:noFill/>
          <a:ln>
            <a:noFill/>
          </a:ln>
        </p:spPr>
        <p:txBody>
          <a:bodyPr spcFirstLastPara="1" wrap="square" lIns="25700" tIns="25700" rIns="25700" bIns="25700" anchor="t" anchorCtr="0">
            <a:noAutofit/>
          </a:bodyPr>
          <a:lstStyle>
            <a:lvl1pPr marL="609585" lvl="0" indent="-482588" algn="l" rtl="0">
              <a:lnSpc>
                <a:spcPct val="90000"/>
              </a:lnSpc>
              <a:spcBef>
                <a:spcPts val="1067"/>
              </a:spcBef>
              <a:spcAft>
                <a:spcPts val="0"/>
              </a:spcAft>
              <a:buClr>
                <a:srgbClr val="000000"/>
              </a:buClr>
              <a:buSzPts val="2100"/>
              <a:buChar char="•"/>
              <a:defRPr/>
            </a:lvl1pPr>
            <a:lvl2pPr marL="1219170" lvl="1" indent="-482588" algn="l" rtl="0">
              <a:lnSpc>
                <a:spcPct val="90000"/>
              </a:lnSpc>
              <a:spcBef>
                <a:spcPts val="1067"/>
              </a:spcBef>
              <a:spcAft>
                <a:spcPts val="0"/>
              </a:spcAft>
              <a:buClr>
                <a:srgbClr val="000000"/>
              </a:buClr>
              <a:buSzPts val="2100"/>
              <a:buChar char="•"/>
              <a:defRPr/>
            </a:lvl2pPr>
            <a:lvl3pPr marL="1828754" lvl="2" indent="-482588" algn="l" rtl="0">
              <a:lnSpc>
                <a:spcPct val="90000"/>
              </a:lnSpc>
              <a:spcBef>
                <a:spcPts val="1067"/>
              </a:spcBef>
              <a:spcAft>
                <a:spcPts val="0"/>
              </a:spcAft>
              <a:buClr>
                <a:srgbClr val="000000"/>
              </a:buClr>
              <a:buSzPts val="2100"/>
              <a:buChar char="•"/>
              <a:defRPr/>
            </a:lvl3pPr>
            <a:lvl4pPr marL="2438339" lvl="3" indent="-482588" algn="l" rtl="0">
              <a:lnSpc>
                <a:spcPct val="90000"/>
              </a:lnSpc>
              <a:spcBef>
                <a:spcPts val="1067"/>
              </a:spcBef>
              <a:spcAft>
                <a:spcPts val="0"/>
              </a:spcAft>
              <a:buClr>
                <a:srgbClr val="000000"/>
              </a:buClr>
              <a:buSzPts val="2100"/>
              <a:buChar char="•"/>
              <a:defRPr/>
            </a:lvl4pPr>
            <a:lvl5pPr marL="3047924" lvl="4" indent="-482588" algn="l" rtl="0">
              <a:lnSpc>
                <a:spcPct val="90000"/>
              </a:lnSpc>
              <a:spcBef>
                <a:spcPts val="1067"/>
              </a:spcBef>
              <a:spcAft>
                <a:spcPts val="0"/>
              </a:spcAft>
              <a:buClr>
                <a:srgbClr val="000000"/>
              </a:buClr>
              <a:buSzPts val="2100"/>
              <a:buChar char="•"/>
              <a:defRPr/>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45" name="Google Shape;1245;p212"/>
          <p:cNvSpPr txBox="1">
            <a:spLocks noGrp="1"/>
          </p:cNvSpPr>
          <p:nvPr>
            <p:ph type="sldNum" idx="12"/>
          </p:nvPr>
        </p:nvSpPr>
        <p:spPr>
          <a:xfrm>
            <a:off x="11118116" y="5648653"/>
            <a:ext cx="236000" cy="225200"/>
          </a:xfrm>
          <a:prstGeom prst="rect">
            <a:avLst/>
          </a:prstGeom>
          <a:noFill/>
          <a:ln>
            <a:noFill/>
          </a:ln>
        </p:spPr>
        <p:txBody>
          <a:bodyPr spcFirstLastPara="1" wrap="square" lIns="25700" tIns="25700" rIns="25700" bIns="25700"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466126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ítulo e Conteúdo">
  <p:cSld name="1_Título e Conteúdo">
    <p:spTree>
      <p:nvGrpSpPr>
        <p:cNvPr id="1" name="Shape 1246"/>
        <p:cNvGrpSpPr/>
        <p:nvPr/>
      </p:nvGrpSpPr>
      <p:grpSpPr>
        <a:xfrm>
          <a:off x="0" y="0"/>
          <a:ext cx="0" cy="0"/>
          <a:chOff x="0" y="0"/>
          <a:chExt cx="0" cy="0"/>
        </a:xfrm>
      </p:grpSpPr>
      <p:sp>
        <p:nvSpPr>
          <p:cNvPr id="1247" name="Google Shape;1247;p213"/>
          <p:cNvSpPr txBox="1">
            <a:spLocks noGrp="1"/>
          </p:cNvSpPr>
          <p:nvPr>
            <p:ph type="title"/>
          </p:nvPr>
        </p:nvSpPr>
        <p:spPr>
          <a:xfrm>
            <a:off x="838200" y="365125"/>
            <a:ext cx="10515600" cy="1325600"/>
          </a:xfrm>
          <a:prstGeom prst="rect">
            <a:avLst/>
          </a:prstGeom>
          <a:noFill/>
          <a:ln>
            <a:noFill/>
          </a:ln>
        </p:spPr>
        <p:txBody>
          <a:bodyPr spcFirstLastPara="1" wrap="square" lIns="34275" tIns="34275" rIns="34275" bIns="34275" anchor="ctr" anchorCtr="0">
            <a:noAutofit/>
          </a:bodyPr>
          <a:lstStyle>
            <a:lvl1pPr lvl="0" algn="l" rtl="0">
              <a:lnSpc>
                <a:spcPct val="90000"/>
              </a:lnSpc>
              <a:spcBef>
                <a:spcPts val="0"/>
              </a:spcBef>
              <a:spcAft>
                <a:spcPts val="0"/>
              </a:spcAft>
              <a:buClr>
                <a:srgbClr val="000000"/>
              </a:buClr>
              <a:buSzPts val="1400"/>
              <a:buNon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48" name="Google Shape;1248;p213"/>
          <p:cNvSpPr txBox="1">
            <a:spLocks noGrp="1"/>
          </p:cNvSpPr>
          <p:nvPr>
            <p:ph type="body" idx="1"/>
          </p:nvPr>
        </p:nvSpPr>
        <p:spPr>
          <a:xfrm>
            <a:off x="838200" y="1825625"/>
            <a:ext cx="10515600" cy="4351200"/>
          </a:xfrm>
          <a:prstGeom prst="rect">
            <a:avLst/>
          </a:prstGeom>
          <a:noFill/>
          <a:ln>
            <a:noFill/>
          </a:ln>
        </p:spPr>
        <p:txBody>
          <a:bodyPr spcFirstLastPara="1" wrap="square" lIns="34275" tIns="34275" rIns="34275" bIns="34275" anchor="t" anchorCtr="0">
            <a:noAutofit/>
          </a:bodyPr>
          <a:lstStyle>
            <a:lvl1pPr marL="609585" lvl="0" indent="-423323" algn="l" rtl="0">
              <a:lnSpc>
                <a:spcPct val="90000"/>
              </a:lnSpc>
              <a:spcBef>
                <a:spcPts val="1067"/>
              </a:spcBef>
              <a:spcAft>
                <a:spcPts val="0"/>
              </a:spcAft>
              <a:buClr>
                <a:srgbClr val="000000"/>
              </a:buClr>
              <a:buSzPts val="1400"/>
              <a:buChar char="•"/>
              <a:defRPr/>
            </a:lvl1pPr>
            <a:lvl2pPr marL="1219170" lvl="1" indent="-423323" algn="l" rtl="0">
              <a:lnSpc>
                <a:spcPct val="90000"/>
              </a:lnSpc>
              <a:spcBef>
                <a:spcPts val="1067"/>
              </a:spcBef>
              <a:spcAft>
                <a:spcPts val="0"/>
              </a:spcAft>
              <a:buClr>
                <a:srgbClr val="000000"/>
              </a:buClr>
              <a:buSzPts val="1400"/>
              <a:buChar char="•"/>
              <a:defRPr/>
            </a:lvl2pPr>
            <a:lvl3pPr marL="1828754" lvl="2" indent="-423323" algn="l" rtl="0">
              <a:lnSpc>
                <a:spcPct val="90000"/>
              </a:lnSpc>
              <a:spcBef>
                <a:spcPts val="1067"/>
              </a:spcBef>
              <a:spcAft>
                <a:spcPts val="0"/>
              </a:spcAft>
              <a:buClr>
                <a:srgbClr val="000000"/>
              </a:buClr>
              <a:buSzPts val="1400"/>
              <a:buChar char="•"/>
              <a:defRPr/>
            </a:lvl3pPr>
            <a:lvl4pPr marL="2438339" lvl="3" indent="-423323" algn="l" rtl="0">
              <a:lnSpc>
                <a:spcPct val="90000"/>
              </a:lnSpc>
              <a:spcBef>
                <a:spcPts val="1067"/>
              </a:spcBef>
              <a:spcAft>
                <a:spcPts val="0"/>
              </a:spcAft>
              <a:buClr>
                <a:srgbClr val="000000"/>
              </a:buClr>
              <a:buSzPts val="1400"/>
              <a:buChar char="•"/>
              <a:defRPr/>
            </a:lvl4pPr>
            <a:lvl5pPr marL="3047924" lvl="4" indent="-423323" algn="l" rtl="0">
              <a:lnSpc>
                <a:spcPct val="90000"/>
              </a:lnSpc>
              <a:spcBef>
                <a:spcPts val="1067"/>
              </a:spcBef>
              <a:spcAft>
                <a:spcPts val="0"/>
              </a:spcAft>
              <a:buClr>
                <a:srgbClr val="000000"/>
              </a:buClr>
              <a:buSzPts val="1400"/>
              <a:buChar char="•"/>
              <a:defRPr/>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49" name="Google Shape;1249;p213"/>
          <p:cNvSpPr txBox="1">
            <a:spLocks noGrp="1"/>
          </p:cNvSpPr>
          <p:nvPr>
            <p:ph type="sldNum" idx="12"/>
          </p:nvPr>
        </p:nvSpPr>
        <p:spPr>
          <a:xfrm>
            <a:off x="11095176" y="6414760"/>
            <a:ext cx="258400" cy="2484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71351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Em Branco">
  <p:cSld name="Em Branco">
    <p:spTree>
      <p:nvGrpSpPr>
        <p:cNvPr id="1" name="Shape 1250"/>
        <p:cNvGrpSpPr/>
        <p:nvPr/>
      </p:nvGrpSpPr>
      <p:grpSpPr>
        <a:xfrm>
          <a:off x="0" y="0"/>
          <a:ext cx="0" cy="0"/>
          <a:chOff x="0" y="0"/>
          <a:chExt cx="0" cy="0"/>
        </a:xfrm>
      </p:grpSpPr>
      <p:sp>
        <p:nvSpPr>
          <p:cNvPr id="1251" name="Google Shape;1251;p214"/>
          <p:cNvSpPr txBox="1">
            <a:spLocks noGrp="1"/>
          </p:cNvSpPr>
          <p:nvPr>
            <p:ph type="sldNum" idx="12"/>
          </p:nvPr>
        </p:nvSpPr>
        <p:spPr>
          <a:xfrm>
            <a:off x="11095176" y="6414760"/>
            <a:ext cx="258400" cy="2484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60684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_AND_BODY 2">
  <p:cSld name="TITLE_AND_BODY 2">
    <p:spTree>
      <p:nvGrpSpPr>
        <p:cNvPr id="1" name="Shape 1252"/>
        <p:cNvGrpSpPr/>
        <p:nvPr/>
      </p:nvGrpSpPr>
      <p:grpSpPr>
        <a:xfrm>
          <a:off x="0" y="0"/>
          <a:ext cx="0" cy="0"/>
          <a:chOff x="0" y="0"/>
          <a:chExt cx="0" cy="0"/>
        </a:xfrm>
      </p:grpSpPr>
      <p:sp>
        <p:nvSpPr>
          <p:cNvPr id="1253" name="Google Shape;1253;p215"/>
          <p:cNvSpPr txBox="1">
            <a:spLocks noGrp="1"/>
          </p:cNvSpPr>
          <p:nvPr>
            <p:ph type="title"/>
          </p:nvPr>
        </p:nvSpPr>
        <p:spPr>
          <a:xfrm>
            <a:off x="1981199" y="274635"/>
            <a:ext cx="8229600" cy="1325600"/>
          </a:xfrm>
          <a:prstGeom prst="rect">
            <a:avLst/>
          </a:prstGeom>
          <a:noFill/>
          <a:ln>
            <a:noFill/>
          </a:ln>
        </p:spPr>
        <p:txBody>
          <a:bodyPr spcFirstLastPara="1" wrap="square" lIns="34300" tIns="34300" rIns="34300" bIns="3430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54" name="Google Shape;1254;p215"/>
          <p:cNvSpPr txBox="1">
            <a:spLocks noGrp="1"/>
          </p:cNvSpPr>
          <p:nvPr>
            <p:ph type="body" idx="1"/>
          </p:nvPr>
        </p:nvSpPr>
        <p:spPr>
          <a:xfrm>
            <a:off x="1981199" y="901699"/>
            <a:ext cx="8229600" cy="5257600"/>
          </a:xfrm>
          <a:prstGeom prst="rect">
            <a:avLst/>
          </a:prstGeom>
          <a:noFill/>
          <a:ln>
            <a:noFill/>
          </a:ln>
        </p:spPr>
        <p:txBody>
          <a:bodyPr spcFirstLastPara="1" wrap="square" lIns="34300" tIns="34300" rIns="34300" bIns="3430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55" name="Google Shape;1255;p215"/>
          <p:cNvSpPr txBox="1"/>
          <p:nvPr/>
        </p:nvSpPr>
        <p:spPr>
          <a:xfrm>
            <a:off x="8095365" y="6400897"/>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rgbClr val="0000FF"/>
                </a:solidFill>
                <a:latin typeface="Merriweather Sans"/>
                <a:ea typeface="Merriweather Sans"/>
                <a:cs typeface="Merriweather Sans"/>
                <a:sym typeface="Merriweather Sans"/>
                <a:hlinkClick r:id="rId2">
                  <a:extLst>
                    <a:ext uri="{A12FA001-AC4F-418D-AE19-62706E023703}">
                      <ahyp:hlinkClr xmlns:ahyp="http://schemas.microsoft.com/office/drawing/2018/hyperlinkcolor" val="tx"/>
                    </a:ext>
                  </a:extLst>
                </a:hlinkClick>
              </a:rPr>
              <a:t>BehavioralHealthInnovation.com</a:t>
            </a:r>
            <a:endParaRPr sz="1467" b="0" i="0" u="none" strike="noStrike" cap="none">
              <a:solidFill>
                <a:srgbClr val="000000"/>
              </a:solidFill>
              <a:latin typeface="Arial"/>
              <a:ea typeface="Arial"/>
              <a:cs typeface="Arial"/>
              <a:sym typeface="Arial"/>
            </a:endParaRPr>
          </a:p>
        </p:txBody>
      </p:sp>
      <p:grpSp>
        <p:nvGrpSpPr>
          <p:cNvPr id="1256" name="Google Shape;1256;p215"/>
          <p:cNvGrpSpPr/>
          <p:nvPr/>
        </p:nvGrpSpPr>
        <p:grpSpPr>
          <a:xfrm>
            <a:off x="1219193" y="6611730"/>
            <a:ext cx="9753708" cy="249471"/>
            <a:chOff x="-4" y="0"/>
            <a:chExt cx="9753707" cy="249471"/>
          </a:xfrm>
        </p:grpSpPr>
        <p:sp>
          <p:nvSpPr>
            <p:cNvPr id="1257" name="Google Shape;1257;p215"/>
            <p:cNvSpPr/>
            <p:nvPr/>
          </p:nvSpPr>
          <p:spPr>
            <a:xfrm rot="-5400000">
              <a:off x="2318903" y="-693298"/>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58" name="Google Shape;1258;p215"/>
            <p:cNvSpPr/>
            <p:nvPr/>
          </p:nvSpPr>
          <p:spPr>
            <a:xfrm rot="-5400000">
              <a:off x="3944504"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59" name="Google Shape;1259;p215"/>
            <p:cNvSpPr/>
            <p:nvPr/>
          </p:nvSpPr>
          <p:spPr>
            <a:xfrm rot="-5400000">
              <a:off x="5570103" y="-693298"/>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60" name="Google Shape;1260;p215"/>
            <p:cNvSpPr/>
            <p:nvPr/>
          </p:nvSpPr>
          <p:spPr>
            <a:xfrm rot="-5400000">
              <a:off x="7195704" y="-693298"/>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61" name="Google Shape;1261;p215"/>
            <p:cNvSpPr/>
            <p:nvPr/>
          </p:nvSpPr>
          <p:spPr>
            <a:xfrm rot="-5400000">
              <a:off x="8821304" y="-693298"/>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62" name="Google Shape;1262;p215"/>
            <p:cNvSpPr/>
            <p:nvPr/>
          </p:nvSpPr>
          <p:spPr>
            <a:xfrm rot="-5400000">
              <a:off x="693301" y="-693298"/>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1263" name="Google Shape;1263;p215"/>
            <p:cNvGrpSpPr/>
            <p:nvPr/>
          </p:nvGrpSpPr>
          <p:grpSpPr>
            <a:xfrm>
              <a:off x="-3" y="131868"/>
              <a:ext cx="9753706" cy="117603"/>
              <a:chOff x="-1" y="2"/>
              <a:chExt cx="9753706" cy="117603"/>
            </a:xfrm>
          </p:grpSpPr>
          <p:sp>
            <p:nvSpPr>
              <p:cNvPr id="1264" name="Google Shape;1264;p215"/>
              <p:cNvSpPr/>
              <p:nvPr/>
            </p:nvSpPr>
            <p:spPr>
              <a:xfrm rot="-5400000">
                <a:off x="2379652" y="-754045"/>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65" name="Google Shape;1265;p215"/>
              <p:cNvSpPr/>
              <p:nvPr/>
            </p:nvSpPr>
            <p:spPr>
              <a:xfrm rot="-5400000">
                <a:off x="4005251" y="-754046"/>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66" name="Google Shape;1266;p215"/>
              <p:cNvSpPr/>
              <p:nvPr/>
            </p:nvSpPr>
            <p:spPr>
              <a:xfrm rot="-5400000">
                <a:off x="5630853" y="-754045"/>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67" name="Google Shape;1267;p215"/>
              <p:cNvSpPr/>
              <p:nvPr/>
            </p:nvSpPr>
            <p:spPr>
              <a:xfrm rot="-5400000">
                <a:off x="7256455" y="-754048"/>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68" name="Google Shape;1268;p215"/>
              <p:cNvSpPr/>
              <p:nvPr/>
            </p:nvSpPr>
            <p:spPr>
              <a:xfrm rot="-5400000">
                <a:off x="8882055" y="-754046"/>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69" name="Google Shape;1269;p215"/>
              <p:cNvSpPr/>
              <p:nvPr/>
            </p:nvSpPr>
            <p:spPr>
              <a:xfrm rot="-5400000">
                <a:off x="754049" y="-754045"/>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1270" name="Google Shape;1270;p215"/>
          <p:cNvSpPr txBox="1">
            <a:spLocks noGrp="1"/>
          </p:cNvSpPr>
          <p:nvPr>
            <p:ph type="sldNum" idx="12"/>
          </p:nvPr>
        </p:nvSpPr>
        <p:spPr>
          <a:xfrm>
            <a:off x="10020871" y="6262099"/>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343045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lide de Título">
  <p:cSld name="Slide de Título">
    <p:spTree>
      <p:nvGrpSpPr>
        <p:cNvPr id="1" name="Shape 1271"/>
        <p:cNvGrpSpPr/>
        <p:nvPr/>
      </p:nvGrpSpPr>
      <p:grpSpPr>
        <a:xfrm>
          <a:off x="0" y="0"/>
          <a:ext cx="0" cy="0"/>
          <a:chOff x="0" y="0"/>
          <a:chExt cx="0" cy="0"/>
        </a:xfrm>
      </p:grpSpPr>
      <p:sp>
        <p:nvSpPr>
          <p:cNvPr id="1272" name="Google Shape;1272;p216"/>
          <p:cNvSpPr txBox="1">
            <a:spLocks noGrp="1"/>
          </p:cNvSpPr>
          <p:nvPr>
            <p:ph type="title"/>
          </p:nvPr>
        </p:nvSpPr>
        <p:spPr>
          <a:xfrm>
            <a:off x="1524000" y="1122363"/>
            <a:ext cx="9144000" cy="2387600"/>
          </a:xfrm>
          <a:prstGeom prst="rect">
            <a:avLst/>
          </a:prstGeom>
          <a:noFill/>
          <a:ln>
            <a:noFill/>
          </a:ln>
        </p:spPr>
        <p:txBody>
          <a:bodyPr spcFirstLastPara="1" wrap="square" lIns="34275" tIns="34275" rIns="34275" bIns="34275" anchor="b" anchorCtr="0">
            <a:noAutofit/>
          </a:bodyPr>
          <a:lstStyle>
            <a:lvl1pPr lvl="0" algn="ctr" rtl="0">
              <a:lnSpc>
                <a:spcPct val="90000"/>
              </a:lnSpc>
              <a:spcBef>
                <a:spcPts val="0"/>
              </a:spcBef>
              <a:spcAft>
                <a:spcPts val="0"/>
              </a:spcAft>
              <a:buClr>
                <a:srgbClr val="000000"/>
              </a:buClr>
              <a:buSzPts val="4500"/>
              <a:buFont typeface="Calibri"/>
              <a:buNone/>
              <a:defRPr sz="6000"/>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73" name="Google Shape;1273;p216"/>
          <p:cNvSpPr txBox="1">
            <a:spLocks noGrp="1"/>
          </p:cNvSpPr>
          <p:nvPr>
            <p:ph type="body" idx="1"/>
          </p:nvPr>
        </p:nvSpPr>
        <p:spPr>
          <a:xfrm>
            <a:off x="1524000" y="3602037"/>
            <a:ext cx="9144000" cy="1655600"/>
          </a:xfrm>
          <a:prstGeom prst="rect">
            <a:avLst/>
          </a:prstGeom>
          <a:noFill/>
          <a:ln>
            <a:noFill/>
          </a:ln>
        </p:spPr>
        <p:txBody>
          <a:bodyPr spcFirstLastPara="1" wrap="square" lIns="34275" tIns="34275" rIns="34275" bIns="34275" anchor="t" anchorCtr="0">
            <a:noAutofit/>
          </a:bodyPr>
          <a:lstStyle>
            <a:lvl1pPr marL="609585" lvl="0" indent="-304792" algn="ctr" rtl="0">
              <a:lnSpc>
                <a:spcPct val="90000"/>
              </a:lnSpc>
              <a:spcBef>
                <a:spcPts val="1067"/>
              </a:spcBef>
              <a:spcAft>
                <a:spcPts val="0"/>
              </a:spcAft>
              <a:buClr>
                <a:srgbClr val="000000"/>
              </a:buClr>
              <a:buSzPts val="1800"/>
              <a:buFont typeface="Calibri"/>
              <a:buNone/>
              <a:defRPr sz="2400"/>
            </a:lvl1pPr>
            <a:lvl2pPr marL="1219170" lvl="1" indent="-304792" algn="ctr" rtl="0">
              <a:lnSpc>
                <a:spcPct val="90000"/>
              </a:lnSpc>
              <a:spcBef>
                <a:spcPts val="1067"/>
              </a:spcBef>
              <a:spcAft>
                <a:spcPts val="0"/>
              </a:spcAft>
              <a:buClr>
                <a:srgbClr val="000000"/>
              </a:buClr>
              <a:buSzPts val="1800"/>
              <a:buFont typeface="Calibri"/>
              <a:buNone/>
              <a:defRPr sz="2400"/>
            </a:lvl2pPr>
            <a:lvl3pPr marL="1828754" lvl="2" indent="-304792" algn="ctr" rtl="0">
              <a:lnSpc>
                <a:spcPct val="90000"/>
              </a:lnSpc>
              <a:spcBef>
                <a:spcPts val="1067"/>
              </a:spcBef>
              <a:spcAft>
                <a:spcPts val="0"/>
              </a:spcAft>
              <a:buClr>
                <a:srgbClr val="000000"/>
              </a:buClr>
              <a:buSzPts val="1800"/>
              <a:buFont typeface="Calibri"/>
              <a:buNone/>
              <a:defRPr sz="2400"/>
            </a:lvl3pPr>
            <a:lvl4pPr marL="2438339" lvl="3" indent="-304792" algn="ctr" rtl="0">
              <a:lnSpc>
                <a:spcPct val="90000"/>
              </a:lnSpc>
              <a:spcBef>
                <a:spcPts val="1067"/>
              </a:spcBef>
              <a:spcAft>
                <a:spcPts val="0"/>
              </a:spcAft>
              <a:buClr>
                <a:srgbClr val="000000"/>
              </a:buClr>
              <a:buSzPts val="1800"/>
              <a:buFont typeface="Calibri"/>
              <a:buNone/>
              <a:defRPr sz="2400"/>
            </a:lvl4pPr>
            <a:lvl5pPr marL="3047924" lvl="4" indent="-304792" algn="ctr" rtl="0">
              <a:lnSpc>
                <a:spcPct val="90000"/>
              </a:lnSpc>
              <a:spcBef>
                <a:spcPts val="1067"/>
              </a:spcBef>
              <a:spcAft>
                <a:spcPts val="0"/>
              </a:spcAft>
              <a:buClr>
                <a:srgbClr val="000000"/>
              </a:buClr>
              <a:buSzPts val="1800"/>
              <a:buFont typeface="Calibri"/>
              <a:buNone/>
              <a:defRPr sz="2400"/>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74" name="Google Shape;1274;p216"/>
          <p:cNvSpPr txBox="1">
            <a:spLocks noGrp="1"/>
          </p:cNvSpPr>
          <p:nvPr>
            <p:ph type="sldNum" idx="12"/>
          </p:nvPr>
        </p:nvSpPr>
        <p:spPr>
          <a:xfrm>
            <a:off x="11095176" y="6414760"/>
            <a:ext cx="258400" cy="2484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93821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abeçalho da Seção">
  <p:cSld name="Cabeçalho da Seção">
    <p:spTree>
      <p:nvGrpSpPr>
        <p:cNvPr id="1" name="Shape 1275"/>
        <p:cNvGrpSpPr/>
        <p:nvPr/>
      </p:nvGrpSpPr>
      <p:grpSpPr>
        <a:xfrm>
          <a:off x="0" y="0"/>
          <a:ext cx="0" cy="0"/>
          <a:chOff x="0" y="0"/>
          <a:chExt cx="0" cy="0"/>
        </a:xfrm>
      </p:grpSpPr>
      <p:sp>
        <p:nvSpPr>
          <p:cNvPr id="1276" name="Google Shape;1276;p217"/>
          <p:cNvSpPr txBox="1">
            <a:spLocks noGrp="1"/>
          </p:cNvSpPr>
          <p:nvPr>
            <p:ph type="title"/>
          </p:nvPr>
        </p:nvSpPr>
        <p:spPr>
          <a:xfrm>
            <a:off x="831851" y="1709739"/>
            <a:ext cx="10515600" cy="2852800"/>
          </a:xfrm>
          <a:prstGeom prst="rect">
            <a:avLst/>
          </a:prstGeom>
          <a:noFill/>
          <a:ln>
            <a:noFill/>
          </a:ln>
        </p:spPr>
        <p:txBody>
          <a:bodyPr spcFirstLastPara="1" wrap="square" lIns="34275" tIns="34275" rIns="34275" bIns="34275" anchor="b" anchorCtr="0">
            <a:noAutofit/>
          </a:bodyPr>
          <a:lstStyle>
            <a:lvl1pPr lvl="0" algn="l" rtl="0">
              <a:lnSpc>
                <a:spcPct val="90000"/>
              </a:lnSpc>
              <a:spcBef>
                <a:spcPts val="0"/>
              </a:spcBef>
              <a:spcAft>
                <a:spcPts val="0"/>
              </a:spcAft>
              <a:buClr>
                <a:srgbClr val="000000"/>
              </a:buClr>
              <a:buSzPts val="4500"/>
              <a:buFont typeface="Calibri"/>
              <a:buNone/>
              <a:defRPr sz="6000"/>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77" name="Google Shape;1277;p217"/>
          <p:cNvSpPr txBox="1">
            <a:spLocks noGrp="1"/>
          </p:cNvSpPr>
          <p:nvPr>
            <p:ph type="body" idx="1"/>
          </p:nvPr>
        </p:nvSpPr>
        <p:spPr>
          <a:xfrm>
            <a:off x="831851" y="4589463"/>
            <a:ext cx="10515600" cy="1500400"/>
          </a:xfrm>
          <a:prstGeom prst="rect">
            <a:avLst/>
          </a:prstGeom>
          <a:noFill/>
          <a:ln>
            <a:noFill/>
          </a:ln>
        </p:spPr>
        <p:txBody>
          <a:bodyPr spcFirstLastPara="1" wrap="square" lIns="34275" tIns="34275" rIns="34275" bIns="34275" anchor="t" anchorCtr="0">
            <a:noAutofit/>
          </a:bodyPr>
          <a:lstStyle>
            <a:lvl1pPr marL="609585" lvl="0" indent="-304792" algn="l" rtl="0">
              <a:lnSpc>
                <a:spcPct val="90000"/>
              </a:lnSpc>
              <a:spcBef>
                <a:spcPts val="1067"/>
              </a:spcBef>
              <a:spcAft>
                <a:spcPts val="0"/>
              </a:spcAft>
              <a:buClr>
                <a:srgbClr val="888888"/>
              </a:buClr>
              <a:buSzPts val="1800"/>
              <a:buFont typeface="Calibri"/>
              <a:buNone/>
              <a:defRPr sz="2400">
                <a:solidFill>
                  <a:srgbClr val="888888"/>
                </a:solidFill>
              </a:defRPr>
            </a:lvl1pPr>
            <a:lvl2pPr marL="1219170" lvl="1" indent="-304792" algn="l" rtl="0">
              <a:lnSpc>
                <a:spcPct val="90000"/>
              </a:lnSpc>
              <a:spcBef>
                <a:spcPts val="1067"/>
              </a:spcBef>
              <a:spcAft>
                <a:spcPts val="0"/>
              </a:spcAft>
              <a:buClr>
                <a:srgbClr val="888888"/>
              </a:buClr>
              <a:buSzPts val="1800"/>
              <a:buFont typeface="Calibri"/>
              <a:buNone/>
              <a:defRPr sz="2400">
                <a:solidFill>
                  <a:srgbClr val="888888"/>
                </a:solidFill>
              </a:defRPr>
            </a:lvl2pPr>
            <a:lvl3pPr marL="1828754" lvl="2" indent="-304792" algn="l" rtl="0">
              <a:lnSpc>
                <a:spcPct val="90000"/>
              </a:lnSpc>
              <a:spcBef>
                <a:spcPts val="1067"/>
              </a:spcBef>
              <a:spcAft>
                <a:spcPts val="0"/>
              </a:spcAft>
              <a:buClr>
                <a:srgbClr val="888888"/>
              </a:buClr>
              <a:buSzPts val="1800"/>
              <a:buFont typeface="Calibri"/>
              <a:buNone/>
              <a:defRPr sz="2400">
                <a:solidFill>
                  <a:srgbClr val="888888"/>
                </a:solidFill>
              </a:defRPr>
            </a:lvl3pPr>
            <a:lvl4pPr marL="2438339" lvl="3" indent="-304792" algn="l" rtl="0">
              <a:lnSpc>
                <a:spcPct val="90000"/>
              </a:lnSpc>
              <a:spcBef>
                <a:spcPts val="1067"/>
              </a:spcBef>
              <a:spcAft>
                <a:spcPts val="0"/>
              </a:spcAft>
              <a:buClr>
                <a:srgbClr val="888888"/>
              </a:buClr>
              <a:buSzPts val="1800"/>
              <a:buFont typeface="Calibri"/>
              <a:buNone/>
              <a:defRPr sz="2400">
                <a:solidFill>
                  <a:srgbClr val="888888"/>
                </a:solidFill>
              </a:defRPr>
            </a:lvl4pPr>
            <a:lvl5pPr marL="3047924" lvl="4" indent="-304792" algn="l" rtl="0">
              <a:lnSpc>
                <a:spcPct val="90000"/>
              </a:lnSpc>
              <a:spcBef>
                <a:spcPts val="1067"/>
              </a:spcBef>
              <a:spcAft>
                <a:spcPts val="0"/>
              </a:spcAft>
              <a:buClr>
                <a:srgbClr val="888888"/>
              </a:buClr>
              <a:buSzPts val="1800"/>
              <a:buFont typeface="Calibri"/>
              <a:buNone/>
              <a:defRPr sz="2400">
                <a:solidFill>
                  <a:srgbClr val="888888"/>
                </a:solidFill>
              </a:defRPr>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78" name="Google Shape;1278;p217"/>
          <p:cNvSpPr txBox="1">
            <a:spLocks noGrp="1"/>
          </p:cNvSpPr>
          <p:nvPr>
            <p:ph type="sldNum" idx="12"/>
          </p:nvPr>
        </p:nvSpPr>
        <p:spPr>
          <a:xfrm>
            <a:off x="11095176" y="6414760"/>
            <a:ext cx="258400" cy="2484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934500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Duas Partes de Conteúdo">
  <p:cSld name="Duas Partes de Conteúdo">
    <p:spTree>
      <p:nvGrpSpPr>
        <p:cNvPr id="1" name="Shape 1279"/>
        <p:cNvGrpSpPr/>
        <p:nvPr/>
      </p:nvGrpSpPr>
      <p:grpSpPr>
        <a:xfrm>
          <a:off x="0" y="0"/>
          <a:ext cx="0" cy="0"/>
          <a:chOff x="0" y="0"/>
          <a:chExt cx="0" cy="0"/>
        </a:xfrm>
      </p:grpSpPr>
      <p:sp>
        <p:nvSpPr>
          <p:cNvPr id="1280" name="Google Shape;1280;p218"/>
          <p:cNvSpPr txBox="1">
            <a:spLocks noGrp="1"/>
          </p:cNvSpPr>
          <p:nvPr>
            <p:ph type="title"/>
          </p:nvPr>
        </p:nvSpPr>
        <p:spPr>
          <a:xfrm>
            <a:off x="838200" y="365125"/>
            <a:ext cx="10515600" cy="1325600"/>
          </a:xfrm>
          <a:prstGeom prst="rect">
            <a:avLst/>
          </a:prstGeom>
          <a:noFill/>
          <a:ln>
            <a:noFill/>
          </a:ln>
        </p:spPr>
        <p:txBody>
          <a:bodyPr spcFirstLastPara="1" wrap="square" lIns="34275" tIns="34275" rIns="34275" bIns="34275" anchor="ctr" anchorCtr="0">
            <a:noAutofit/>
          </a:bodyPr>
          <a:lstStyle>
            <a:lvl1pPr lvl="0" algn="l" rtl="0">
              <a:lnSpc>
                <a:spcPct val="90000"/>
              </a:lnSpc>
              <a:spcBef>
                <a:spcPts val="0"/>
              </a:spcBef>
              <a:spcAft>
                <a:spcPts val="0"/>
              </a:spcAft>
              <a:buClr>
                <a:srgbClr val="000000"/>
              </a:buClr>
              <a:buSzPts val="1400"/>
              <a:buNon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81" name="Google Shape;1281;p218"/>
          <p:cNvSpPr txBox="1">
            <a:spLocks noGrp="1"/>
          </p:cNvSpPr>
          <p:nvPr>
            <p:ph type="body" idx="1"/>
          </p:nvPr>
        </p:nvSpPr>
        <p:spPr>
          <a:xfrm>
            <a:off x="838200" y="1825625"/>
            <a:ext cx="5181600" cy="4351200"/>
          </a:xfrm>
          <a:prstGeom prst="rect">
            <a:avLst/>
          </a:prstGeom>
          <a:noFill/>
          <a:ln>
            <a:noFill/>
          </a:ln>
        </p:spPr>
        <p:txBody>
          <a:bodyPr spcFirstLastPara="1" wrap="square" lIns="34275" tIns="34275" rIns="34275" bIns="34275" anchor="t" anchorCtr="0">
            <a:noAutofit/>
          </a:bodyPr>
          <a:lstStyle>
            <a:lvl1pPr marL="609585" lvl="0" indent="-423323" algn="l" rtl="0">
              <a:lnSpc>
                <a:spcPct val="90000"/>
              </a:lnSpc>
              <a:spcBef>
                <a:spcPts val="1067"/>
              </a:spcBef>
              <a:spcAft>
                <a:spcPts val="0"/>
              </a:spcAft>
              <a:buClr>
                <a:srgbClr val="000000"/>
              </a:buClr>
              <a:buSzPts val="1400"/>
              <a:buChar char="•"/>
              <a:defRPr/>
            </a:lvl1pPr>
            <a:lvl2pPr marL="1219170" lvl="1" indent="-423323" algn="l" rtl="0">
              <a:lnSpc>
                <a:spcPct val="90000"/>
              </a:lnSpc>
              <a:spcBef>
                <a:spcPts val="1067"/>
              </a:spcBef>
              <a:spcAft>
                <a:spcPts val="0"/>
              </a:spcAft>
              <a:buClr>
                <a:srgbClr val="000000"/>
              </a:buClr>
              <a:buSzPts val="1400"/>
              <a:buChar char="•"/>
              <a:defRPr/>
            </a:lvl2pPr>
            <a:lvl3pPr marL="1828754" lvl="2" indent="-423323" algn="l" rtl="0">
              <a:lnSpc>
                <a:spcPct val="90000"/>
              </a:lnSpc>
              <a:spcBef>
                <a:spcPts val="1067"/>
              </a:spcBef>
              <a:spcAft>
                <a:spcPts val="0"/>
              </a:spcAft>
              <a:buClr>
                <a:srgbClr val="000000"/>
              </a:buClr>
              <a:buSzPts val="1400"/>
              <a:buChar char="•"/>
              <a:defRPr/>
            </a:lvl3pPr>
            <a:lvl4pPr marL="2438339" lvl="3" indent="-423323" algn="l" rtl="0">
              <a:lnSpc>
                <a:spcPct val="90000"/>
              </a:lnSpc>
              <a:spcBef>
                <a:spcPts val="1067"/>
              </a:spcBef>
              <a:spcAft>
                <a:spcPts val="0"/>
              </a:spcAft>
              <a:buClr>
                <a:srgbClr val="000000"/>
              </a:buClr>
              <a:buSzPts val="1400"/>
              <a:buChar char="•"/>
              <a:defRPr/>
            </a:lvl4pPr>
            <a:lvl5pPr marL="3047924" lvl="4" indent="-423323" algn="l" rtl="0">
              <a:lnSpc>
                <a:spcPct val="90000"/>
              </a:lnSpc>
              <a:spcBef>
                <a:spcPts val="1067"/>
              </a:spcBef>
              <a:spcAft>
                <a:spcPts val="0"/>
              </a:spcAft>
              <a:buClr>
                <a:srgbClr val="000000"/>
              </a:buClr>
              <a:buSzPts val="1400"/>
              <a:buChar char="•"/>
              <a:defRPr/>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82" name="Google Shape;1282;p218"/>
          <p:cNvSpPr txBox="1">
            <a:spLocks noGrp="1"/>
          </p:cNvSpPr>
          <p:nvPr>
            <p:ph type="sldNum" idx="12"/>
          </p:nvPr>
        </p:nvSpPr>
        <p:spPr>
          <a:xfrm>
            <a:off x="11095176" y="6414760"/>
            <a:ext cx="258400" cy="2484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34853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 Set 2">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9367CCB6-40DE-B548-956D-6E8519DB80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7733">
            <a:off x="484188" y="1792288"/>
            <a:ext cx="34448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73913" y="2507842"/>
            <a:ext cx="10515600" cy="1325563"/>
          </a:xfrm>
          <a:prstGeom prst="rect">
            <a:avLst/>
          </a:prstGeom>
        </p:spPr>
        <p:txBody>
          <a:bodyPr/>
          <a:lstStyle>
            <a:lvl1pPr>
              <a:defRPr>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2400269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Comparação">
  <p:cSld name="Comparação">
    <p:spTree>
      <p:nvGrpSpPr>
        <p:cNvPr id="1" name="Shape 1283"/>
        <p:cNvGrpSpPr/>
        <p:nvPr/>
      </p:nvGrpSpPr>
      <p:grpSpPr>
        <a:xfrm>
          <a:off x="0" y="0"/>
          <a:ext cx="0" cy="0"/>
          <a:chOff x="0" y="0"/>
          <a:chExt cx="0" cy="0"/>
        </a:xfrm>
      </p:grpSpPr>
      <p:sp>
        <p:nvSpPr>
          <p:cNvPr id="1284" name="Google Shape;1284;p219"/>
          <p:cNvSpPr txBox="1">
            <a:spLocks noGrp="1"/>
          </p:cNvSpPr>
          <p:nvPr>
            <p:ph type="title"/>
          </p:nvPr>
        </p:nvSpPr>
        <p:spPr>
          <a:xfrm>
            <a:off x="839787" y="365125"/>
            <a:ext cx="10515600" cy="1325600"/>
          </a:xfrm>
          <a:prstGeom prst="rect">
            <a:avLst/>
          </a:prstGeom>
          <a:noFill/>
          <a:ln>
            <a:noFill/>
          </a:ln>
        </p:spPr>
        <p:txBody>
          <a:bodyPr spcFirstLastPara="1" wrap="square" lIns="34275" tIns="34275" rIns="34275" bIns="34275" anchor="ctr" anchorCtr="0">
            <a:noAutofit/>
          </a:bodyPr>
          <a:lstStyle>
            <a:lvl1pPr lvl="0" algn="l" rtl="0">
              <a:lnSpc>
                <a:spcPct val="90000"/>
              </a:lnSpc>
              <a:spcBef>
                <a:spcPts val="0"/>
              </a:spcBef>
              <a:spcAft>
                <a:spcPts val="0"/>
              </a:spcAft>
              <a:buClr>
                <a:srgbClr val="000000"/>
              </a:buClr>
              <a:buSzPts val="1400"/>
              <a:buNon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85" name="Google Shape;1285;p219"/>
          <p:cNvSpPr txBox="1">
            <a:spLocks noGrp="1"/>
          </p:cNvSpPr>
          <p:nvPr>
            <p:ph type="body" idx="1"/>
          </p:nvPr>
        </p:nvSpPr>
        <p:spPr>
          <a:xfrm>
            <a:off x="839787" y="1681163"/>
            <a:ext cx="5158000" cy="824000"/>
          </a:xfrm>
          <a:prstGeom prst="rect">
            <a:avLst/>
          </a:prstGeom>
          <a:noFill/>
          <a:ln>
            <a:noFill/>
          </a:ln>
        </p:spPr>
        <p:txBody>
          <a:bodyPr spcFirstLastPara="1" wrap="square" lIns="34275" tIns="34275" rIns="34275" bIns="34275" anchor="b" anchorCtr="0">
            <a:noAutofit/>
          </a:bodyPr>
          <a:lstStyle>
            <a:lvl1pPr marL="609585" lvl="0" indent="-304792" algn="l" rtl="0">
              <a:lnSpc>
                <a:spcPct val="90000"/>
              </a:lnSpc>
              <a:spcBef>
                <a:spcPts val="1067"/>
              </a:spcBef>
              <a:spcAft>
                <a:spcPts val="0"/>
              </a:spcAft>
              <a:buClr>
                <a:srgbClr val="000000"/>
              </a:buClr>
              <a:buSzPts val="1800"/>
              <a:buFont typeface="Calibri"/>
              <a:buNone/>
              <a:defRPr sz="2400" b="1"/>
            </a:lvl1pPr>
            <a:lvl2pPr marL="1219170" lvl="1" indent="-304792" algn="l" rtl="0">
              <a:lnSpc>
                <a:spcPct val="90000"/>
              </a:lnSpc>
              <a:spcBef>
                <a:spcPts val="1067"/>
              </a:spcBef>
              <a:spcAft>
                <a:spcPts val="0"/>
              </a:spcAft>
              <a:buClr>
                <a:srgbClr val="000000"/>
              </a:buClr>
              <a:buSzPts val="1800"/>
              <a:buFont typeface="Calibri"/>
              <a:buNone/>
              <a:defRPr sz="2400" b="1"/>
            </a:lvl2pPr>
            <a:lvl3pPr marL="1828754" lvl="2" indent="-304792" algn="l" rtl="0">
              <a:lnSpc>
                <a:spcPct val="90000"/>
              </a:lnSpc>
              <a:spcBef>
                <a:spcPts val="1067"/>
              </a:spcBef>
              <a:spcAft>
                <a:spcPts val="0"/>
              </a:spcAft>
              <a:buClr>
                <a:srgbClr val="000000"/>
              </a:buClr>
              <a:buSzPts val="1800"/>
              <a:buFont typeface="Calibri"/>
              <a:buNone/>
              <a:defRPr sz="2400" b="1"/>
            </a:lvl3pPr>
            <a:lvl4pPr marL="2438339" lvl="3" indent="-304792" algn="l" rtl="0">
              <a:lnSpc>
                <a:spcPct val="90000"/>
              </a:lnSpc>
              <a:spcBef>
                <a:spcPts val="1067"/>
              </a:spcBef>
              <a:spcAft>
                <a:spcPts val="0"/>
              </a:spcAft>
              <a:buClr>
                <a:srgbClr val="000000"/>
              </a:buClr>
              <a:buSzPts val="1800"/>
              <a:buFont typeface="Calibri"/>
              <a:buNone/>
              <a:defRPr sz="2400" b="1"/>
            </a:lvl4pPr>
            <a:lvl5pPr marL="3047924" lvl="4" indent="-304792" algn="l" rtl="0">
              <a:lnSpc>
                <a:spcPct val="90000"/>
              </a:lnSpc>
              <a:spcBef>
                <a:spcPts val="1067"/>
              </a:spcBef>
              <a:spcAft>
                <a:spcPts val="0"/>
              </a:spcAft>
              <a:buClr>
                <a:srgbClr val="000000"/>
              </a:buClr>
              <a:buSzPts val="1800"/>
              <a:buFont typeface="Calibri"/>
              <a:buNone/>
              <a:defRPr sz="2400" b="1"/>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86" name="Google Shape;1286;p219"/>
          <p:cNvSpPr txBox="1">
            <a:spLocks noGrp="1"/>
          </p:cNvSpPr>
          <p:nvPr>
            <p:ph type="body" idx="2"/>
          </p:nvPr>
        </p:nvSpPr>
        <p:spPr>
          <a:xfrm>
            <a:off x="6172200" y="1681163"/>
            <a:ext cx="5183200" cy="824000"/>
          </a:xfrm>
          <a:prstGeom prst="rect">
            <a:avLst/>
          </a:prstGeom>
          <a:noFill/>
          <a:ln>
            <a:noFill/>
          </a:ln>
        </p:spPr>
        <p:txBody>
          <a:bodyPr spcFirstLastPara="1" wrap="square" lIns="34275" tIns="34275" rIns="34275" bIns="34275" anchor="b" anchorCtr="0">
            <a:noAutofit/>
          </a:bodyPr>
          <a:lstStyle>
            <a:lvl1pPr marL="609585" lvl="0" indent="-423323" algn="l" rtl="0">
              <a:lnSpc>
                <a:spcPct val="90000"/>
              </a:lnSpc>
              <a:spcBef>
                <a:spcPts val="1067"/>
              </a:spcBef>
              <a:spcAft>
                <a:spcPts val="0"/>
              </a:spcAft>
              <a:buClr>
                <a:srgbClr val="000000"/>
              </a:buClr>
              <a:buSzPts val="1400"/>
              <a:buChar char="•"/>
              <a:defRPr/>
            </a:lvl1pPr>
            <a:lvl2pPr marL="1219170" lvl="1" indent="-423323" algn="l" rtl="0">
              <a:lnSpc>
                <a:spcPct val="90000"/>
              </a:lnSpc>
              <a:spcBef>
                <a:spcPts val="1067"/>
              </a:spcBef>
              <a:spcAft>
                <a:spcPts val="0"/>
              </a:spcAft>
              <a:buClr>
                <a:srgbClr val="000000"/>
              </a:buClr>
              <a:buSzPts val="1400"/>
              <a:buChar char="•"/>
              <a:defRPr/>
            </a:lvl2pPr>
            <a:lvl3pPr marL="1828754" lvl="2" indent="-423323" algn="l" rtl="0">
              <a:lnSpc>
                <a:spcPct val="90000"/>
              </a:lnSpc>
              <a:spcBef>
                <a:spcPts val="1067"/>
              </a:spcBef>
              <a:spcAft>
                <a:spcPts val="0"/>
              </a:spcAft>
              <a:buClr>
                <a:srgbClr val="000000"/>
              </a:buClr>
              <a:buSzPts val="1400"/>
              <a:buChar char="•"/>
              <a:defRPr/>
            </a:lvl3pPr>
            <a:lvl4pPr marL="2438339" lvl="3" indent="-423323" algn="l" rtl="0">
              <a:lnSpc>
                <a:spcPct val="90000"/>
              </a:lnSpc>
              <a:spcBef>
                <a:spcPts val="1067"/>
              </a:spcBef>
              <a:spcAft>
                <a:spcPts val="0"/>
              </a:spcAft>
              <a:buClr>
                <a:srgbClr val="000000"/>
              </a:buClr>
              <a:buSzPts val="1400"/>
              <a:buChar char="•"/>
              <a:defRPr/>
            </a:lvl4pPr>
            <a:lvl5pPr marL="3047924" lvl="4" indent="-423323" algn="l" rtl="0">
              <a:lnSpc>
                <a:spcPct val="90000"/>
              </a:lnSpc>
              <a:spcBef>
                <a:spcPts val="1067"/>
              </a:spcBef>
              <a:spcAft>
                <a:spcPts val="0"/>
              </a:spcAft>
              <a:buClr>
                <a:srgbClr val="000000"/>
              </a:buClr>
              <a:buSzPts val="1400"/>
              <a:buChar char="•"/>
              <a:defRPr/>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87" name="Google Shape;1287;p219"/>
          <p:cNvSpPr txBox="1">
            <a:spLocks noGrp="1"/>
          </p:cNvSpPr>
          <p:nvPr>
            <p:ph type="sldNum" idx="12"/>
          </p:nvPr>
        </p:nvSpPr>
        <p:spPr>
          <a:xfrm>
            <a:off x="11095176" y="6414760"/>
            <a:ext cx="258400" cy="2484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3724786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Somente Título">
  <p:cSld name="Somente Título">
    <p:spTree>
      <p:nvGrpSpPr>
        <p:cNvPr id="1" name="Shape 1288"/>
        <p:cNvGrpSpPr/>
        <p:nvPr/>
      </p:nvGrpSpPr>
      <p:grpSpPr>
        <a:xfrm>
          <a:off x="0" y="0"/>
          <a:ext cx="0" cy="0"/>
          <a:chOff x="0" y="0"/>
          <a:chExt cx="0" cy="0"/>
        </a:xfrm>
      </p:grpSpPr>
      <p:sp>
        <p:nvSpPr>
          <p:cNvPr id="1289" name="Google Shape;1289;p220"/>
          <p:cNvSpPr txBox="1">
            <a:spLocks noGrp="1"/>
          </p:cNvSpPr>
          <p:nvPr>
            <p:ph type="title"/>
          </p:nvPr>
        </p:nvSpPr>
        <p:spPr>
          <a:xfrm>
            <a:off x="838200" y="365125"/>
            <a:ext cx="10515600" cy="1325600"/>
          </a:xfrm>
          <a:prstGeom prst="rect">
            <a:avLst/>
          </a:prstGeom>
          <a:noFill/>
          <a:ln>
            <a:noFill/>
          </a:ln>
        </p:spPr>
        <p:txBody>
          <a:bodyPr spcFirstLastPara="1" wrap="square" lIns="34275" tIns="34275" rIns="34275" bIns="34275" anchor="ctr" anchorCtr="0">
            <a:noAutofit/>
          </a:bodyPr>
          <a:lstStyle>
            <a:lvl1pPr lvl="0" algn="l" rtl="0">
              <a:lnSpc>
                <a:spcPct val="90000"/>
              </a:lnSpc>
              <a:spcBef>
                <a:spcPts val="0"/>
              </a:spcBef>
              <a:spcAft>
                <a:spcPts val="0"/>
              </a:spcAft>
              <a:buClr>
                <a:srgbClr val="000000"/>
              </a:buClr>
              <a:buSzPts val="1400"/>
              <a:buNon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90" name="Google Shape;1290;p220"/>
          <p:cNvSpPr txBox="1">
            <a:spLocks noGrp="1"/>
          </p:cNvSpPr>
          <p:nvPr>
            <p:ph type="sldNum" idx="12"/>
          </p:nvPr>
        </p:nvSpPr>
        <p:spPr>
          <a:xfrm>
            <a:off x="11095176" y="6414760"/>
            <a:ext cx="258400" cy="2484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506558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Conteúdo com Legenda">
  <p:cSld name="Conteúdo com Legenda">
    <p:spTree>
      <p:nvGrpSpPr>
        <p:cNvPr id="1" name="Shape 1291"/>
        <p:cNvGrpSpPr/>
        <p:nvPr/>
      </p:nvGrpSpPr>
      <p:grpSpPr>
        <a:xfrm>
          <a:off x="0" y="0"/>
          <a:ext cx="0" cy="0"/>
          <a:chOff x="0" y="0"/>
          <a:chExt cx="0" cy="0"/>
        </a:xfrm>
      </p:grpSpPr>
      <p:sp>
        <p:nvSpPr>
          <p:cNvPr id="1292" name="Google Shape;1292;p221"/>
          <p:cNvSpPr txBox="1">
            <a:spLocks noGrp="1"/>
          </p:cNvSpPr>
          <p:nvPr>
            <p:ph type="title"/>
          </p:nvPr>
        </p:nvSpPr>
        <p:spPr>
          <a:xfrm>
            <a:off x="839787" y="457200"/>
            <a:ext cx="3932000" cy="1600400"/>
          </a:xfrm>
          <a:prstGeom prst="rect">
            <a:avLst/>
          </a:prstGeom>
          <a:noFill/>
          <a:ln>
            <a:noFill/>
          </a:ln>
        </p:spPr>
        <p:txBody>
          <a:bodyPr spcFirstLastPara="1" wrap="square" lIns="34275" tIns="34275" rIns="34275" bIns="34275" anchor="b" anchorCtr="0">
            <a:noAutofit/>
          </a:bodyPr>
          <a:lstStyle>
            <a:lvl1pPr lvl="0" algn="l" rtl="0">
              <a:lnSpc>
                <a:spcPct val="90000"/>
              </a:lnSpc>
              <a:spcBef>
                <a:spcPts val="0"/>
              </a:spcBef>
              <a:spcAft>
                <a:spcPts val="0"/>
              </a:spcAft>
              <a:buClr>
                <a:srgbClr val="000000"/>
              </a:buClr>
              <a:buSzPts val="2400"/>
              <a:buFont typeface="Calibri"/>
              <a:buNone/>
              <a:defRPr sz="3200"/>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93" name="Google Shape;1293;p221"/>
          <p:cNvSpPr txBox="1">
            <a:spLocks noGrp="1"/>
          </p:cNvSpPr>
          <p:nvPr>
            <p:ph type="body" idx="1"/>
          </p:nvPr>
        </p:nvSpPr>
        <p:spPr>
          <a:xfrm>
            <a:off x="5183187" y="987425"/>
            <a:ext cx="6172400" cy="4873600"/>
          </a:xfrm>
          <a:prstGeom prst="rect">
            <a:avLst/>
          </a:prstGeom>
          <a:noFill/>
          <a:ln>
            <a:noFill/>
          </a:ln>
        </p:spPr>
        <p:txBody>
          <a:bodyPr spcFirstLastPara="1" wrap="square" lIns="34275" tIns="34275" rIns="34275" bIns="34275" anchor="t" anchorCtr="0">
            <a:noAutofit/>
          </a:bodyPr>
          <a:lstStyle>
            <a:lvl1pPr marL="609585" lvl="0" indent="-507987" algn="l" rtl="0">
              <a:lnSpc>
                <a:spcPct val="90000"/>
              </a:lnSpc>
              <a:spcBef>
                <a:spcPts val="1067"/>
              </a:spcBef>
              <a:spcAft>
                <a:spcPts val="0"/>
              </a:spcAft>
              <a:buClr>
                <a:srgbClr val="000000"/>
              </a:buClr>
              <a:buSzPts val="2400"/>
              <a:buChar char="•"/>
              <a:defRPr sz="3200"/>
            </a:lvl1pPr>
            <a:lvl2pPr marL="1219170" lvl="1" indent="-507987" algn="l" rtl="0">
              <a:lnSpc>
                <a:spcPct val="90000"/>
              </a:lnSpc>
              <a:spcBef>
                <a:spcPts val="1067"/>
              </a:spcBef>
              <a:spcAft>
                <a:spcPts val="0"/>
              </a:spcAft>
              <a:buClr>
                <a:srgbClr val="000000"/>
              </a:buClr>
              <a:buSzPts val="2400"/>
              <a:buChar char="•"/>
              <a:defRPr sz="3200"/>
            </a:lvl2pPr>
            <a:lvl3pPr marL="1828754" lvl="2" indent="-507987" algn="l" rtl="0">
              <a:lnSpc>
                <a:spcPct val="90000"/>
              </a:lnSpc>
              <a:spcBef>
                <a:spcPts val="1067"/>
              </a:spcBef>
              <a:spcAft>
                <a:spcPts val="0"/>
              </a:spcAft>
              <a:buClr>
                <a:srgbClr val="000000"/>
              </a:buClr>
              <a:buSzPts val="2400"/>
              <a:buChar char="•"/>
              <a:defRPr sz="3200"/>
            </a:lvl3pPr>
            <a:lvl4pPr marL="2438339" lvl="3" indent="-507987" algn="l" rtl="0">
              <a:lnSpc>
                <a:spcPct val="90000"/>
              </a:lnSpc>
              <a:spcBef>
                <a:spcPts val="1067"/>
              </a:spcBef>
              <a:spcAft>
                <a:spcPts val="0"/>
              </a:spcAft>
              <a:buClr>
                <a:srgbClr val="000000"/>
              </a:buClr>
              <a:buSzPts val="2400"/>
              <a:buChar char="•"/>
              <a:defRPr sz="3200"/>
            </a:lvl4pPr>
            <a:lvl5pPr marL="3047924" lvl="4" indent="-507987" algn="l" rtl="0">
              <a:lnSpc>
                <a:spcPct val="90000"/>
              </a:lnSpc>
              <a:spcBef>
                <a:spcPts val="1067"/>
              </a:spcBef>
              <a:spcAft>
                <a:spcPts val="0"/>
              </a:spcAft>
              <a:buClr>
                <a:srgbClr val="000000"/>
              </a:buClr>
              <a:buSzPts val="2400"/>
              <a:buChar char="•"/>
              <a:defRPr sz="3200"/>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94" name="Google Shape;1294;p221"/>
          <p:cNvSpPr txBox="1">
            <a:spLocks noGrp="1"/>
          </p:cNvSpPr>
          <p:nvPr>
            <p:ph type="body" idx="2"/>
          </p:nvPr>
        </p:nvSpPr>
        <p:spPr>
          <a:xfrm>
            <a:off x="839787" y="2057400"/>
            <a:ext cx="3932000" cy="3811600"/>
          </a:xfrm>
          <a:prstGeom prst="rect">
            <a:avLst/>
          </a:prstGeom>
          <a:noFill/>
          <a:ln>
            <a:noFill/>
          </a:ln>
        </p:spPr>
        <p:txBody>
          <a:bodyPr spcFirstLastPara="1" wrap="square" lIns="34275" tIns="34275" rIns="34275" bIns="34275" anchor="t" anchorCtr="0">
            <a:noAutofit/>
          </a:bodyPr>
          <a:lstStyle>
            <a:lvl1pPr marL="609585" lvl="0" indent="-423323" algn="l" rtl="0">
              <a:lnSpc>
                <a:spcPct val="90000"/>
              </a:lnSpc>
              <a:spcBef>
                <a:spcPts val="1067"/>
              </a:spcBef>
              <a:spcAft>
                <a:spcPts val="0"/>
              </a:spcAft>
              <a:buClr>
                <a:srgbClr val="000000"/>
              </a:buClr>
              <a:buSzPts val="1400"/>
              <a:buChar char="•"/>
              <a:defRPr/>
            </a:lvl1pPr>
            <a:lvl2pPr marL="1219170" lvl="1" indent="-423323" algn="l" rtl="0">
              <a:lnSpc>
                <a:spcPct val="90000"/>
              </a:lnSpc>
              <a:spcBef>
                <a:spcPts val="1067"/>
              </a:spcBef>
              <a:spcAft>
                <a:spcPts val="0"/>
              </a:spcAft>
              <a:buClr>
                <a:srgbClr val="000000"/>
              </a:buClr>
              <a:buSzPts val="1400"/>
              <a:buChar char="•"/>
              <a:defRPr/>
            </a:lvl2pPr>
            <a:lvl3pPr marL="1828754" lvl="2" indent="-423323" algn="l" rtl="0">
              <a:lnSpc>
                <a:spcPct val="90000"/>
              </a:lnSpc>
              <a:spcBef>
                <a:spcPts val="1067"/>
              </a:spcBef>
              <a:spcAft>
                <a:spcPts val="0"/>
              </a:spcAft>
              <a:buClr>
                <a:srgbClr val="000000"/>
              </a:buClr>
              <a:buSzPts val="1400"/>
              <a:buChar char="•"/>
              <a:defRPr/>
            </a:lvl3pPr>
            <a:lvl4pPr marL="2438339" lvl="3" indent="-423323" algn="l" rtl="0">
              <a:lnSpc>
                <a:spcPct val="90000"/>
              </a:lnSpc>
              <a:spcBef>
                <a:spcPts val="1067"/>
              </a:spcBef>
              <a:spcAft>
                <a:spcPts val="0"/>
              </a:spcAft>
              <a:buClr>
                <a:srgbClr val="000000"/>
              </a:buClr>
              <a:buSzPts val="1400"/>
              <a:buChar char="•"/>
              <a:defRPr/>
            </a:lvl4pPr>
            <a:lvl5pPr marL="3047924" lvl="4" indent="-423323" algn="l" rtl="0">
              <a:lnSpc>
                <a:spcPct val="90000"/>
              </a:lnSpc>
              <a:spcBef>
                <a:spcPts val="1067"/>
              </a:spcBef>
              <a:spcAft>
                <a:spcPts val="0"/>
              </a:spcAft>
              <a:buClr>
                <a:srgbClr val="000000"/>
              </a:buClr>
              <a:buSzPts val="1400"/>
              <a:buChar char="•"/>
              <a:defRPr/>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295" name="Google Shape;1295;p221"/>
          <p:cNvSpPr txBox="1">
            <a:spLocks noGrp="1"/>
          </p:cNvSpPr>
          <p:nvPr>
            <p:ph type="sldNum" idx="12"/>
          </p:nvPr>
        </p:nvSpPr>
        <p:spPr>
          <a:xfrm>
            <a:off x="11095176" y="6414760"/>
            <a:ext cx="258400" cy="2484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53655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Imagem com Legenda">
  <p:cSld name="Imagem com Legenda">
    <p:spTree>
      <p:nvGrpSpPr>
        <p:cNvPr id="1" name="Shape 1296"/>
        <p:cNvGrpSpPr/>
        <p:nvPr/>
      </p:nvGrpSpPr>
      <p:grpSpPr>
        <a:xfrm>
          <a:off x="0" y="0"/>
          <a:ext cx="0" cy="0"/>
          <a:chOff x="0" y="0"/>
          <a:chExt cx="0" cy="0"/>
        </a:xfrm>
      </p:grpSpPr>
      <p:sp>
        <p:nvSpPr>
          <p:cNvPr id="1297" name="Google Shape;1297;p222"/>
          <p:cNvSpPr txBox="1">
            <a:spLocks noGrp="1"/>
          </p:cNvSpPr>
          <p:nvPr>
            <p:ph type="title"/>
          </p:nvPr>
        </p:nvSpPr>
        <p:spPr>
          <a:xfrm>
            <a:off x="839787" y="457200"/>
            <a:ext cx="3932000" cy="1600400"/>
          </a:xfrm>
          <a:prstGeom prst="rect">
            <a:avLst/>
          </a:prstGeom>
          <a:noFill/>
          <a:ln>
            <a:noFill/>
          </a:ln>
        </p:spPr>
        <p:txBody>
          <a:bodyPr spcFirstLastPara="1" wrap="square" lIns="34275" tIns="34275" rIns="34275" bIns="34275" anchor="b" anchorCtr="0">
            <a:noAutofit/>
          </a:bodyPr>
          <a:lstStyle>
            <a:lvl1pPr lvl="0" algn="l" rtl="0">
              <a:lnSpc>
                <a:spcPct val="90000"/>
              </a:lnSpc>
              <a:spcBef>
                <a:spcPts val="0"/>
              </a:spcBef>
              <a:spcAft>
                <a:spcPts val="0"/>
              </a:spcAft>
              <a:buClr>
                <a:srgbClr val="000000"/>
              </a:buClr>
              <a:buSzPts val="2400"/>
              <a:buFont typeface="Calibri"/>
              <a:buNone/>
              <a:defRPr sz="3200"/>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298" name="Google Shape;1298;p222"/>
          <p:cNvSpPr>
            <a:spLocks noGrp="1"/>
          </p:cNvSpPr>
          <p:nvPr>
            <p:ph type="pic" idx="2"/>
          </p:nvPr>
        </p:nvSpPr>
        <p:spPr>
          <a:xfrm>
            <a:off x="5183187" y="987425"/>
            <a:ext cx="61724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1pPr>
            <a:lvl2pPr marR="0" lvl="1"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2pPr>
            <a:lvl3pPr marR="0" lvl="2"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3pPr>
            <a:lvl4pPr marR="0" lvl="3"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4pPr>
            <a:lvl5pPr marR="0" lvl="4"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5pPr>
            <a:lvl6pPr marR="0" lvl="5"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6pPr>
            <a:lvl7pPr marR="0" lvl="6"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7pPr>
            <a:lvl8pPr marR="0" lvl="7"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8pPr>
            <a:lvl9pPr marR="0" lvl="8"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1299" name="Google Shape;1299;p222"/>
          <p:cNvSpPr txBox="1">
            <a:spLocks noGrp="1"/>
          </p:cNvSpPr>
          <p:nvPr>
            <p:ph type="body" idx="1"/>
          </p:nvPr>
        </p:nvSpPr>
        <p:spPr>
          <a:xfrm>
            <a:off x="839787" y="2057400"/>
            <a:ext cx="3932000" cy="3811600"/>
          </a:xfrm>
          <a:prstGeom prst="rect">
            <a:avLst/>
          </a:prstGeom>
          <a:noFill/>
          <a:ln>
            <a:noFill/>
          </a:ln>
        </p:spPr>
        <p:txBody>
          <a:bodyPr spcFirstLastPara="1" wrap="square" lIns="34275" tIns="34275" rIns="34275" bIns="34275" anchor="t" anchorCtr="0">
            <a:noAutofit/>
          </a:bodyPr>
          <a:lstStyle>
            <a:lvl1pPr marL="609585" lvl="0" indent="-304792" algn="l" rtl="0">
              <a:lnSpc>
                <a:spcPct val="90000"/>
              </a:lnSpc>
              <a:spcBef>
                <a:spcPts val="1067"/>
              </a:spcBef>
              <a:spcAft>
                <a:spcPts val="0"/>
              </a:spcAft>
              <a:buClr>
                <a:srgbClr val="000000"/>
              </a:buClr>
              <a:buSzPts val="1200"/>
              <a:buFont typeface="Calibri"/>
              <a:buNone/>
              <a:defRPr sz="1600"/>
            </a:lvl1pPr>
            <a:lvl2pPr marL="1219170" lvl="1" indent="-304792" algn="l" rtl="0">
              <a:lnSpc>
                <a:spcPct val="90000"/>
              </a:lnSpc>
              <a:spcBef>
                <a:spcPts val="1067"/>
              </a:spcBef>
              <a:spcAft>
                <a:spcPts val="0"/>
              </a:spcAft>
              <a:buClr>
                <a:srgbClr val="000000"/>
              </a:buClr>
              <a:buSzPts val="1200"/>
              <a:buFont typeface="Calibri"/>
              <a:buNone/>
              <a:defRPr sz="1600"/>
            </a:lvl2pPr>
            <a:lvl3pPr marL="1828754" lvl="2" indent="-304792" algn="l" rtl="0">
              <a:lnSpc>
                <a:spcPct val="90000"/>
              </a:lnSpc>
              <a:spcBef>
                <a:spcPts val="1067"/>
              </a:spcBef>
              <a:spcAft>
                <a:spcPts val="0"/>
              </a:spcAft>
              <a:buClr>
                <a:srgbClr val="000000"/>
              </a:buClr>
              <a:buSzPts val="1200"/>
              <a:buFont typeface="Calibri"/>
              <a:buNone/>
              <a:defRPr sz="1600"/>
            </a:lvl3pPr>
            <a:lvl4pPr marL="2438339" lvl="3" indent="-304792" algn="l" rtl="0">
              <a:lnSpc>
                <a:spcPct val="90000"/>
              </a:lnSpc>
              <a:spcBef>
                <a:spcPts val="1067"/>
              </a:spcBef>
              <a:spcAft>
                <a:spcPts val="0"/>
              </a:spcAft>
              <a:buClr>
                <a:srgbClr val="000000"/>
              </a:buClr>
              <a:buSzPts val="1200"/>
              <a:buFont typeface="Calibri"/>
              <a:buNone/>
              <a:defRPr sz="1600"/>
            </a:lvl4pPr>
            <a:lvl5pPr marL="3047924" lvl="4" indent="-304792" algn="l" rtl="0">
              <a:lnSpc>
                <a:spcPct val="90000"/>
              </a:lnSpc>
              <a:spcBef>
                <a:spcPts val="1067"/>
              </a:spcBef>
              <a:spcAft>
                <a:spcPts val="0"/>
              </a:spcAft>
              <a:buClr>
                <a:srgbClr val="000000"/>
              </a:buClr>
              <a:buSzPts val="1200"/>
              <a:buFont typeface="Calibri"/>
              <a:buNone/>
              <a:defRPr sz="1600"/>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1300" name="Google Shape;1300;p222"/>
          <p:cNvSpPr txBox="1">
            <a:spLocks noGrp="1"/>
          </p:cNvSpPr>
          <p:nvPr>
            <p:ph type="sldNum" idx="12"/>
          </p:nvPr>
        </p:nvSpPr>
        <p:spPr>
          <a:xfrm>
            <a:off x="11095176" y="6414760"/>
            <a:ext cx="258400" cy="2484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34738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01"/>
        <p:cNvGrpSpPr/>
        <p:nvPr/>
      </p:nvGrpSpPr>
      <p:grpSpPr>
        <a:xfrm>
          <a:off x="0" y="0"/>
          <a:ext cx="0" cy="0"/>
          <a:chOff x="0" y="0"/>
          <a:chExt cx="0" cy="0"/>
        </a:xfrm>
      </p:grpSpPr>
      <p:sp>
        <p:nvSpPr>
          <p:cNvPr id="1302" name="Google Shape;1302;p223"/>
          <p:cNvSpPr txBox="1">
            <a:spLocks noGrp="1"/>
          </p:cNvSpPr>
          <p:nvPr>
            <p:ph type="sldNum" idx="12"/>
          </p:nvPr>
        </p:nvSpPr>
        <p:spPr>
          <a:xfrm>
            <a:off x="5953188" y="6482953"/>
            <a:ext cx="279200" cy="202000"/>
          </a:xfrm>
          <a:prstGeom prst="rect">
            <a:avLst/>
          </a:prstGeom>
          <a:noFill/>
          <a:ln>
            <a:noFill/>
          </a:ln>
        </p:spPr>
        <p:txBody>
          <a:bodyPr spcFirstLastPara="1" wrap="square" lIns="32750" tIns="32750" rIns="32750" bIns="32750" anchor="b" anchorCtr="0">
            <a:noAutofit/>
          </a:bodyPr>
          <a:lstStyle>
            <a:lvl1pPr marL="0" marR="0" lvl="0"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800"/>
              <a:buFont typeface="Helvetica Neue"/>
              <a:buNone/>
              <a:defRPr sz="1067" b="0" i="0" u="none" strike="noStrike" cap="none">
                <a:solidFill>
                  <a:srgbClr val="000000"/>
                </a:solidFill>
                <a:latin typeface="Calibri"/>
                <a:ea typeface="Calibri"/>
                <a:cs typeface="Calibri"/>
                <a:sym typeface="Calibri"/>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63643369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ítulo e Conteúdo" type="tx">
  <p:cSld name="Título e Conteúdo">
    <p:spTree>
      <p:nvGrpSpPr>
        <p:cNvPr id="1" name="Shape 357"/>
        <p:cNvGrpSpPr/>
        <p:nvPr/>
      </p:nvGrpSpPr>
      <p:grpSpPr>
        <a:xfrm>
          <a:off x="0" y="0"/>
          <a:ext cx="0" cy="0"/>
          <a:chOff x="0" y="0"/>
          <a:chExt cx="0" cy="0"/>
        </a:xfrm>
      </p:grpSpPr>
      <p:sp>
        <p:nvSpPr>
          <p:cNvPr id="358" name="Google Shape;358;p122"/>
          <p:cNvSpPr txBox="1">
            <a:spLocks noGrp="1"/>
          </p:cNvSpPr>
          <p:nvPr>
            <p:ph type="title"/>
          </p:nvPr>
        </p:nvSpPr>
        <p:spPr>
          <a:xfrm>
            <a:off x="838200" y="1131092"/>
            <a:ext cx="10515600" cy="994000"/>
          </a:xfrm>
          <a:prstGeom prst="rect">
            <a:avLst/>
          </a:prstGeom>
          <a:noFill/>
          <a:ln>
            <a:noFill/>
          </a:ln>
        </p:spPr>
        <p:txBody>
          <a:bodyPr spcFirstLastPara="1" wrap="square" lIns="25700" tIns="25700" rIns="25700" bIns="25700" anchor="ctr" anchorCtr="0">
            <a:noAutofit/>
          </a:bodyPr>
          <a:lstStyle>
            <a:lvl1pPr lvl="0" algn="l" rtl="0">
              <a:lnSpc>
                <a:spcPct val="90000"/>
              </a:lnSpc>
              <a:spcBef>
                <a:spcPts val="0"/>
              </a:spcBef>
              <a:spcAft>
                <a:spcPts val="0"/>
              </a:spcAft>
              <a:buClr>
                <a:srgbClr val="000000"/>
              </a:buClr>
              <a:buSzPts val="1400"/>
              <a:buNon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359" name="Google Shape;359;p122"/>
          <p:cNvSpPr txBox="1">
            <a:spLocks noGrp="1"/>
          </p:cNvSpPr>
          <p:nvPr>
            <p:ph type="body" idx="1"/>
          </p:nvPr>
        </p:nvSpPr>
        <p:spPr>
          <a:xfrm>
            <a:off x="838200" y="2226467"/>
            <a:ext cx="10515600" cy="3263600"/>
          </a:xfrm>
          <a:prstGeom prst="rect">
            <a:avLst/>
          </a:prstGeom>
          <a:noFill/>
          <a:ln>
            <a:noFill/>
          </a:ln>
        </p:spPr>
        <p:txBody>
          <a:bodyPr spcFirstLastPara="1" wrap="square" lIns="25700" tIns="25700" rIns="25700" bIns="25700" anchor="t" anchorCtr="0">
            <a:noAutofit/>
          </a:bodyPr>
          <a:lstStyle>
            <a:lvl1pPr marL="609585" lvl="0" indent="-482588" algn="l" rtl="0">
              <a:lnSpc>
                <a:spcPct val="90000"/>
              </a:lnSpc>
              <a:spcBef>
                <a:spcPts val="1067"/>
              </a:spcBef>
              <a:spcAft>
                <a:spcPts val="0"/>
              </a:spcAft>
              <a:buSzPts val="2100"/>
              <a:buChar char="•"/>
              <a:defRPr/>
            </a:lvl1pPr>
            <a:lvl2pPr marL="1219170" lvl="1" indent="-482588" algn="l" rtl="0">
              <a:lnSpc>
                <a:spcPct val="90000"/>
              </a:lnSpc>
              <a:spcBef>
                <a:spcPts val="1067"/>
              </a:spcBef>
              <a:spcAft>
                <a:spcPts val="0"/>
              </a:spcAft>
              <a:buSzPts val="2100"/>
              <a:buChar char="•"/>
              <a:defRPr/>
            </a:lvl2pPr>
            <a:lvl3pPr marL="1828754" lvl="2" indent="-482588" algn="l" rtl="0">
              <a:lnSpc>
                <a:spcPct val="90000"/>
              </a:lnSpc>
              <a:spcBef>
                <a:spcPts val="1067"/>
              </a:spcBef>
              <a:spcAft>
                <a:spcPts val="0"/>
              </a:spcAft>
              <a:buSzPts val="2100"/>
              <a:buChar char="•"/>
              <a:defRPr/>
            </a:lvl3pPr>
            <a:lvl4pPr marL="2438339" lvl="3" indent="-482588" algn="l" rtl="0">
              <a:lnSpc>
                <a:spcPct val="90000"/>
              </a:lnSpc>
              <a:spcBef>
                <a:spcPts val="1067"/>
              </a:spcBef>
              <a:spcAft>
                <a:spcPts val="0"/>
              </a:spcAft>
              <a:buSzPts val="2100"/>
              <a:buChar char="•"/>
              <a:defRPr/>
            </a:lvl4pPr>
            <a:lvl5pPr marL="3047924" lvl="4" indent="-482588" algn="l" rtl="0">
              <a:lnSpc>
                <a:spcPct val="90000"/>
              </a:lnSpc>
              <a:spcBef>
                <a:spcPts val="1067"/>
              </a:spcBef>
              <a:spcAft>
                <a:spcPts val="0"/>
              </a:spcAft>
              <a:buSzPts val="2100"/>
              <a:buChar char="•"/>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360" name="Google Shape;360;p122"/>
          <p:cNvSpPr txBox="1">
            <a:spLocks noGrp="1"/>
          </p:cNvSpPr>
          <p:nvPr>
            <p:ph type="sldNum" idx="12"/>
          </p:nvPr>
        </p:nvSpPr>
        <p:spPr>
          <a:xfrm>
            <a:off x="11118115" y="5648653"/>
            <a:ext cx="236000" cy="225200"/>
          </a:xfrm>
          <a:prstGeom prst="rect">
            <a:avLst/>
          </a:prstGeom>
          <a:noFill/>
          <a:ln>
            <a:noFill/>
          </a:ln>
        </p:spPr>
        <p:txBody>
          <a:bodyPr spcFirstLastPara="1" wrap="square" lIns="25700" tIns="25700" rIns="25700" bIns="2570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290369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ítulo e Conteúdo">
  <p:cSld name="1_Título e Conteúdo">
    <p:spTree>
      <p:nvGrpSpPr>
        <p:cNvPr id="1" name="Shape 361"/>
        <p:cNvGrpSpPr/>
        <p:nvPr/>
      </p:nvGrpSpPr>
      <p:grpSpPr>
        <a:xfrm>
          <a:off x="0" y="0"/>
          <a:ext cx="0" cy="0"/>
          <a:chOff x="0" y="0"/>
          <a:chExt cx="0" cy="0"/>
        </a:xfrm>
      </p:grpSpPr>
      <p:sp>
        <p:nvSpPr>
          <p:cNvPr id="362" name="Google Shape;362;p123"/>
          <p:cNvSpPr txBox="1">
            <a:spLocks noGrp="1"/>
          </p:cNvSpPr>
          <p:nvPr>
            <p:ph type="title"/>
          </p:nvPr>
        </p:nvSpPr>
        <p:spPr>
          <a:xfrm>
            <a:off x="838200" y="365125"/>
            <a:ext cx="10515600" cy="1325600"/>
          </a:xfrm>
          <a:prstGeom prst="rect">
            <a:avLst/>
          </a:prstGeom>
          <a:noFill/>
          <a:ln>
            <a:noFill/>
          </a:ln>
        </p:spPr>
        <p:txBody>
          <a:bodyPr spcFirstLastPara="1" wrap="square" lIns="34250" tIns="34250" rIns="34250" bIns="34250" anchor="ctr" anchorCtr="0">
            <a:noAutofit/>
          </a:bodyPr>
          <a:lstStyle>
            <a:lvl1pPr lvl="0" algn="l" rtl="0">
              <a:lnSpc>
                <a:spcPct val="90000"/>
              </a:lnSpc>
              <a:spcBef>
                <a:spcPts val="0"/>
              </a:spcBef>
              <a:spcAft>
                <a:spcPts val="0"/>
              </a:spcAft>
              <a:buClr>
                <a:srgbClr val="000000"/>
              </a:buClr>
              <a:buSzPts val="1400"/>
              <a:buNon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363" name="Google Shape;363;p123"/>
          <p:cNvSpPr txBox="1">
            <a:spLocks noGrp="1"/>
          </p:cNvSpPr>
          <p:nvPr>
            <p:ph type="body" idx="1"/>
          </p:nvPr>
        </p:nvSpPr>
        <p:spPr>
          <a:xfrm>
            <a:off x="838200" y="1825625"/>
            <a:ext cx="10515600" cy="4351200"/>
          </a:xfrm>
          <a:prstGeom prst="rect">
            <a:avLst/>
          </a:prstGeom>
          <a:noFill/>
          <a:ln>
            <a:noFill/>
          </a:ln>
        </p:spPr>
        <p:txBody>
          <a:bodyPr spcFirstLastPara="1" wrap="square" lIns="34250" tIns="34250" rIns="34250" bIns="34250" anchor="t" anchorCtr="0">
            <a:noAutofit/>
          </a:bodyPr>
          <a:lstStyle>
            <a:lvl1pPr marL="609585" lvl="0" indent="-482588" algn="l" rtl="0">
              <a:lnSpc>
                <a:spcPct val="90000"/>
              </a:lnSpc>
              <a:spcBef>
                <a:spcPts val="1067"/>
              </a:spcBef>
              <a:spcAft>
                <a:spcPts val="0"/>
              </a:spcAft>
              <a:buSzPts val="2100"/>
              <a:buChar char="•"/>
              <a:defRPr/>
            </a:lvl1pPr>
            <a:lvl2pPr marL="1219170" lvl="1" indent="-482588" algn="l" rtl="0">
              <a:lnSpc>
                <a:spcPct val="90000"/>
              </a:lnSpc>
              <a:spcBef>
                <a:spcPts val="1067"/>
              </a:spcBef>
              <a:spcAft>
                <a:spcPts val="0"/>
              </a:spcAft>
              <a:buSzPts val="2100"/>
              <a:buChar char="•"/>
              <a:defRPr/>
            </a:lvl2pPr>
            <a:lvl3pPr marL="1828754" lvl="2" indent="-482588" algn="l" rtl="0">
              <a:lnSpc>
                <a:spcPct val="90000"/>
              </a:lnSpc>
              <a:spcBef>
                <a:spcPts val="1067"/>
              </a:spcBef>
              <a:spcAft>
                <a:spcPts val="0"/>
              </a:spcAft>
              <a:buSzPts val="2100"/>
              <a:buChar char="•"/>
              <a:defRPr/>
            </a:lvl3pPr>
            <a:lvl4pPr marL="2438339" lvl="3" indent="-482588" algn="l" rtl="0">
              <a:lnSpc>
                <a:spcPct val="90000"/>
              </a:lnSpc>
              <a:spcBef>
                <a:spcPts val="1067"/>
              </a:spcBef>
              <a:spcAft>
                <a:spcPts val="0"/>
              </a:spcAft>
              <a:buSzPts val="2100"/>
              <a:buChar char="•"/>
              <a:defRPr/>
            </a:lvl4pPr>
            <a:lvl5pPr marL="3047924" lvl="4" indent="-482588" algn="l" rtl="0">
              <a:lnSpc>
                <a:spcPct val="90000"/>
              </a:lnSpc>
              <a:spcBef>
                <a:spcPts val="1067"/>
              </a:spcBef>
              <a:spcAft>
                <a:spcPts val="0"/>
              </a:spcAft>
              <a:buSzPts val="2100"/>
              <a:buChar char="•"/>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364" name="Google Shape;364;p123"/>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70061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_AND_BODY">
  <p:cSld name="TITLE_AND_BODY">
    <p:spTree>
      <p:nvGrpSpPr>
        <p:cNvPr id="1" name="Shape 365"/>
        <p:cNvGrpSpPr/>
        <p:nvPr/>
      </p:nvGrpSpPr>
      <p:grpSpPr>
        <a:xfrm>
          <a:off x="0" y="0"/>
          <a:ext cx="0" cy="0"/>
          <a:chOff x="0" y="0"/>
          <a:chExt cx="0" cy="0"/>
        </a:xfrm>
      </p:grpSpPr>
      <p:sp>
        <p:nvSpPr>
          <p:cNvPr id="366" name="Google Shape;366;p124"/>
          <p:cNvSpPr txBox="1">
            <a:spLocks noGrp="1"/>
          </p:cNvSpPr>
          <p:nvPr>
            <p:ph type="title"/>
          </p:nvPr>
        </p:nvSpPr>
        <p:spPr>
          <a:xfrm>
            <a:off x="1981199" y="274636"/>
            <a:ext cx="8229600" cy="1325600"/>
          </a:xfrm>
          <a:prstGeom prst="rect">
            <a:avLst/>
          </a:prstGeom>
          <a:noFill/>
          <a:ln>
            <a:noFill/>
          </a:ln>
        </p:spPr>
        <p:txBody>
          <a:bodyPr spcFirstLastPara="1" wrap="square" lIns="34300" tIns="34300" rIns="34300" bIns="3430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367" name="Google Shape;367;p124"/>
          <p:cNvSpPr txBox="1">
            <a:spLocks noGrp="1"/>
          </p:cNvSpPr>
          <p:nvPr>
            <p:ph type="body" idx="1"/>
          </p:nvPr>
        </p:nvSpPr>
        <p:spPr>
          <a:xfrm>
            <a:off x="1981199" y="901699"/>
            <a:ext cx="8229600" cy="5257600"/>
          </a:xfrm>
          <a:prstGeom prst="rect">
            <a:avLst/>
          </a:prstGeom>
          <a:noFill/>
          <a:ln>
            <a:noFill/>
          </a:ln>
        </p:spPr>
        <p:txBody>
          <a:bodyPr spcFirstLastPara="1" wrap="square" lIns="34300" tIns="34300" rIns="34300" bIns="3430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368" name="Google Shape;368;p124"/>
          <p:cNvSpPr txBox="1"/>
          <p:nvPr/>
        </p:nvSpPr>
        <p:spPr>
          <a:xfrm>
            <a:off x="8095365" y="640089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369" name="Google Shape;369;p124"/>
          <p:cNvGrpSpPr/>
          <p:nvPr/>
        </p:nvGrpSpPr>
        <p:grpSpPr>
          <a:xfrm>
            <a:off x="1219197" y="6611729"/>
            <a:ext cx="9753703" cy="249468"/>
            <a:chOff x="0" y="0"/>
            <a:chExt cx="9753702" cy="249468"/>
          </a:xfrm>
        </p:grpSpPr>
        <p:sp>
          <p:nvSpPr>
            <p:cNvPr id="370" name="Google Shape;370;p124"/>
            <p:cNvSpPr/>
            <p:nvPr/>
          </p:nvSpPr>
          <p:spPr>
            <a:xfrm rot="-5400000">
              <a:off x="2318901" y="-693299"/>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71" name="Google Shape;371;p124"/>
            <p:cNvSpPr/>
            <p:nvPr/>
          </p:nvSpPr>
          <p:spPr>
            <a:xfrm rot="-5400000">
              <a:off x="3944502"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72" name="Google Shape;372;p124"/>
            <p:cNvSpPr/>
            <p:nvPr/>
          </p:nvSpPr>
          <p:spPr>
            <a:xfrm rot="-5400000">
              <a:off x="5570102" y="-693300"/>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73" name="Google Shape;373;p124"/>
            <p:cNvSpPr/>
            <p:nvPr/>
          </p:nvSpPr>
          <p:spPr>
            <a:xfrm rot="-5400000">
              <a:off x="7195702" y="-693300"/>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74" name="Google Shape;374;p124"/>
            <p:cNvSpPr/>
            <p:nvPr/>
          </p:nvSpPr>
          <p:spPr>
            <a:xfrm rot="-5400000">
              <a:off x="8821302" y="-693300"/>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75" name="Google Shape;375;p124"/>
            <p:cNvSpPr/>
            <p:nvPr/>
          </p:nvSpPr>
          <p:spPr>
            <a:xfrm rot="-5400000">
              <a:off x="693301" y="-693299"/>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376" name="Google Shape;376;p124"/>
            <p:cNvGrpSpPr/>
            <p:nvPr/>
          </p:nvGrpSpPr>
          <p:grpSpPr>
            <a:xfrm>
              <a:off x="0" y="131865"/>
              <a:ext cx="9753702" cy="117603"/>
              <a:chOff x="0" y="-1"/>
              <a:chExt cx="9753702" cy="117603"/>
            </a:xfrm>
          </p:grpSpPr>
          <p:sp>
            <p:nvSpPr>
              <p:cNvPr id="377" name="Google Shape;377;p124"/>
              <p:cNvSpPr/>
              <p:nvPr/>
            </p:nvSpPr>
            <p:spPr>
              <a:xfrm rot="-5400000">
                <a:off x="2379651" y="-754047"/>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78" name="Google Shape;378;p124"/>
              <p:cNvSpPr/>
              <p:nvPr/>
            </p:nvSpPr>
            <p:spPr>
              <a:xfrm rot="-5400000">
                <a:off x="4005251" y="-754049"/>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79" name="Google Shape;379;p124"/>
              <p:cNvSpPr/>
              <p:nvPr/>
            </p:nvSpPr>
            <p:spPr>
              <a:xfrm rot="-5400000">
                <a:off x="5630852" y="-754047"/>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80" name="Google Shape;380;p124"/>
              <p:cNvSpPr/>
              <p:nvPr/>
            </p:nvSpPr>
            <p:spPr>
              <a:xfrm rot="-5400000">
                <a:off x="7256452" y="-754051"/>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81" name="Google Shape;381;p124"/>
              <p:cNvSpPr/>
              <p:nvPr/>
            </p:nvSpPr>
            <p:spPr>
              <a:xfrm rot="-5400000">
                <a:off x="8882052" y="-754049"/>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82" name="Google Shape;382;p124"/>
              <p:cNvSpPr/>
              <p:nvPr/>
            </p:nvSpPr>
            <p:spPr>
              <a:xfrm rot="-5400000">
                <a:off x="754050" y="-754048"/>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383" name="Google Shape;383;p124"/>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884507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Default - Title Slide">
  <p:cSld name="Default - Title Slide">
    <p:spTree>
      <p:nvGrpSpPr>
        <p:cNvPr id="1" name="Shape 384"/>
        <p:cNvGrpSpPr/>
        <p:nvPr/>
      </p:nvGrpSpPr>
      <p:grpSpPr>
        <a:xfrm>
          <a:off x="0" y="0"/>
          <a:ext cx="0" cy="0"/>
          <a:chOff x="0" y="0"/>
          <a:chExt cx="0" cy="0"/>
        </a:xfrm>
      </p:grpSpPr>
      <p:sp>
        <p:nvSpPr>
          <p:cNvPr id="385" name="Google Shape;385;p125"/>
          <p:cNvSpPr txBox="1"/>
          <p:nvPr/>
        </p:nvSpPr>
        <p:spPr>
          <a:xfrm>
            <a:off x="8127911" y="6374111"/>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386" name="Google Shape;386;p125"/>
          <p:cNvGrpSpPr/>
          <p:nvPr/>
        </p:nvGrpSpPr>
        <p:grpSpPr>
          <a:xfrm>
            <a:off x="1219195" y="6611731"/>
            <a:ext cx="9753704" cy="255619"/>
            <a:chOff x="-1" y="74"/>
            <a:chExt cx="9753704" cy="255619"/>
          </a:xfrm>
        </p:grpSpPr>
        <p:sp>
          <p:nvSpPr>
            <p:cNvPr id="387" name="Google Shape;387;p125"/>
            <p:cNvSpPr txBox="1"/>
            <p:nvPr/>
          </p:nvSpPr>
          <p:spPr>
            <a:xfrm>
              <a:off x="305934" y="64893"/>
              <a:ext cx="2772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388" name="Google Shape;388;p125"/>
            <p:cNvSpPr/>
            <p:nvPr/>
          </p:nvSpPr>
          <p:spPr>
            <a:xfrm rot="-5400000">
              <a:off x="2318902" y="-693225"/>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89" name="Google Shape;389;p125"/>
            <p:cNvSpPr/>
            <p:nvPr/>
          </p:nvSpPr>
          <p:spPr>
            <a:xfrm rot="-5400000">
              <a:off x="3944502" y="-693226"/>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90" name="Google Shape;390;p125"/>
            <p:cNvSpPr/>
            <p:nvPr/>
          </p:nvSpPr>
          <p:spPr>
            <a:xfrm rot="-5400000">
              <a:off x="5570102" y="-693225"/>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91" name="Google Shape;391;p125"/>
            <p:cNvSpPr/>
            <p:nvPr/>
          </p:nvSpPr>
          <p:spPr>
            <a:xfrm rot="-5400000">
              <a:off x="7195703" y="-693226"/>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92" name="Google Shape;392;p125"/>
            <p:cNvSpPr/>
            <p:nvPr/>
          </p:nvSpPr>
          <p:spPr>
            <a:xfrm rot="-5400000">
              <a:off x="8821302" y="-693225"/>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93" name="Google Shape;393;p125"/>
            <p:cNvSpPr/>
            <p:nvPr/>
          </p:nvSpPr>
          <p:spPr>
            <a:xfrm rot="-5400000">
              <a:off x="693301" y="-693225"/>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394" name="Google Shape;394;p125"/>
            <p:cNvGrpSpPr/>
            <p:nvPr/>
          </p:nvGrpSpPr>
          <p:grpSpPr>
            <a:xfrm>
              <a:off x="-1" y="131940"/>
              <a:ext cx="9753704" cy="117603"/>
              <a:chOff x="0" y="35"/>
              <a:chExt cx="9753704" cy="117603"/>
            </a:xfrm>
          </p:grpSpPr>
          <p:sp>
            <p:nvSpPr>
              <p:cNvPr id="395" name="Google Shape;395;p125"/>
              <p:cNvSpPr/>
              <p:nvPr/>
            </p:nvSpPr>
            <p:spPr>
              <a:xfrm rot="-5400000">
                <a:off x="2379651" y="-754013"/>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96" name="Google Shape;396;p125"/>
              <p:cNvSpPr/>
              <p:nvPr/>
            </p:nvSpPr>
            <p:spPr>
              <a:xfrm rot="-5400000">
                <a:off x="4005252" y="-754014"/>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97" name="Google Shape;397;p125"/>
              <p:cNvSpPr/>
              <p:nvPr/>
            </p:nvSpPr>
            <p:spPr>
              <a:xfrm rot="-5400000">
                <a:off x="5630853" y="-754013"/>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98" name="Google Shape;398;p125"/>
              <p:cNvSpPr/>
              <p:nvPr/>
            </p:nvSpPr>
            <p:spPr>
              <a:xfrm rot="-5400000">
                <a:off x="7256454" y="-754015"/>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399" name="Google Shape;399;p125"/>
              <p:cNvSpPr/>
              <p:nvPr/>
            </p:nvSpPr>
            <p:spPr>
              <a:xfrm rot="-5400000">
                <a:off x="8882054" y="-754014"/>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00" name="Google Shape;400;p125"/>
              <p:cNvSpPr/>
              <p:nvPr/>
            </p:nvSpPr>
            <p:spPr>
              <a:xfrm rot="-5400000">
                <a:off x="754050" y="-754014"/>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401" name="Google Shape;401;p125"/>
          <p:cNvSpPr txBox="1">
            <a:spLocks noGrp="1"/>
          </p:cNvSpPr>
          <p:nvPr>
            <p:ph type="sldNum" idx="12"/>
          </p:nvPr>
        </p:nvSpPr>
        <p:spPr>
          <a:xfrm>
            <a:off x="9980289" y="5707855"/>
            <a:ext cx="230400" cy="2108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3705068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Default - Blank">
  <p:cSld name="Default - Blank">
    <p:spTree>
      <p:nvGrpSpPr>
        <p:cNvPr id="1" name="Shape 402"/>
        <p:cNvGrpSpPr/>
        <p:nvPr/>
      </p:nvGrpSpPr>
      <p:grpSpPr>
        <a:xfrm>
          <a:off x="0" y="0"/>
          <a:ext cx="0" cy="0"/>
          <a:chOff x="0" y="0"/>
          <a:chExt cx="0" cy="0"/>
        </a:xfrm>
      </p:grpSpPr>
      <p:sp>
        <p:nvSpPr>
          <p:cNvPr id="403" name="Google Shape;403;p126"/>
          <p:cNvSpPr txBox="1">
            <a:spLocks noGrp="1"/>
          </p:cNvSpPr>
          <p:nvPr>
            <p:ph type="sldNum" idx="12"/>
          </p:nvPr>
        </p:nvSpPr>
        <p:spPr>
          <a:xfrm>
            <a:off x="9954889" y="6429375"/>
            <a:ext cx="256000" cy="236000"/>
          </a:xfrm>
          <a:prstGeom prst="rect">
            <a:avLst/>
          </a:prstGeom>
          <a:noFill/>
          <a:ln>
            <a:noFill/>
          </a:ln>
        </p:spPr>
        <p:txBody>
          <a:bodyPr spcFirstLastPara="1" wrap="square" lIns="38100" tIns="38100" rIns="38100" bIns="38100"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3863324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tandard - Set 2">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A37590F4-2624-4840-98EA-506A0C1EF3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7733">
            <a:off x="484188" y="1792288"/>
            <a:ext cx="34448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3704323" y="2352675"/>
            <a:ext cx="7754255"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2490141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Slide de Título">
  <p:cSld name="Slide de Título">
    <p:spTree>
      <p:nvGrpSpPr>
        <p:cNvPr id="1" name="Shape 404"/>
        <p:cNvGrpSpPr/>
        <p:nvPr/>
      </p:nvGrpSpPr>
      <p:grpSpPr>
        <a:xfrm>
          <a:off x="0" y="0"/>
          <a:ext cx="0" cy="0"/>
          <a:chOff x="0" y="0"/>
          <a:chExt cx="0" cy="0"/>
        </a:xfrm>
      </p:grpSpPr>
      <p:sp>
        <p:nvSpPr>
          <p:cNvPr id="405" name="Google Shape;405;p127"/>
          <p:cNvSpPr txBox="1">
            <a:spLocks noGrp="1"/>
          </p:cNvSpPr>
          <p:nvPr>
            <p:ph type="title"/>
          </p:nvPr>
        </p:nvSpPr>
        <p:spPr>
          <a:xfrm>
            <a:off x="2667000" y="1699023"/>
            <a:ext cx="6858000" cy="1790800"/>
          </a:xfrm>
          <a:prstGeom prst="rect">
            <a:avLst/>
          </a:prstGeom>
          <a:noFill/>
          <a:ln>
            <a:noFill/>
          </a:ln>
        </p:spPr>
        <p:txBody>
          <a:bodyPr spcFirstLastPara="1" wrap="square" lIns="25700" tIns="25700" rIns="25700" bIns="25700" anchor="b" anchorCtr="0">
            <a:noAutofit/>
          </a:bodyPr>
          <a:lstStyle>
            <a:lvl1pPr lvl="0" algn="ctr" rtl="0">
              <a:lnSpc>
                <a:spcPct val="90000"/>
              </a:lnSpc>
              <a:spcBef>
                <a:spcPts val="0"/>
              </a:spcBef>
              <a:spcAft>
                <a:spcPts val="0"/>
              </a:spcAft>
              <a:buClr>
                <a:srgbClr val="000000"/>
              </a:buClr>
              <a:buSzPts val="4500"/>
              <a:buFont typeface="Calibri"/>
              <a:buChar char="•"/>
              <a:defRPr sz="6000"/>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406" name="Google Shape;406;p127"/>
          <p:cNvSpPr txBox="1">
            <a:spLocks noGrp="1"/>
          </p:cNvSpPr>
          <p:nvPr>
            <p:ph type="body" idx="1"/>
          </p:nvPr>
        </p:nvSpPr>
        <p:spPr>
          <a:xfrm>
            <a:off x="2667000" y="3558779"/>
            <a:ext cx="6858000" cy="1241600"/>
          </a:xfrm>
          <a:prstGeom prst="rect">
            <a:avLst/>
          </a:prstGeom>
          <a:noFill/>
          <a:ln>
            <a:noFill/>
          </a:ln>
        </p:spPr>
        <p:txBody>
          <a:bodyPr spcFirstLastPara="1" wrap="square" lIns="25700" tIns="25700" rIns="25700" bIns="25700" anchor="t" anchorCtr="0">
            <a:noAutofit/>
          </a:bodyPr>
          <a:lstStyle>
            <a:lvl1pPr marL="609585" lvl="0" indent="-457189" algn="ctr" rtl="0">
              <a:lnSpc>
                <a:spcPct val="90000"/>
              </a:lnSpc>
              <a:spcBef>
                <a:spcPts val="1067"/>
              </a:spcBef>
              <a:spcAft>
                <a:spcPts val="0"/>
              </a:spcAft>
              <a:buSzPts val="1800"/>
              <a:buFont typeface="Calibri"/>
              <a:buChar char="•"/>
              <a:defRPr sz="2400"/>
            </a:lvl1pPr>
            <a:lvl2pPr marL="1219170" lvl="1" indent="-457189" algn="ctr" rtl="0">
              <a:lnSpc>
                <a:spcPct val="90000"/>
              </a:lnSpc>
              <a:spcBef>
                <a:spcPts val="1067"/>
              </a:spcBef>
              <a:spcAft>
                <a:spcPts val="0"/>
              </a:spcAft>
              <a:buSzPts val="1800"/>
              <a:buFont typeface="Calibri"/>
              <a:buChar char="•"/>
              <a:defRPr sz="2400"/>
            </a:lvl2pPr>
            <a:lvl3pPr marL="1828754" lvl="2" indent="-457189" algn="ctr" rtl="0">
              <a:lnSpc>
                <a:spcPct val="90000"/>
              </a:lnSpc>
              <a:spcBef>
                <a:spcPts val="1067"/>
              </a:spcBef>
              <a:spcAft>
                <a:spcPts val="0"/>
              </a:spcAft>
              <a:buSzPts val="1800"/>
              <a:buFont typeface="Calibri"/>
              <a:buChar char="•"/>
              <a:defRPr sz="2400"/>
            </a:lvl3pPr>
            <a:lvl4pPr marL="2438339" lvl="3" indent="-457189" algn="ctr" rtl="0">
              <a:lnSpc>
                <a:spcPct val="90000"/>
              </a:lnSpc>
              <a:spcBef>
                <a:spcPts val="1067"/>
              </a:spcBef>
              <a:spcAft>
                <a:spcPts val="0"/>
              </a:spcAft>
              <a:buSzPts val="1800"/>
              <a:buFont typeface="Calibri"/>
              <a:buChar char="•"/>
              <a:defRPr sz="2400"/>
            </a:lvl4pPr>
            <a:lvl5pPr marL="3047924" lvl="4" indent="-457189" algn="ctr" rtl="0">
              <a:lnSpc>
                <a:spcPct val="90000"/>
              </a:lnSpc>
              <a:spcBef>
                <a:spcPts val="1067"/>
              </a:spcBef>
              <a:spcAft>
                <a:spcPts val="0"/>
              </a:spcAft>
              <a:buSzPts val="1800"/>
              <a:buFont typeface="Calibri"/>
              <a:buChar char="•"/>
              <a:defRPr sz="2400"/>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407" name="Google Shape;407;p127"/>
          <p:cNvSpPr txBox="1">
            <a:spLocks noGrp="1"/>
          </p:cNvSpPr>
          <p:nvPr>
            <p:ph type="sldNum" idx="12"/>
          </p:nvPr>
        </p:nvSpPr>
        <p:spPr>
          <a:xfrm>
            <a:off x="9655451" y="5648727"/>
            <a:ext cx="384000" cy="225200"/>
          </a:xfrm>
          <a:prstGeom prst="rect">
            <a:avLst/>
          </a:prstGeom>
          <a:noFill/>
          <a:ln>
            <a:noFill/>
          </a:ln>
        </p:spPr>
        <p:txBody>
          <a:bodyPr spcFirstLastPara="1" wrap="square" lIns="25700" tIns="25700" rIns="25700" bIns="25700" anchor="ctr" anchorCtr="0">
            <a:noAutofit/>
          </a:bodyPr>
          <a:lstStyle>
            <a:lvl1pPr marL="152396" marR="0" lvl="0"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152396" marR="0" lvl="1"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152396" marR="0" lvl="2"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152396" marR="0" lvl="3"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152396" marR="0" lvl="4"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152396" marR="0" lvl="5"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152396" marR="0" lvl="6"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152396" marR="0" lvl="7"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152396" marR="0" lvl="8" indent="-67732"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pPr indent="-143930">
              <a:buFont typeface="Calibri"/>
              <a:buChar char="•"/>
            </a:pPr>
            <a:fld id="{00000000-1234-1234-1234-123412341234}" type="slidenum">
              <a:rPr lang="en" smtClean="0"/>
              <a:pPr indent="-143930">
                <a:buFont typeface="Calibri"/>
                <a:buChar char="•"/>
              </a:pPr>
              <a:t>‹#›</a:t>
            </a:fld>
            <a:endParaRPr lang="en"/>
          </a:p>
        </p:txBody>
      </p:sp>
    </p:spTree>
    <p:extLst>
      <p:ext uri="{BB962C8B-B14F-4D97-AF65-F5344CB8AC3E}">
        <p14:creationId xmlns:p14="http://schemas.microsoft.com/office/powerpoint/2010/main" val="22232745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Default 3">
  <p:cSld name="Default 3">
    <p:spTree>
      <p:nvGrpSpPr>
        <p:cNvPr id="1" name="Shape 408"/>
        <p:cNvGrpSpPr/>
        <p:nvPr/>
      </p:nvGrpSpPr>
      <p:grpSpPr>
        <a:xfrm>
          <a:off x="0" y="0"/>
          <a:ext cx="0" cy="0"/>
          <a:chOff x="0" y="0"/>
          <a:chExt cx="0" cy="0"/>
        </a:xfrm>
      </p:grpSpPr>
      <p:sp>
        <p:nvSpPr>
          <p:cNvPr id="409" name="Google Shape;409;p128"/>
          <p:cNvSpPr txBox="1">
            <a:spLocks noGrp="1"/>
          </p:cNvSpPr>
          <p:nvPr>
            <p:ph type="title"/>
          </p:nvPr>
        </p:nvSpPr>
        <p:spPr>
          <a:xfrm>
            <a:off x="1981199" y="274636"/>
            <a:ext cx="8229600" cy="1325600"/>
          </a:xfrm>
          <a:prstGeom prst="rect">
            <a:avLst/>
          </a:prstGeom>
          <a:noFill/>
          <a:ln>
            <a:noFill/>
          </a:ln>
        </p:spPr>
        <p:txBody>
          <a:bodyPr spcFirstLastPara="1" wrap="square" lIns="34250" tIns="34250" rIns="34250" bIns="3425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410" name="Google Shape;410;p128"/>
          <p:cNvSpPr txBox="1">
            <a:spLocks noGrp="1"/>
          </p:cNvSpPr>
          <p:nvPr>
            <p:ph type="body" idx="1"/>
          </p:nvPr>
        </p:nvSpPr>
        <p:spPr>
          <a:xfrm>
            <a:off x="1981199" y="901699"/>
            <a:ext cx="8229600" cy="5257600"/>
          </a:xfrm>
          <a:prstGeom prst="rect">
            <a:avLst/>
          </a:prstGeom>
          <a:noFill/>
          <a:ln>
            <a:noFill/>
          </a:ln>
        </p:spPr>
        <p:txBody>
          <a:bodyPr spcFirstLastPara="1" wrap="square" lIns="34250" tIns="34250" rIns="34250" bIns="3425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411" name="Google Shape;411;p128"/>
          <p:cNvSpPr txBox="1"/>
          <p:nvPr/>
        </p:nvSpPr>
        <p:spPr>
          <a:xfrm>
            <a:off x="8092191" y="6400899"/>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412" name="Google Shape;412;p128"/>
          <p:cNvGrpSpPr/>
          <p:nvPr/>
        </p:nvGrpSpPr>
        <p:grpSpPr>
          <a:xfrm>
            <a:off x="1219195" y="6611731"/>
            <a:ext cx="9753704" cy="255619"/>
            <a:chOff x="-1" y="74"/>
            <a:chExt cx="9753704" cy="255619"/>
          </a:xfrm>
        </p:grpSpPr>
        <p:sp>
          <p:nvSpPr>
            <p:cNvPr id="413" name="Google Shape;413;p128"/>
            <p:cNvSpPr txBox="1"/>
            <p:nvPr/>
          </p:nvSpPr>
          <p:spPr>
            <a:xfrm>
              <a:off x="305934" y="64893"/>
              <a:ext cx="2772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414" name="Google Shape;414;p128"/>
            <p:cNvSpPr/>
            <p:nvPr/>
          </p:nvSpPr>
          <p:spPr>
            <a:xfrm rot="-5400000">
              <a:off x="2318902" y="-693225"/>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15" name="Google Shape;415;p128"/>
            <p:cNvSpPr/>
            <p:nvPr/>
          </p:nvSpPr>
          <p:spPr>
            <a:xfrm rot="-5400000">
              <a:off x="3944502" y="-693226"/>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16" name="Google Shape;416;p128"/>
            <p:cNvSpPr/>
            <p:nvPr/>
          </p:nvSpPr>
          <p:spPr>
            <a:xfrm rot="-5400000">
              <a:off x="5570102" y="-693225"/>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17" name="Google Shape;417;p128"/>
            <p:cNvSpPr/>
            <p:nvPr/>
          </p:nvSpPr>
          <p:spPr>
            <a:xfrm rot="-5400000">
              <a:off x="7195703" y="-693226"/>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18" name="Google Shape;418;p128"/>
            <p:cNvSpPr/>
            <p:nvPr/>
          </p:nvSpPr>
          <p:spPr>
            <a:xfrm rot="-5400000">
              <a:off x="8821302" y="-693225"/>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19" name="Google Shape;419;p128"/>
            <p:cNvSpPr/>
            <p:nvPr/>
          </p:nvSpPr>
          <p:spPr>
            <a:xfrm rot="-5400000">
              <a:off x="693301" y="-693225"/>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420" name="Google Shape;420;p128"/>
            <p:cNvGrpSpPr/>
            <p:nvPr/>
          </p:nvGrpSpPr>
          <p:grpSpPr>
            <a:xfrm>
              <a:off x="-1" y="131940"/>
              <a:ext cx="9753704" cy="117603"/>
              <a:chOff x="0" y="35"/>
              <a:chExt cx="9753704" cy="117603"/>
            </a:xfrm>
          </p:grpSpPr>
          <p:sp>
            <p:nvSpPr>
              <p:cNvPr id="421" name="Google Shape;421;p128"/>
              <p:cNvSpPr/>
              <p:nvPr/>
            </p:nvSpPr>
            <p:spPr>
              <a:xfrm rot="-5400000">
                <a:off x="2379651" y="-754013"/>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22" name="Google Shape;422;p128"/>
              <p:cNvSpPr/>
              <p:nvPr/>
            </p:nvSpPr>
            <p:spPr>
              <a:xfrm rot="-5400000">
                <a:off x="4005252" y="-754014"/>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23" name="Google Shape;423;p128"/>
              <p:cNvSpPr/>
              <p:nvPr/>
            </p:nvSpPr>
            <p:spPr>
              <a:xfrm rot="-5400000">
                <a:off x="5630853" y="-754013"/>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24" name="Google Shape;424;p128"/>
              <p:cNvSpPr/>
              <p:nvPr/>
            </p:nvSpPr>
            <p:spPr>
              <a:xfrm rot="-5400000">
                <a:off x="7256454" y="-754015"/>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25" name="Google Shape;425;p128"/>
              <p:cNvSpPr/>
              <p:nvPr/>
            </p:nvSpPr>
            <p:spPr>
              <a:xfrm rot="-5400000">
                <a:off x="8882054" y="-754014"/>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26" name="Google Shape;426;p128"/>
              <p:cNvSpPr/>
              <p:nvPr/>
            </p:nvSpPr>
            <p:spPr>
              <a:xfrm rot="-5400000">
                <a:off x="754050" y="-754014"/>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427" name="Google Shape;427;p128"/>
          <p:cNvSpPr txBox="1">
            <a:spLocks noGrp="1"/>
          </p:cNvSpPr>
          <p:nvPr>
            <p:ph type="sldNum" idx="12"/>
          </p:nvPr>
        </p:nvSpPr>
        <p:spPr>
          <a:xfrm>
            <a:off x="10020871" y="626219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504149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428"/>
        <p:cNvGrpSpPr/>
        <p:nvPr/>
      </p:nvGrpSpPr>
      <p:grpSpPr>
        <a:xfrm>
          <a:off x="0" y="0"/>
          <a:ext cx="0" cy="0"/>
          <a:chOff x="0" y="0"/>
          <a:chExt cx="0" cy="0"/>
        </a:xfrm>
      </p:grpSpPr>
      <p:sp>
        <p:nvSpPr>
          <p:cNvPr id="429" name="Google Shape;429;p129"/>
          <p:cNvSpPr txBox="1">
            <a:spLocks noGrp="1"/>
          </p:cNvSpPr>
          <p:nvPr>
            <p:ph type="title"/>
          </p:nvPr>
        </p:nvSpPr>
        <p:spPr>
          <a:xfrm>
            <a:off x="2416967" y="-1"/>
            <a:ext cx="7358000" cy="34736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0000"/>
              </a:buClr>
              <a:buSzPts val="4100"/>
              <a:buFont typeface="Helvetica Neue Light"/>
              <a:buNone/>
              <a:defRPr sz="5467">
                <a:latin typeface="Helvetica Neue Light"/>
                <a:ea typeface="Helvetica Neue Light"/>
                <a:cs typeface="Helvetica Neue Light"/>
                <a:sym typeface="Helvetica Neue Light"/>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430" name="Google Shape;430;p129"/>
          <p:cNvSpPr txBox="1">
            <a:spLocks noGrp="1"/>
          </p:cNvSpPr>
          <p:nvPr>
            <p:ph type="body" idx="1"/>
          </p:nvPr>
        </p:nvSpPr>
        <p:spPr>
          <a:xfrm>
            <a:off x="2336600" y="2473523"/>
            <a:ext cx="7358000" cy="3322000"/>
          </a:xfrm>
          <a:prstGeom prst="rect">
            <a:avLst/>
          </a:prstGeom>
          <a:noFill/>
          <a:ln>
            <a:noFill/>
          </a:ln>
        </p:spPr>
        <p:txBody>
          <a:bodyPr spcFirstLastPara="1" wrap="square" lIns="0" tIns="0" rIns="0" bIns="0" anchor="t" anchorCtr="0">
            <a:noAutofit/>
          </a:bodyPr>
          <a:lstStyle>
            <a:lvl1pPr marL="609585" lvl="0" indent="-304792" algn="ctr" rtl="0">
              <a:lnSpc>
                <a:spcPct val="100000"/>
              </a:lnSpc>
              <a:spcBef>
                <a:spcPts val="0"/>
              </a:spcBef>
              <a:spcAft>
                <a:spcPts val="0"/>
              </a:spcAft>
              <a:buClr>
                <a:srgbClr val="000000"/>
              </a:buClr>
              <a:buSzPts val="1500"/>
              <a:buFont typeface="Helvetica Neue Light"/>
              <a:buNone/>
              <a:defRPr sz="2000">
                <a:latin typeface="Helvetica Neue Light"/>
                <a:ea typeface="Helvetica Neue Light"/>
                <a:cs typeface="Helvetica Neue Light"/>
                <a:sym typeface="Helvetica Neue Light"/>
              </a:defRPr>
            </a:lvl1pPr>
            <a:lvl2pPr marL="1219170" lvl="1" indent="-304792" algn="ctr" rtl="0">
              <a:lnSpc>
                <a:spcPct val="100000"/>
              </a:lnSpc>
              <a:spcBef>
                <a:spcPts val="0"/>
              </a:spcBef>
              <a:spcAft>
                <a:spcPts val="0"/>
              </a:spcAft>
              <a:buClr>
                <a:srgbClr val="000000"/>
              </a:buClr>
              <a:buSzPts val="1500"/>
              <a:buFont typeface="Helvetica Neue Light"/>
              <a:buNone/>
              <a:defRPr sz="2000">
                <a:latin typeface="Helvetica Neue Light"/>
                <a:ea typeface="Helvetica Neue Light"/>
                <a:cs typeface="Helvetica Neue Light"/>
                <a:sym typeface="Helvetica Neue Light"/>
              </a:defRPr>
            </a:lvl2pPr>
            <a:lvl3pPr marL="1828754" lvl="2" indent="-304792" algn="ctr" rtl="0">
              <a:lnSpc>
                <a:spcPct val="100000"/>
              </a:lnSpc>
              <a:spcBef>
                <a:spcPts val="0"/>
              </a:spcBef>
              <a:spcAft>
                <a:spcPts val="0"/>
              </a:spcAft>
              <a:buClr>
                <a:srgbClr val="000000"/>
              </a:buClr>
              <a:buSzPts val="1500"/>
              <a:buFont typeface="Helvetica Neue Light"/>
              <a:buNone/>
              <a:defRPr sz="2000">
                <a:latin typeface="Helvetica Neue Light"/>
                <a:ea typeface="Helvetica Neue Light"/>
                <a:cs typeface="Helvetica Neue Light"/>
                <a:sym typeface="Helvetica Neue Light"/>
              </a:defRPr>
            </a:lvl3pPr>
            <a:lvl4pPr marL="2438339" lvl="3" indent="-304792" algn="ctr" rtl="0">
              <a:lnSpc>
                <a:spcPct val="100000"/>
              </a:lnSpc>
              <a:spcBef>
                <a:spcPts val="0"/>
              </a:spcBef>
              <a:spcAft>
                <a:spcPts val="0"/>
              </a:spcAft>
              <a:buClr>
                <a:srgbClr val="000000"/>
              </a:buClr>
              <a:buSzPts val="1500"/>
              <a:buFont typeface="Helvetica Neue Light"/>
              <a:buNone/>
              <a:defRPr sz="2000">
                <a:latin typeface="Helvetica Neue Light"/>
                <a:ea typeface="Helvetica Neue Light"/>
                <a:cs typeface="Helvetica Neue Light"/>
                <a:sym typeface="Helvetica Neue Light"/>
              </a:defRPr>
            </a:lvl4pPr>
            <a:lvl5pPr marL="3047924" lvl="4" indent="-304792" algn="ctr" rtl="0">
              <a:lnSpc>
                <a:spcPct val="100000"/>
              </a:lnSpc>
              <a:spcBef>
                <a:spcPts val="0"/>
              </a:spcBef>
              <a:spcAft>
                <a:spcPts val="0"/>
              </a:spcAft>
              <a:buClr>
                <a:srgbClr val="000000"/>
              </a:buClr>
              <a:buSzPts val="1500"/>
              <a:buFont typeface="Helvetica Neue Light"/>
              <a:buNone/>
              <a:defRPr sz="2000">
                <a:latin typeface="Helvetica Neue Light"/>
                <a:ea typeface="Helvetica Neue Light"/>
                <a:cs typeface="Helvetica Neue Light"/>
                <a:sym typeface="Helvetica Neue Light"/>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431" name="Google Shape;431;p129"/>
          <p:cNvSpPr txBox="1"/>
          <p:nvPr/>
        </p:nvSpPr>
        <p:spPr>
          <a:xfrm>
            <a:off x="7832291" y="6531499"/>
            <a:ext cx="2259200" cy="162400"/>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2"/>
              </a:rPr>
              <a:t>BehavioralHealthInnovation.com</a:t>
            </a:r>
            <a:endParaRPr sz="1467"/>
          </a:p>
        </p:txBody>
      </p:sp>
      <p:sp>
        <p:nvSpPr>
          <p:cNvPr id="432" name="Google Shape;432;p129"/>
          <p:cNvSpPr txBox="1">
            <a:spLocks noGrp="1"/>
          </p:cNvSpPr>
          <p:nvPr>
            <p:ph type="sldNum" idx="12"/>
          </p:nvPr>
        </p:nvSpPr>
        <p:spPr>
          <a:xfrm>
            <a:off x="10020871" y="626219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7348039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433"/>
        <p:cNvGrpSpPr/>
        <p:nvPr/>
      </p:nvGrpSpPr>
      <p:grpSpPr>
        <a:xfrm>
          <a:off x="0" y="0"/>
          <a:ext cx="0" cy="0"/>
          <a:chOff x="0" y="0"/>
          <a:chExt cx="0" cy="0"/>
        </a:xfrm>
      </p:grpSpPr>
      <p:sp>
        <p:nvSpPr>
          <p:cNvPr id="434" name="Google Shape;434;p130"/>
          <p:cNvSpPr txBox="1">
            <a:spLocks noGrp="1"/>
          </p:cNvSpPr>
          <p:nvPr>
            <p:ph type="title"/>
          </p:nvPr>
        </p:nvSpPr>
        <p:spPr>
          <a:xfrm>
            <a:off x="1524000" y="1122363"/>
            <a:ext cx="9144000" cy="2387600"/>
          </a:xfrm>
          <a:prstGeom prst="rect">
            <a:avLst/>
          </a:prstGeom>
          <a:noFill/>
          <a:ln>
            <a:noFill/>
          </a:ln>
        </p:spPr>
        <p:txBody>
          <a:bodyPr spcFirstLastPara="1" wrap="square" lIns="34250" tIns="34250" rIns="34250" bIns="34250" anchor="b" anchorCtr="0">
            <a:noAutofit/>
          </a:bodyPr>
          <a:lstStyle>
            <a:lvl1pPr lvl="0" algn="ctr" rtl="0">
              <a:lnSpc>
                <a:spcPct val="90000"/>
              </a:lnSpc>
              <a:spcBef>
                <a:spcPts val="0"/>
              </a:spcBef>
              <a:spcAft>
                <a:spcPts val="0"/>
              </a:spcAft>
              <a:buClr>
                <a:srgbClr val="000000"/>
              </a:buClr>
              <a:buSzPts val="4500"/>
              <a:buFont typeface="Calibri"/>
              <a:buNone/>
              <a:defRPr sz="6000"/>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435" name="Google Shape;435;p130"/>
          <p:cNvSpPr txBox="1">
            <a:spLocks noGrp="1"/>
          </p:cNvSpPr>
          <p:nvPr>
            <p:ph type="body" idx="1"/>
          </p:nvPr>
        </p:nvSpPr>
        <p:spPr>
          <a:xfrm>
            <a:off x="1524000" y="3602037"/>
            <a:ext cx="9144000" cy="1655600"/>
          </a:xfrm>
          <a:prstGeom prst="rect">
            <a:avLst/>
          </a:prstGeom>
          <a:noFill/>
          <a:ln>
            <a:noFill/>
          </a:ln>
        </p:spPr>
        <p:txBody>
          <a:bodyPr spcFirstLastPara="1" wrap="square" lIns="34250" tIns="34250" rIns="34250" bIns="34250" anchor="t" anchorCtr="0">
            <a:noAutofit/>
          </a:bodyPr>
          <a:lstStyle>
            <a:lvl1pPr marL="609585" lvl="0" indent="-304792" algn="ctr" rtl="0">
              <a:lnSpc>
                <a:spcPct val="90000"/>
              </a:lnSpc>
              <a:spcBef>
                <a:spcPts val="1067"/>
              </a:spcBef>
              <a:spcAft>
                <a:spcPts val="0"/>
              </a:spcAft>
              <a:buClr>
                <a:srgbClr val="000000"/>
              </a:buClr>
              <a:buSzPts val="1800"/>
              <a:buFont typeface="Calibri"/>
              <a:buNone/>
              <a:defRPr sz="2400"/>
            </a:lvl1pPr>
            <a:lvl2pPr marL="1219170" lvl="1" indent="-304792" algn="ctr" rtl="0">
              <a:lnSpc>
                <a:spcPct val="90000"/>
              </a:lnSpc>
              <a:spcBef>
                <a:spcPts val="1067"/>
              </a:spcBef>
              <a:spcAft>
                <a:spcPts val="0"/>
              </a:spcAft>
              <a:buClr>
                <a:srgbClr val="000000"/>
              </a:buClr>
              <a:buSzPts val="1800"/>
              <a:buFont typeface="Calibri"/>
              <a:buNone/>
              <a:defRPr sz="2400"/>
            </a:lvl2pPr>
            <a:lvl3pPr marL="1828754" lvl="2" indent="-304792" algn="ctr" rtl="0">
              <a:lnSpc>
                <a:spcPct val="90000"/>
              </a:lnSpc>
              <a:spcBef>
                <a:spcPts val="1067"/>
              </a:spcBef>
              <a:spcAft>
                <a:spcPts val="0"/>
              </a:spcAft>
              <a:buClr>
                <a:srgbClr val="000000"/>
              </a:buClr>
              <a:buSzPts val="1800"/>
              <a:buFont typeface="Calibri"/>
              <a:buNone/>
              <a:defRPr sz="2400"/>
            </a:lvl3pPr>
            <a:lvl4pPr marL="2438339" lvl="3" indent="-304792" algn="ctr" rtl="0">
              <a:lnSpc>
                <a:spcPct val="90000"/>
              </a:lnSpc>
              <a:spcBef>
                <a:spcPts val="1067"/>
              </a:spcBef>
              <a:spcAft>
                <a:spcPts val="0"/>
              </a:spcAft>
              <a:buClr>
                <a:srgbClr val="000000"/>
              </a:buClr>
              <a:buSzPts val="1800"/>
              <a:buFont typeface="Calibri"/>
              <a:buNone/>
              <a:defRPr sz="2400"/>
            </a:lvl4pPr>
            <a:lvl5pPr marL="3047924" lvl="4" indent="-304792" algn="ctr" rtl="0">
              <a:lnSpc>
                <a:spcPct val="90000"/>
              </a:lnSpc>
              <a:spcBef>
                <a:spcPts val="1067"/>
              </a:spcBef>
              <a:spcAft>
                <a:spcPts val="0"/>
              </a:spcAft>
              <a:buClr>
                <a:srgbClr val="000000"/>
              </a:buClr>
              <a:buSzPts val="1800"/>
              <a:buFont typeface="Calibri"/>
              <a:buNone/>
              <a:defRPr sz="2400"/>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436" name="Google Shape;436;p130"/>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274600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Default 4">
  <p:cSld name="Default 4">
    <p:spTree>
      <p:nvGrpSpPr>
        <p:cNvPr id="1" name="Shape 437"/>
        <p:cNvGrpSpPr/>
        <p:nvPr/>
      </p:nvGrpSpPr>
      <p:grpSpPr>
        <a:xfrm>
          <a:off x="0" y="0"/>
          <a:ext cx="0" cy="0"/>
          <a:chOff x="0" y="0"/>
          <a:chExt cx="0" cy="0"/>
        </a:xfrm>
      </p:grpSpPr>
      <p:sp>
        <p:nvSpPr>
          <p:cNvPr id="438" name="Google Shape;438;p131"/>
          <p:cNvSpPr txBox="1">
            <a:spLocks noGrp="1"/>
          </p:cNvSpPr>
          <p:nvPr>
            <p:ph type="title"/>
          </p:nvPr>
        </p:nvSpPr>
        <p:spPr>
          <a:xfrm>
            <a:off x="1981199" y="274636"/>
            <a:ext cx="8229600" cy="1325600"/>
          </a:xfrm>
          <a:prstGeom prst="rect">
            <a:avLst/>
          </a:prstGeom>
          <a:noFill/>
          <a:ln>
            <a:noFill/>
          </a:ln>
        </p:spPr>
        <p:txBody>
          <a:bodyPr spcFirstLastPara="1" wrap="square" lIns="34250" tIns="34250" rIns="34250" bIns="3425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439" name="Google Shape;439;p131"/>
          <p:cNvSpPr txBox="1">
            <a:spLocks noGrp="1"/>
          </p:cNvSpPr>
          <p:nvPr>
            <p:ph type="body" idx="1"/>
          </p:nvPr>
        </p:nvSpPr>
        <p:spPr>
          <a:xfrm>
            <a:off x="1981199" y="901699"/>
            <a:ext cx="8229600" cy="5257600"/>
          </a:xfrm>
          <a:prstGeom prst="rect">
            <a:avLst/>
          </a:prstGeom>
          <a:noFill/>
          <a:ln>
            <a:noFill/>
          </a:ln>
        </p:spPr>
        <p:txBody>
          <a:bodyPr spcFirstLastPara="1" wrap="square" lIns="34250" tIns="34250" rIns="34250" bIns="3425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440" name="Google Shape;440;p131"/>
          <p:cNvSpPr txBox="1"/>
          <p:nvPr/>
        </p:nvSpPr>
        <p:spPr>
          <a:xfrm>
            <a:off x="8092191" y="6400899"/>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441" name="Google Shape;441;p131"/>
          <p:cNvGrpSpPr/>
          <p:nvPr/>
        </p:nvGrpSpPr>
        <p:grpSpPr>
          <a:xfrm>
            <a:off x="1219195" y="6611731"/>
            <a:ext cx="9753704" cy="255619"/>
            <a:chOff x="-1" y="74"/>
            <a:chExt cx="9753704" cy="255619"/>
          </a:xfrm>
        </p:grpSpPr>
        <p:sp>
          <p:nvSpPr>
            <p:cNvPr id="442" name="Google Shape;442;p131"/>
            <p:cNvSpPr txBox="1"/>
            <p:nvPr/>
          </p:nvSpPr>
          <p:spPr>
            <a:xfrm>
              <a:off x="305934" y="64893"/>
              <a:ext cx="2772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443" name="Google Shape;443;p131"/>
            <p:cNvSpPr/>
            <p:nvPr/>
          </p:nvSpPr>
          <p:spPr>
            <a:xfrm rot="-5400000">
              <a:off x="2318902" y="-693225"/>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44" name="Google Shape;444;p131"/>
            <p:cNvSpPr/>
            <p:nvPr/>
          </p:nvSpPr>
          <p:spPr>
            <a:xfrm rot="-5400000">
              <a:off x="3944502" y="-693226"/>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45" name="Google Shape;445;p131"/>
            <p:cNvSpPr/>
            <p:nvPr/>
          </p:nvSpPr>
          <p:spPr>
            <a:xfrm rot="-5400000">
              <a:off x="5570102" y="-693225"/>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46" name="Google Shape;446;p131"/>
            <p:cNvSpPr/>
            <p:nvPr/>
          </p:nvSpPr>
          <p:spPr>
            <a:xfrm rot="-5400000">
              <a:off x="7195703" y="-693226"/>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47" name="Google Shape;447;p131"/>
            <p:cNvSpPr/>
            <p:nvPr/>
          </p:nvSpPr>
          <p:spPr>
            <a:xfrm rot="-5400000">
              <a:off x="8821302" y="-693225"/>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48" name="Google Shape;448;p131"/>
            <p:cNvSpPr/>
            <p:nvPr/>
          </p:nvSpPr>
          <p:spPr>
            <a:xfrm rot="-5400000">
              <a:off x="693301" y="-693225"/>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449" name="Google Shape;449;p131"/>
            <p:cNvGrpSpPr/>
            <p:nvPr/>
          </p:nvGrpSpPr>
          <p:grpSpPr>
            <a:xfrm>
              <a:off x="-1" y="131940"/>
              <a:ext cx="9753704" cy="117603"/>
              <a:chOff x="0" y="35"/>
              <a:chExt cx="9753704" cy="117603"/>
            </a:xfrm>
          </p:grpSpPr>
          <p:sp>
            <p:nvSpPr>
              <p:cNvPr id="450" name="Google Shape;450;p131"/>
              <p:cNvSpPr/>
              <p:nvPr/>
            </p:nvSpPr>
            <p:spPr>
              <a:xfrm rot="-5400000">
                <a:off x="2379651" y="-754013"/>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51" name="Google Shape;451;p131"/>
              <p:cNvSpPr/>
              <p:nvPr/>
            </p:nvSpPr>
            <p:spPr>
              <a:xfrm rot="-5400000">
                <a:off x="4005252" y="-754014"/>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52" name="Google Shape;452;p131"/>
              <p:cNvSpPr/>
              <p:nvPr/>
            </p:nvSpPr>
            <p:spPr>
              <a:xfrm rot="-5400000">
                <a:off x="5630853" y="-754013"/>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53" name="Google Shape;453;p131"/>
              <p:cNvSpPr/>
              <p:nvPr/>
            </p:nvSpPr>
            <p:spPr>
              <a:xfrm rot="-5400000">
                <a:off x="7256454" y="-754015"/>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54" name="Google Shape;454;p131"/>
              <p:cNvSpPr/>
              <p:nvPr/>
            </p:nvSpPr>
            <p:spPr>
              <a:xfrm rot="-5400000">
                <a:off x="8882054" y="-754014"/>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55" name="Google Shape;455;p131"/>
              <p:cNvSpPr/>
              <p:nvPr/>
            </p:nvSpPr>
            <p:spPr>
              <a:xfrm rot="-5400000">
                <a:off x="754050" y="-754014"/>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456" name="Google Shape;456;p131"/>
          <p:cNvSpPr txBox="1">
            <a:spLocks noGrp="1"/>
          </p:cNvSpPr>
          <p:nvPr>
            <p:ph type="sldNum" idx="12"/>
          </p:nvPr>
        </p:nvSpPr>
        <p:spPr>
          <a:xfrm>
            <a:off x="10020871" y="626219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5950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457"/>
        <p:cNvGrpSpPr/>
        <p:nvPr/>
      </p:nvGrpSpPr>
      <p:grpSpPr>
        <a:xfrm>
          <a:off x="0" y="0"/>
          <a:ext cx="0" cy="0"/>
          <a:chOff x="0" y="0"/>
          <a:chExt cx="0" cy="0"/>
        </a:xfrm>
      </p:grpSpPr>
      <p:sp>
        <p:nvSpPr>
          <p:cNvPr id="458" name="Google Shape;458;p132"/>
          <p:cNvSpPr txBox="1">
            <a:spLocks noGrp="1"/>
          </p:cNvSpPr>
          <p:nvPr>
            <p:ph type="title"/>
          </p:nvPr>
        </p:nvSpPr>
        <p:spPr>
          <a:xfrm>
            <a:off x="1981199" y="274637"/>
            <a:ext cx="8229600" cy="1325600"/>
          </a:xfrm>
          <a:prstGeom prst="rect">
            <a:avLst/>
          </a:prstGeom>
          <a:noFill/>
          <a:ln>
            <a:noFill/>
          </a:ln>
        </p:spPr>
        <p:txBody>
          <a:bodyPr spcFirstLastPara="1" wrap="square" lIns="34275" tIns="34275" rIns="34275" bIns="34275"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459" name="Google Shape;459;p132"/>
          <p:cNvSpPr txBox="1">
            <a:spLocks noGrp="1"/>
          </p:cNvSpPr>
          <p:nvPr>
            <p:ph type="body" idx="1"/>
          </p:nvPr>
        </p:nvSpPr>
        <p:spPr>
          <a:xfrm>
            <a:off x="1981199" y="901699"/>
            <a:ext cx="8229600" cy="5257600"/>
          </a:xfrm>
          <a:prstGeom prst="rect">
            <a:avLst/>
          </a:prstGeom>
          <a:noFill/>
          <a:ln>
            <a:noFill/>
          </a:ln>
        </p:spPr>
        <p:txBody>
          <a:bodyPr spcFirstLastPara="1" wrap="square" lIns="34275" tIns="34275" rIns="34275" bIns="34275"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460" name="Google Shape;460;p132"/>
          <p:cNvSpPr txBox="1"/>
          <p:nvPr/>
        </p:nvSpPr>
        <p:spPr>
          <a:xfrm>
            <a:off x="8092191" y="6400899"/>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461" name="Google Shape;461;p132"/>
          <p:cNvGrpSpPr/>
          <p:nvPr/>
        </p:nvGrpSpPr>
        <p:grpSpPr>
          <a:xfrm>
            <a:off x="1219198" y="6611729"/>
            <a:ext cx="9753703" cy="261657"/>
            <a:chOff x="-1" y="72"/>
            <a:chExt cx="9753703" cy="261657"/>
          </a:xfrm>
        </p:grpSpPr>
        <p:sp>
          <p:nvSpPr>
            <p:cNvPr id="462" name="Google Shape;462;p132"/>
            <p:cNvSpPr txBox="1"/>
            <p:nvPr/>
          </p:nvSpPr>
          <p:spPr>
            <a:xfrm>
              <a:off x="305934" y="58629"/>
              <a:ext cx="2772000" cy="2031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463" name="Google Shape;463;p132"/>
            <p:cNvSpPr/>
            <p:nvPr/>
          </p:nvSpPr>
          <p:spPr>
            <a:xfrm rot="-5400000">
              <a:off x="2318901" y="-693227"/>
              <a:ext cx="239100" cy="1625700"/>
            </a:xfrm>
            <a:prstGeom prst="rect">
              <a:avLst/>
            </a:prstGeom>
            <a:solidFill>
              <a:srgbClr val="25749D"/>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64" name="Google Shape;464;p132"/>
            <p:cNvSpPr/>
            <p:nvPr/>
          </p:nvSpPr>
          <p:spPr>
            <a:xfrm rot="-5400000">
              <a:off x="3944502" y="-693228"/>
              <a:ext cx="239100" cy="1625700"/>
            </a:xfrm>
            <a:prstGeom prst="rect">
              <a:avLst/>
            </a:prstGeom>
            <a:solidFill>
              <a:srgbClr val="3193C6"/>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65" name="Google Shape;465;p132"/>
            <p:cNvSpPr/>
            <p:nvPr/>
          </p:nvSpPr>
          <p:spPr>
            <a:xfrm rot="-5400000">
              <a:off x="5570101" y="-693228"/>
              <a:ext cx="239100" cy="1625700"/>
            </a:xfrm>
            <a:prstGeom prst="rect">
              <a:avLst/>
            </a:prstGeom>
            <a:solidFill>
              <a:srgbClr val="4EA9DC"/>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66" name="Google Shape;466;p132"/>
            <p:cNvSpPr/>
            <p:nvPr/>
          </p:nvSpPr>
          <p:spPr>
            <a:xfrm rot="-5400000">
              <a:off x="7195702" y="-693228"/>
              <a:ext cx="239100" cy="1625700"/>
            </a:xfrm>
            <a:prstGeom prst="rect">
              <a:avLst/>
            </a:prstGeom>
            <a:solidFill>
              <a:srgbClr val="8CC5E7"/>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67" name="Google Shape;467;p132"/>
            <p:cNvSpPr/>
            <p:nvPr/>
          </p:nvSpPr>
          <p:spPr>
            <a:xfrm rot="-5400000">
              <a:off x="8821301" y="-693227"/>
              <a:ext cx="239100" cy="1625700"/>
            </a:xfrm>
            <a:prstGeom prst="rect">
              <a:avLst/>
            </a:prstGeom>
            <a:solidFill>
              <a:srgbClr val="AED5EE"/>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68" name="Google Shape;468;p132"/>
            <p:cNvSpPr/>
            <p:nvPr/>
          </p:nvSpPr>
          <p:spPr>
            <a:xfrm rot="-5400000">
              <a:off x="693300" y="-693227"/>
              <a:ext cx="239100" cy="1625700"/>
            </a:xfrm>
            <a:prstGeom prst="rect">
              <a:avLst/>
            </a:prstGeom>
            <a:solidFill>
              <a:srgbClr val="D0E6F5"/>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469" name="Google Shape;469;p132"/>
            <p:cNvGrpSpPr/>
            <p:nvPr/>
          </p:nvGrpSpPr>
          <p:grpSpPr>
            <a:xfrm>
              <a:off x="-1" y="131937"/>
              <a:ext cx="9753703" cy="117603"/>
              <a:chOff x="-1" y="31"/>
              <a:chExt cx="9753703" cy="117603"/>
            </a:xfrm>
          </p:grpSpPr>
          <p:sp>
            <p:nvSpPr>
              <p:cNvPr id="470" name="Google Shape;470;p132"/>
              <p:cNvSpPr/>
              <p:nvPr/>
            </p:nvSpPr>
            <p:spPr>
              <a:xfrm rot="-5400000">
                <a:off x="2379651" y="-754016"/>
                <a:ext cx="117600" cy="1625700"/>
              </a:xfrm>
              <a:prstGeom prst="rect">
                <a:avLst/>
              </a:prstGeom>
              <a:solidFill>
                <a:srgbClr val="1C5B7C"/>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71" name="Google Shape;471;p132"/>
              <p:cNvSpPr/>
              <p:nvPr/>
            </p:nvSpPr>
            <p:spPr>
              <a:xfrm rot="-5400000">
                <a:off x="4005251" y="-754018"/>
                <a:ext cx="117600" cy="1625700"/>
              </a:xfrm>
              <a:prstGeom prst="rect">
                <a:avLst/>
              </a:prstGeom>
              <a:solidFill>
                <a:srgbClr val="25749D"/>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72" name="Google Shape;472;p132"/>
              <p:cNvSpPr/>
              <p:nvPr/>
            </p:nvSpPr>
            <p:spPr>
              <a:xfrm rot="-5400000">
                <a:off x="5630852" y="-754017"/>
                <a:ext cx="117600" cy="1625700"/>
              </a:xfrm>
              <a:prstGeom prst="rect">
                <a:avLst/>
              </a:prstGeom>
              <a:solidFill>
                <a:srgbClr val="2E88B8"/>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73" name="Google Shape;473;p132"/>
              <p:cNvSpPr/>
              <p:nvPr/>
            </p:nvSpPr>
            <p:spPr>
              <a:xfrm rot="-5400000">
                <a:off x="7256452" y="-754019"/>
                <a:ext cx="117600" cy="1625700"/>
              </a:xfrm>
              <a:prstGeom prst="rect">
                <a:avLst/>
              </a:prstGeom>
              <a:solidFill>
                <a:srgbClr val="3FA4DA"/>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74" name="Google Shape;474;p132"/>
              <p:cNvSpPr/>
              <p:nvPr/>
            </p:nvSpPr>
            <p:spPr>
              <a:xfrm rot="-5400000">
                <a:off x="8882052" y="-754018"/>
                <a:ext cx="117600" cy="1625700"/>
              </a:xfrm>
              <a:prstGeom prst="rect">
                <a:avLst/>
              </a:prstGeom>
              <a:solidFill>
                <a:srgbClr val="5FB0DF"/>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75" name="Google Shape;475;p132"/>
              <p:cNvSpPr/>
              <p:nvPr/>
            </p:nvSpPr>
            <p:spPr>
              <a:xfrm rot="-5400000">
                <a:off x="754049" y="-754017"/>
                <a:ext cx="117600" cy="1625700"/>
              </a:xfrm>
              <a:prstGeom prst="rect">
                <a:avLst/>
              </a:prstGeom>
              <a:solidFill>
                <a:srgbClr val="7EBEE4"/>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476" name="Google Shape;476;p132"/>
          <p:cNvSpPr txBox="1">
            <a:spLocks noGrp="1"/>
          </p:cNvSpPr>
          <p:nvPr>
            <p:ph type="sldNum" idx="12"/>
          </p:nvPr>
        </p:nvSpPr>
        <p:spPr>
          <a:xfrm>
            <a:off x="8077200" y="6172199"/>
            <a:ext cx="2133600" cy="36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674848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Default - Title Slide 2">
  <p:cSld name="Default - Title Slide 2">
    <p:spTree>
      <p:nvGrpSpPr>
        <p:cNvPr id="1" name="Shape 477"/>
        <p:cNvGrpSpPr/>
        <p:nvPr/>
      </p:nvGrpSpPr>
      <p:grpSpPr>
        <a:xfrm>
          <a:off x="0" y="0"/>
          <a:ext cx="0" cy="0"/>
          <a:chOff x="0" y="0"/>
          <a:chExt cx="0" cy="0"/>
        </a:xfrm>
      </p:grpSpPr>
      <p:sp>
        <p:nvSpPr>
          <p:cNvPr id="478" name="Google Shape;478;p133"/>
          <p:cNvSpPr txBox="1"/>
          <p:nvPr/>
        </p:nvSpPr>
        <p:spPr>
          <a:xfrm>
            <a:off x="8127911" y="6374111"/>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479" name="Google Shape;479;p133"/>
          <p:cNvGrpSpPr/>
          <p:nvPr/>
        </p:nvGrpSpPr>
        <p:grpSpPr>
          <a:xfrm>
            <a:off x="1219195" y="6611731"/>
            <a:ext cx="9753704" cy="255619"/>
            <a:chOff x="-1" y="74"/>
            <a:chExt cx="9753704" cy="255619"/>
          </a:xfrm>
        </p:grpSpPr>
        <p:sp>
          <p:nvSpPr>
            <p:cNvPr id="480" name="Google Shape;480;p133"/>
            <p:cNvSpPr txBox="1"/>
            <p:nvPr/>
          </p:nvSpPr>
          <p:spPr>
            <a:xfrm>
              <a:off x="305934" y="64893"/>
              <a:ext cx="2772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481" name="Google Shape;481;p133"/>
            <p:cNvSpPr/>
            <p:nvPr/>
          </p:nvSpPr>
          <p:spPr>
            <a:xfrm rot="-5400000">
              <a:off x="2318902" y="-693225"/>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82" name="Google Shape;482;p133"/>
            <p:cNvSpPr/>
            <p:nvPr/>
          </p:nvSpPr>
          <p:spPr>
            <a:xfrm rot="-5400000">
              <a:off x="3944502" y="-693226"/>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83" name="Google Shape;483;p133"/>
            <p:cNvSpPr/>
            <p:nvPr/>
          </p:nvSpPr>
          <p:spPr>
            <a:xfrm rot="-5400000">
              <a:off x="5570102" y="-693225"/>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84" name="Google Shape;484;p133"/>
            <p:cNvSpPr/>
            <p:nvPr/>
          </p:nvSpPr>
          <p:spPr>
            <a:xfrm rot="-5400000">
              <a:off x="7195703" y="-693226"/>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85" name="Google Shape;485;p133"/>
            <p:cNvSpPr/>
            <p:nvPr/>
          </p:nvSpPr>
          <p:spPr>
            <a:xfrm rot="-5400000">
              <a:off x="8821302" y="-693225"/>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86" name="Google Shape;486;p133"/>
            <p:cNvSpPr/>
            <p:nvPr/>
          </p:nvSpPr>
          <p:spPr>
            <a:xfrm rot="-5400000">
              <a:off x="693301" y="-693225"/>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487" name="Google Shape;487;p133"/>
            <p:cNvGrpSpPr/>
            <p:nvPr/>
          </p:nvGrpSpPr>
          <p:grpSpPr>
            <a:xfrm>
              <a:off x="-1" y="131940"/>
              <a:ext cx="9753704" cy="117603"/>
              <a:chOff x="0" y="35"/>
              <a:chExt cx="9753704" cy="117603"/>
            </a:xfrm>
          </p:grpSpPr>
          <p:sp>
            <p:nvSpPr>
              <p:cNvPr id="488" name="Google Shape;488;p133"/>
              <p:cNvSpPr/>
              <p:nvPr/>
            </p:nvSpPr>
            <p:spPr>
              <a:xfrm rot="-5400000">
                <a:off x="2379651" y="-754013"/>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89" name="Google Shape;489;p133"/>
              <p:cNvSpPr/>
              <p:nvPr/>
            </p:nvSpPr>
            <p:spPr>
              <a:xfrm rot="-5400000">
                <a:off x="4005252" y="-754014"/>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90" name="Google Shape;490;p133"/>
              <p:cNvSpPr/>
              <p:nvPr/>
            </p:nvSpPr>
            <p:spPr>
              <a:xfrm rot="-5400000">
                <a:off x="5630853" y="-754013"/>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91" name="Google Shape;491;p133"/>
              <p:cNvSpPr/>
              <p:nvPr/>
            </p:nvSpPr>
            <p:spPr>
              <a:xfrm rot="-5400000">
                <a:off x="7256454" y="-754015"/>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92" name="Google Shape;492;p133"/>
              <p:cNvSpPr/>
              <p:nvPr/>
            </p:nvSpPr>
            <p:spPr>
              <a:xfrm rot="-5400000">
                <a:off x="8882054" y="-754014"/>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493" name="Google Shape;493;p133"/>
              <p:cNvSpPr/>
              <p:nvPr/>
            </p:nvSpPr>
            <p:spPr>
              <a:xfrm rot="-5400000">
                <a:off x="754050" y="-754014"/>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494" name="Google Shape;494;p133"/>
          <p:cNvSpPr txBox="1">
            <a:spLocks noGrp="1"/>
          </p:cNvSpPr>
          <p:nvPr>
            <p:ph type="sldNum" idx="12"/>
          </p:nvPr>
        </p:nvSpPr>
        <p:spPr>
          <a:xfrm>
            <a:off x="9980289" y="5707855"/>
            <a:ext cx="230400" cy="2108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35473245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_AND_BODY">
  <p:cSld name="1_TITLE_AND_BODY">
    <p:spTree>
      <p:nvGrpSpPr>
        <p:cNvPr id="1" name="Shape 495"/>
        <p:cNvGrpSpPr/>
        <p:nvPr/>
      </p:nvGrpSpPr>
      <p:grpSpPr>
        <a:xfrm>
          <a:off x="0" y="0"/>
          <a:ext cx="0" cy="0"/>
          <a:chOff x="0" y="0"/>
          <a:chExt cx="0" cy="0"/>
        </a:xfrm>
      </p:grpSpPr>
      <p:sp>
        <p:nvSpPr>
          <p:cNvPr id="496" name="Google Shape;496;p134"/>
          <p:cNvSpPr/>
          <p:nvPr/>
        </p:nvSpPr>
        <p:spPr>
          <a:xfrm>
            <a:off x="7824192" y="5949279"/>
            <a:ext cx="1368400" cy="1368400"/>
          </a:xfrm>
          <a:prstGeom prst="ellipse">
            <a:avLst/>
          </a:prstGeom>
          <a:noFill/>
          <a:ln w="38100" cap="rnd" cmpd="sng">
            <a:solidFill>
              <a:srgbClr val="80A1B6">
                <a:alpha val="56470"/>
              </a:srgbClr>
            </a:solidFill>
            <a:prstDash val="dot"/>
            <a:round/>
            <a:headEnd type="none" w="sm" len="sm"/>
            <a:tailEnd type="none" w="sm" len="sm"/>
          </a:ln>
          <a:effectLst>
            <a:outerShdw blurRad="38100" dist="12700" dir="5400000" rotWithShape="0">
              <a:srgbClr val="000000">
                <a:alpha val="3451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6C8998"/>
              </a:buClr>
              <a:buSzPts val="1400"/>
              <a:buFont typeface="Calibri"/>
              <a:buNone/>
            </a:pPr>
            <a:endParaRPr sz="1867" b="0" i="0" u="none" strike="noStrike" cap="none">
              <a:solidFill>
                <a:srgbClr val="6C8998"/>
              </a:solidFill>
              <a:latin typeface="Calibri"/>
              <a:ea typeface="Calibri"/>
              <a:cs typeface="Calibri"/>
              <a:sym typeface="Calibri"/>
            </a:endParaRPr>
          </a:p>
        </p:txBody>
      </p:sp>
      <p:sp>
        <p:nvSpPr>
          <p:cNvPr id="497" name="Google Shape;497;p134"/>
          <p:cNvSpPr/>
          <p:nvPr/>
        </p:nvSpPr>
        <p:spPr>
          <a:xfrm>
            <a:off x="3744683" y="6461785"/>
            <a:ext cx="4702400" cy="212000"/>
          </a:xfrm>
          <a:prstGeom prst="roundRect">
            <a:avLst>
              <a:gd name="adj" fmla="val 16667"/>
            </a:avLst>
          </a:prstGeom>
          <a:solidFill>
            <a:srgbClr val="80A1B6"/>
          </a:solidFill>
          <a:ln>
            <a:noFill/>
          </a:ln>
          <a:effectLst>
            <a:outerShdw blurRad="38100" dist="12700" dir="5400000" rotWithShape="0">
              <a:srgbClr val="000000">
                <a:alpha val="3451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6C8998"/>
              </a:buClr>
              <a:buSzPts val="1400"/>
              <a:buFont typeface="Calibri"/>
              <a:buNone/>
            </a:pPr>
            <a:endParaRPr sz="1867" b="0" i="0" u="none" strike="noStrike" cap="none">
              <a:solidFill>
                <a:srgbClr val="6C8998"/>
              </a:solidFill>
              <a:latin typeface="Calibri"/>
              <a:ea typeface="Calibri"/>
              <a:cs typeface="Calibri"/>
              <a:sym typeface="Calibri"/>
            </a:endParaRPr>
          </a:p>
        </p:txBody>
      </p:sp>
      <p:sp>
        <p:nvSpPr>
          <p:cNvPr id="498" name="Google Shape;498;p134"/>
          <p:cNvSpPr txBox="1"/>
          <p:nvPr/>
        </p:nvSpPr>
        <p:spPr>
          <a:xfrm>
            <a:off x="1532332" y="6499624"/>
            <a:ext cx="9127200" cy="152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0"/>
              <a:buFont typeface="Arial Rounded"/>
              <a:buNone/>
            </a:pPr>
            <a:r>
              <a:rPr lang="en" sz="1067" b="1" i="0" u="none" strike="noStrike" cap="none">
                <a:solidFill>
                  <a:srgbClr val="FFFFFF"/>
                </a:solidFill>
                <a:latin typeface="Arial Rounded"/>
                <a:ea typeface="Arial Rounded"/>
                <a:cs typeface="Arial Rounded"/>
                <a:sym typeface="Arial Rounded"/>
              </a:rPr>
              <a:t>Essentials in Telemental  Health</a:t>
            </a:r>
            <a:r>
              <a:rPr lang="en" sz="933" b="1" i="0" u="none" strike="noStrike" cap="none">
                <a:solidFill>
                  <a:srgbClr val="FFFFFF"/>
                </a:solidFill>
                <a:latin typeface="Arial Rounded"/>
                <a:ea typeface="Arial Rounded"/>
                <a:cs typeface="Arial Rounded"/>
                <a:sym typeface="Arial Rounded"/>
              </a:rPr>
              <a:t> © 2020 Behavioral Health Innovation</a:t>
            </a:r>
            <a:endParaRPr sz="1467"/>
          </a:p>
        </p:txBody>
      </p:sp>
      <p:sp>
        <p:nvSpPr>
          <p:cNvPr id="499" name="Google Shape;499;p134"/>
          <p:cNvSpPr txBox="1">
            <a:spLocks noGrp="1"/>
          </p:cNvSpPr>
          <p:nvPr>
            <p:ph type="title"/>
          </p:nvPr>
        </p:nvSpPr>
        <p:spPr>
          <a:xfrm>
            <a:off x="1981199" y="274635"/>
            <a:ext cx="8229600" cy="1325600"/>
          </a:xfrm>
          <a:prstGeom prst="rect">
            <a:avLst/>
          </a:prstGeom>
          <a:noFill/>
          <a:ln>
            <a:noFill/>
          </a:ln>
        </p:spPr>
        <p:txBody>
          <a:bodyPr spcFirstLastPara="1" wrap="square" lIns="34250" tIns="34250" rIns="34250" bIns="3425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500" name="Google Shape;500;p134"/>
          <p:cNvSpPr txBox="1">
            <a:spLocks noGrp="1"/>
          </p:cNvSpPr>
          <p:nvPr>
            <p:ph type="body" idx="1"/>
          </p:nvPr>
        </p:nvSpPr>
        <p:spPr>
          <a:xfrm>
            <a:off x="1981199" y="901696"/>
            <a:ext cx="8229600" cy="5257600"/>
          </a:xfrm>
          <a:prstGeom prst="rect">
            <a:avLst/>
          </a:prstGeom>
          <a:noFill/>
          <a:ln>
            <a:noFill/>
          </a:ln>
        </p:spPr>
        <p:txBody>
          <a:bodyPr spcFirstLastPara="1" wrap="square" lIns="34250" tIns="34250" rIns="34250" bIns="3425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501" name="Google Shape;501;p134"/>
          <p:cNvSpPr/>
          <p:nvPr/>
        </p:nvSpPr>
        <p:spPr>
          <a:xfrm>
            <a:off x="8400256" y="4725144"/>
            <a:ext cx="2160400" cy="2160400"/>
          </a:xfrm>
          <a:prstGeom prst="ellipse">
            <a:avLst/>
          </a:prstGeom>
          <a:noFill/>
          <a:ln w="38100" cap="rnd" cmpd="sng">
            <a:solidFill>
              <a:srgbClr val="80A1B6">
                <a:alpha val="56470"/>
              </a:srgbClr>
            </a:solidFill>
            <a:prstDash val="dot"/>
            <a:round/>
            <a:headEnd type="none" w="sm" len="sm"/>
            <a:tailEnd type="none" w="sm" len="sm"/>
          </a:ln>
          <a:effectLst>
            <a:outerShdw blurRad="38100" dist="12700" dir="5400000" rotWithShape="0">
              <a:srgbClr val="000000">
                <a:alpha val="3451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6C8998"/>
              </a:buClr>
              <a:buSzPts val="1400"/>
              <a:buFont typeface="Calibri"/>
              <a:buNone/>
            </a:pPr>
            <a:endParaRPr sz="1867" b="0" i="0" u="none" strike="noStrike" cap="none">
              <a:solidFill>
                <a:srgbClr val="6C8998"/>
              </a:solidFill>
              <a:latin typeface="Calibri"/>
              <a:ea typeface="Calibri"/>
              <a:cs typeface="Calibri"/>
              <a:sym typeface="Calibri"/>
            </a:endParaRPr>
          </a:p>
        </p:txBody>
      </p:sp>
      <p:grpSp>
        <p:nvGrpSpPr>
          <p:cNvPr id="502" name="Google Shape;502;p134"/>
          <p:cNvGrpSpPr/>
          <p:nvPr/>
        </p:nvGrpSpPr>
        <p:grpSpPr>
          <a:xfrm>
            <a:off x="1117103" y="-553263"/>
            <a:ext cx="3024900" cy="3024900"/>
            <a:chOff x="0" y="-100"/>
            <a:chExt cx="3024900" cy="3024900"/>
          </a:xfrm>
        </p:grpSpPr>
        <p:sp>
          <p:nvSpPr>
            <p:cNvPr id="503" name="Google Shape;503;p134"/>
            <p:cNvSpPr/>
            <p:nvPr/>
          </p:nvSpPr>
          <p:spPr>
            <a:xfrm rot="-3183987">
              <a:off x="432299" y="432199"/>
              <a:ext cx="2160301" cy="2160301"/>
            </a:xfrm>
            <a:prstGeom prst="ellipse">
              <a:avLst/>
            </a:prstGeom>
            <a:noFill/>
            <a:ln w="38100" cap="rnd" cmpd="sng">
              <a:solidFill>
                <a:srgbClr val="80A1B6">
                  <a:alpha val="28240"/>
                </a:srgbClr>
              </a:solidFill>
              <a:prstDash val="dot"/>
              <a:round/>
              <a:headEnd type="none" w="sm" len="sm"/>
              <a:tailEnd type="none" w="sm" len="sm"/>
            </a:ln>
            <a:effectLst>
              <a:outerShdw blurRad="38100" dist="12700" dir="5400000" rotWithShape="0">
                <a:srgbClr val="000000">
                  <a:alpha val="3451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6C8998"/>
                </a:buClr>
                <a:buSzPts val="1400"/>
                <a:buFont typeface="Calibri"/>
                <a:buNone/>
              </a:pPr>
              <a:endParaRPr sz="1867" b="0" i="0" u="none" strike="noStrike" cap="none">
                <a:solidFill>
                  <a:srgbClr val="6C8998"/>
                </a:solidFill>
                <a:latin typeface="Calibri"/>
                <a:ea typeface="Calibri"/>
                <a:cs typeface="Calibri"/>
                <a:sym typeface="Calibri"/>
              </a:endParaRPr>
            </a:p>
          </p:txBody>
        </p:sp>
        <p:sp>
          <p:nvSpPr>
            <p:cNvPr id="504" name="Google Shape;504;p134"/>
            <p:cNvSpPr/>
            <p:nvPr/>
          </p:nvSpPr>
          <p:spPr>
            <a:xfrm rot="-3183990">
              <a:off x="1996154" y="533361"/>
              <a:ext cx="216180" cy="144000"/>
            </a:xfrm>
            <a:prstGeom prst="triangle">
              <a:avLst>
                <a:gd name="adj" fmla="val 50000"/>
              </a:avLst>
            </a:prstGeom>
            <a:solidFill>
              <a:srgbClr val="80A1B6">
                <a:alpha val="28630"/>
              </a:srgbClr>
            </a:solidFill>
            <a:ln>
              <a:noFill/>
            </a:ln>
            <a:effectLst>
              <a:outerShdw blurRad="38100" dist="12700" dir="5400000" rotWithShape="0">
                <a:srgbClr val="000000">
                  <a:alpha val="3451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6C8998"/>
                </a:buClr>
                <a:buSzPts val="1400"/>
                <a:buFont typeface="Calibri"/>
                <a:buNone/>
              </a:pPr>
              <a:endParaRPr sz="1867" b="0" i="0" u="none" strike="noStrike" cap="none">
                <a:solidFill>
                  <a:srgbClr val="6C8998"/>
                </a:solidFill>
                <a:latin typeface="Calibri"/>
                <a:ea typeface="Calibri"/>
                <a:cs typeface="Calibri"/>
                <a:sym typeface="Calibri"/>
              </a:endParaRPr>
            </a:p>
          </p:txBody>
        </p:sp>
      </p:grpSp>
      <p:sp>
        <p:nvSpPr>
          <p:cNvPr id="505" name="Google Shape;505;p134"/>
          <p:cNvSpPr/>
          <p:nvPr/>
        </p:nvSpPr>
        <p:spPr>
          <a:xfrm>
            <a:off x="1991541" y="260647"/>
            <a:ext cx="8496800" cy="1310800"/>
          </a:xfrm>
          <a:prstGeom prst="roundRect">
            <a:avLst>
              <a:gd name="adj" fmla="val 16667"/>
            </a:avLst>
          </a:prstGeom>
          <a:solidFill>
            <a:srgbClr val="174A7C"/>
          </a:solidFill>
          <a:ln>
            <a:noFill/>
          </a:ln>
          <a:effectLst>
            <a:outerShdw blurRad="38100" dist="12700" dir="5400000" rotWithShape="0">
              <a:srgbClr val="000000">
                <a:alpha val="3451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6C8998"/>
              </a:buClr>
              <a:buSzPts val="1400"/>
              <a:buFont typeface="Calibri"/>
              <a:buNone/>
            </a:pPr>
            <a:endParaRPr sz="1867" b="0" i="0" u="none" strike="noStrike" cap="none">
              <a:solidFill>
                <a:srgbClr val="6C8998"/>
              </a:solidFill>
              <a:latin typeface="Calibri"/>
              <a:ea typeface="Calibri"/>
              <a:cs typeface="Calibri"/>
              <a:sym typeface="Calibri"/>
            </a:endParaRPr>
          </a:p>
        </p:txBody>
      </p:sp>
      <p:pic>
        <p:nvPicPr>
          <p:cNvPr id="506" name="Google Shape;506;p134" descr="Google Shape;24;p3"/>
          <p:cNvPicPr preferRelativeResize="0"/>
          <p:nvPr/>
        </p:nvPicPr>
        <p:blipFill rotWithShape="1">
          <a:blip r:embed="rId2">
            <a:alphaModFix/>
          </a:blip>
          <a:srcRect l="10337" t="28673" r="36623" b="46620"/>
          <a:stretch/>
        </p:blipFill>
        <p:spPr>
          <a:xfrm>
            <a:off x="7351116" y="542058"/>
            <a:ext cx="2946185" cy="1029172"/>
          </a:xfrm>
          <a:prstGeom prst="rect">
            <a:avLst/>
          </a:prstGeom>
          <a:noFill/>
          <a:ln>
            <a:noFill/>
          </a:ln>
        </p:spPr>
      </p:pic>
      <p:cxnSp>
        <p:nvCxnSpPr>
          <p:cNvPr id="507" name="Google Shape;507;p134"/>
          <p:cNvCxnSpPr/>
          <p:nvPr/>
        </p:nvCxnSpPr>
        <p:spPr>
          <a:xfrm rot="10800000">
            <a:off x="2135697" y="6597352"/>
            <a:ext cx="1224000" cy="0"/>
          </a:xfrm>
          <a:prstGeom prst="straightConnector1">
            <a:avLst/>
          </a:prstGeom>
          <a:noFill/>
          <a:ln w="25400" cap="flat" cmpd="sng">
            <a:solidFill>
              <a:srgbClr val="597B7C"/>
            </a:solidFill>
            <a:prstDash val="solid"/>
            <a:round/>
            <a:headEnd type="none" w="sm" len="sm"/>
            <a:tailEnd type="none" w="sm" len="sm"/>
          </a:ln>
          <a:effectLst>
            <a:outerShdw blurRad="38100" dist="12700" dir="5400000" rotWithShape="0">
              <a:srgbClr val="000000">
                <a:alpha val="37250"/>
              </a:srgbClr>
            </a:outerShdw>
          </a:effectLst>
        </p:spPr>
      </p:cxnSp>
      <p:cxnSp>
        <p:nvCxnSpPr>
          <p:cNvPr id="508" name="Google Shape;508;p134"/>
          <p:cNvCxnSpPr/>
          <p:nvPr/>
        </p:nvCxnSpPr>
        <p:spPr>
          <a:xfrm>
            <a:off x="1991545" y="5661247"/>
            <a:ext cx="0" cy="1080000"/>
          </a:xfrm>
          <a:prstGeom prst="straightConnector1">
            <a:avLst/>
          </a:prstGeom>
          <a:noFill/>
          <a:ln w="25400" cap="flat" cmpd="sng">
            <a:solidFill>
              <a:srgbClr val="B22E21"/>
            </a:solidFill>
            <a:prstDash val="solid"/>
            <a:round/>
            <a:headEnd type="none" w="sm" len="sm"/>
            <a:tailEnd type="none" w="sm" len="sm"/>
          </a:ln>
          <a:effectLst>
            <a:outerShdw blurRad="38100" dist="12700" dir="5400000" rotWithShape="0">
              <a:srgbClr val="000000">
                <a:alpha val="37250"/>
              </a:srgbClr>
            </a:outerShdw>
          </a:effectLst>
        </p:spPr>
      </p:cxnSp>
      <p:sp>
        <p:nvSpPr>
          <p:cNvPr id="509" name="Google Shape;509;p134"/>
          <p:cNvSpPr txBox="1">
            <a:spLocks noGrp="1"/>
          </p:cNvSpPr>
          <p:nvPr>
            <p:ph type="sldNum" idx="12"/>
          </p:nvPr>
        </p:nvSpPr>
        <p:spPr>
          <a:xfrm>
            <a:off x="7887271" y="6262199"/>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5644039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Default">
  <p:cSld name="1_Default">
    <p:spTree>
      <p:nvGrpSpPr>
        <p:cNvPr id="1" name="Shape 510"/>
        <p:cNvGrpSpPr/>
        <p:nvPr/>
      </p:nvGrpSpPr>
      <p:grpSpPr>
        <a:xfrm>
          <a:off x="0" y="0"/>
          <a:ext cx="0" cy="0"/>
          <a:chOff x="0" y="0"/>
          <a:chExt cx="0" cy="0"/>
        </a:xfrm>
      </p:grpSpPr>
      <p:sp>
        <p:nvSpPr>
          <p:cNvPr id="511" name="Google Shape;511;p135"/>
          <p:cNvSpPr txBox="1">
            <a:spLocks noGrp="1"/>
          </p:cNvSpPr>
          <p:nvPr>
            <p:ph type="title"/>
          </p:nvPr>
        </p:nvSpPr>
        <p:spPr>
          <a:xfrm>
            <a:off x="1981199" y="274636"/>
            <a:ext cx="8229600" cy="1325600"/>
          </a:xfrm>
          <a:prstGeom prst="rect">
            <a:avLst/>
          </a:prstGeom>
          <a:noFill/>
          <a:ln>
            <a:noFill/>
          </a:ln>
        </p:spPr>
        <p:txBody>
          <a:bodyPr spcFirstLastPara="1" wrap="square" lIns="34250" tIns="34250" rIns="34250" bIns="3425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512" name="Google Shape;512;p135"/>
          <p:cNvSpPr txBox="1">
            <a:spLocks noGrp="1"/>
          </p:cNvSpPr>
          <p:nvPr>
            <p:ph type="body" idx="1"/>
          </p:nvPr>
        </p:nvSpPr>
        <p:spPr>
          <a:xfrm>
            <a:off x="1981199" y="901699"/>
            <a:ext cx="8229600" cy="5257600"/>
          </a:xfrm>
          <a:prstGeom prst="rect">
            <a:avLst/>
          </a:prstGeom>
          <a:noFill/>
          <a:ln>
            <a:noFill/>
          </a:ln>
        </p:spPr>
        <p:txBody>
          <a:bodyPr spcFirstLastPara="1" wrap="square" lIns="34250" tIns="34250" rIns="34250" bIns="3425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513" name="Google Shape;513;p135"/>
          <p:cNvSpPr txBox="1"/>
          <p:nvPr/>
        </p:nvSpPr>
        <p:spPr>
          <a:xfrm>
            <a:off x="8092191" y="6400899"/>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514" name="Google Shape;514;p135"/>
          <p:cNvGrpSpPr/>
          <p:nvPr/>
        </p:nvGrpSpPr>
        <p:grpSpPr>
          <a:xfrm>
            <a:off x="1219195" y="6611731"/>
            <a:ext cx="9753704" cy="255619"/>
            <a:chOff x="-1" y="74"/>
            <a:chExt cx="9753704" cy="255619"/>
          </a:xfrm>
        </p:grpSpPr>
        <p:sp>
          <p:nvSpPr>
            <p:cNvPr id="515" name="Google Shape;515;p135"/>
            <p:cNvSpPr txBox="1"/>
            <p:nvPr/>
          </p:nvSpPr>
          <p:spPr>
            <a:xfrm>
              <a:off x="305934" y="64893"/>
              <a:ext cx="2772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516" name="Google Shape;516;p135"/>
            <p:cNvSpPr/>
            <p:nvPr/>
          </p:nvSpPr>
          <p:spPr>
            <a:xfrm rot="-5400000">
              <a:off x="2318902" y="-693225"/>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17" name="Google Shape;517;p135"/>
            <p:cNvSpPr/>
            <p:nvPr/>
          </p:nvSpPr>
          <p:spPr>
            <a:xfrm rot="-5400000">
              <a:off x="3944502" y="-693226"/>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18" name="Google Shape;518;p135"/>
            <p:cNvSpPr/>
            <p:nvPr/>
          </p:nvSpPr>
          <p:spPr>
            <a:xfrm rot="-5400000">
              <a:off x="5570102" y="-693225"/>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19" name="Google Shape;519;p135"/>
            <p:cNvSpPr/>
            <p:nvPr/>
          </p:nvSpPr>
          <p:spPr>
            <a:xfrm rot="-5400000">
              <a:off x="7195703" y="-693226"/>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20" name="Google Shape;520;p135"/>
            <p:cNvSpPr/>
            <p:nvPr/>
          </p:nvSpPr>
          <p:spPr>
            <a:xfrm rot="-5400000">
              <a:off x="8821302" y="-693225"/>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21" name="Google Shape;521;p135"/>
            <p:cNvSpPr/>
            <p:nvPr/>
          </p:nvSpPr>
          <p:spPr>
            <a:xfrm rot="-5400000">
              <a:off x="693301" y="-693225"/>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522" name="Google Shape;522;p135"/>
            <p:cNvGrpSpPr/>
            <p:nvPr/>
          </p:nvGrpSpPr>
          <p:grpSpPr>
            <a:xfrm>
              <a:off x="-1" y="131940"/>
              <a:ext cx="9753704" cy="117603"/>
              <a:chOff x="0" y="35"/>
              <a:chExt cx="9753704" cy="117603"/>
            </a:xfrm>
          </p:grpSpPr>
          <p:sp>
            <p:nvSpPr>
              <p:cNvPr id="523" name="Google Shape;523;p135"/>
              <p:cNvSpPr/>
              <p:nvPr/>
            </p:nvSpPr>
            <p:spPr>
              <a:xfrm rot="-5400000">
                <a:off x="2379651" y="-754013"/>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24" name="Google Shape;524;p135"/>
              <p:cNvSpPr/>
              <p:nvPr/>
            </p:nvSpPr>
            <p:spPr>
              <a:xfrm rot="-5400000">
                <a:off x="4005252" y="-754014"/>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25" name="Google Shape;525;p135"/>
              <p:cNvSpPr/>
              <p:nvPr/>
            </p:nvSpPr>
            <p:spPr>
              <a:xfrm rot="-5400000">
                <a:off x="5630853" y="-754013"/>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26" name="Google Shape;526;p135"/>
              <p:cNvSpPr/>
              <p:nvPr/>
            </p:nvSpPr>
            <p:spPr>
              <a:xfrm rot="-5400000">
                <a:off x="7256454" y="-754015"/>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27" name="Google Shape;527;p135"/>
              <p:cNvSpPr/>
              <p:nvPr/>
            </p:nvSpPr>
            <p:spPr>
              <a:xfrm rot="-5400000">
                <a:off x="8882054" y="-754014"/>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28" name="Google Shape;528;p135"/>
              <p:cNvSpPr/>
              <p:nvPr/>
            </p:nvSpPr>
            <p:spPr>
              <a:xfrm rot="-5400000">
                <a:off x="754050" y="-754014"/>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529" name="Google Shape;529;p135"/>
          <p:cNvSpPr txBox="1">
            <a:spLocks noGrp="1"/>
          </p:cNvSpPr>
          <p:nvPr>
            <p:ph type="sldNum" idx="12"/>
          </p:nvPr>
        </p:nvSpPr>
        <p:spPr>
          <a:xfrm>
            <a:off x="10020871" y="626219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9147913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Default 2">
  <p:cSld name="Default 2">
    <p:spTree>
      <p:nvGrpSpPr>
        <p:cNvPr id="1" name="Shape 530"/>
        <p:cNvGrpSpPr/>
        <p:nvPr/>
      </p:nvGrpSpPr>
      <p:grpSpPr>
        <a:xfrm>
          <a:off x="0" y="0"/>
          <a:ext cx="0" cy="0"/>
          <a:chOff x="0" y="0"/>
          <a:chExt cx="0" cy="0"/>
        </a:xfrm>
      </p:grpSpPr>
      <p:sp>
        <p:nvSpPr>
          <p:cNvPr id="531" name="Google Shape;531;p136"/>
          <p:cNvSpPr txBox="1"/>
          <p:nvPr/>
        </p:nvSpPr>
        <p:spPr>
          <a:xfrm>
            <a:off x="8110049" y="6418757"/>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532" name="Google Shape;532;p136"/>
          <p:cNvGrpSpPr/>
          <p:nvPr/>
        </p:nvGrpSpPr>
        <p:grpSpPr>
          <a:xfrm>
            <a:off x="1219195" y="6611731"/>
            <a:ext cx="9753704" cy="255619"/>
            <a:chOff x="-1" y="74"/>
            <a:chExt cx="9753704" cy="255619"/>
          </a:xfrm>
        </p:grpSpPr>
        <p:sp>
          <p:nvSpPr>
            <p:cNvPr id="533" name="Google Shape;533;p136"/>
            <p:cNvSpPr txBox="1"/>
            <p:nvPr/>
          </p:nvSpPr>
          <p:spPr>
            <a:xfrm>
              <a:off x="305934" y="64893"/>
              <a:ext cx="2772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534" name="Google Shape;534;p136"/>
            <p:cNvSpPr/>
            <p:nvPr/>
          </p:nvSpPr>
          <p:spPr>
            <a:xfrm rot="-5400000">
              <a:off x="2318902" y="-693225"/>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35" name="Google Shape;535;p136"/>
            <p:cNvSpPr/>
            <p:nvPr/>
          </p:nvSpPr>
          <p:spPr>
            <a:xfrm rot="-5400000">
              <a:off x="3944502" y="-693226"/>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36" name="Google Shape;536;p136"/>
            <p:cNvSpPr/>
            <p:nvPr/>
          </p:nvSpPr>
          <p:spPr>
            <a:xfrm rot="-5400000">
              <a:off x="5570102" y="-693225"/>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37" name="Google Shape;537;p136"/>
            <p:cNvSpPr/>
            <p:nvPr/>
          </p:nvSpPr>
          <p:spPr>
            <a:xfrm rot="-5400000">
              <a:off x="7195703" y="-693226"/>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38" name="Google Shape;538;p136"/>
            <p:cNvSpPr/>
            <p:nvPr/>
          </p:nvSpPr>
          <p:spPr>
            <a:xfrm rot="-5400000">
              <a:off x="8821302" y="-693225"/>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39" name="Google Shape;539;p136"/>
            <p:cNvSpPr/>
            <p:nvPr/>
          </p:nvSpPr>
          <p:spPr>
            <a:xfrm rot="-5400000">
              <a:off x="693301" y="-693225"/>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540" name="Google Shape;540;p136"/>
            <p:cNvGrpSpPr/>
            <p:nvPr/>
          </p:nvGrpSpPr>
          <p:grpSpPr>
            <a:xfrm>
              <a:off x="-1" y="131940"/>
              <a:ext cx="9753704" cy="117603"/>
              <a:chOff x="0" y="35"/>
              <a:chExt cx="9753704" cy="117603"/>
            </a:xfrm>
          </p:grpSpPr>
          <p:sp>
            <p:nvSpPr>
              <p:cNvPr id="541" name="Google Shape;541;p136"/>
              <p:cNvSpPr/>
              <p:nvPr/>
            </p:nvSpPr>
            <p:spPr>
              <a:xfrm rot="-5400000">
                <a:off x="2379651" y="-754013"/>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42" name="Google Shape;542;p136"/>
              <p:cNvSpPr/>
              <p:nvPr/>
            </p:nvSpPr>
            <p:spPr>
              <a:xfrm rot="-5400000">
                <a:off x="4005252" y="-754014"/>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43" name="Google Shape;543;p136"/>
              <p:cNvSpPr/>
              <p:nvPr/>
            </p:nvSpPr>
            <p:spPr>
              <a:xfrm rot="-5400000">
                <a:off x="5630853" y="-754013"/>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44" name="Google Shape;544;p136"/>
              <p:cNvSpPr/>
              <p:nvPr/>
            </p:nvSpPr>
            <p:spPr>
              <a:xfrm rot="-5400000">
                <a:off x="7256454" y="-754015"/>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45" name="Google Shape;545;p136"/>
              <p:cNvSpPr/>
              <p:nvPr/>
            </p:nvSpPr>
            <p:spPr>
              <a:xfrm rot="-5400000">
                <a:off x="8882054" y="-754014"/>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46" name="Google Shape;546;p136"/>
              <p:cNvSpPr/>
              <p:nvPr/>
            </p:nvSpPr>
            <p:spPr>
              <a:xfrm rot="-5400000">
                <a:off x="754050" y="-754014"/>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547" name="Google Shape;547;p136"/>
          <p:cNvSpPr txBox="1">
            <a:spLocks noGrp="1"/>
          </p:cNvSpPr>
          <p:nvPr>
            <p:ph type="sldNum" idx="12"/>
          </p:nvPr>
        </p:nvSpPr>
        <p:spPr>
          <a:xfrm>
            <a:off x="10020871" y="626219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28615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omparative - Set 2">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E513E89F-38F6-224E-A98A-A9A128F163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7733">
            <a:off x="484188" y="1792288"/>
            <a:ext cx="34448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867651" y="2352675"/>
            <a:ext cx="3590927"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0"/>
          </p:nvPr>
        </p:nvSpPr>
        <p:spPr>
          <a:xfrm>
            <a:off x="3704323" y="2352675"/>
            <a:ext cx="3590927"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3893226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Cabeçalho da Seção">
  <p:cSld name="Cabeçalho da Seção">
    <p:spTree>
      <p:nvGrpSpPr>
        <p:cNvPr id="1" name="Shape 548"/>
        <p:cNvGrpSpPr/>
        <p:nvPr/>
      </p:nvGrpSpPr>
      <p:grpSpPr>
        <a:xfrm>
          <a:off x="0" y="0"/>
          <a:ext cx="0" cy="0"/>
          <a:chOff x="0" y="0"/>
          <a:chExt cx="0" cy="0"/>
        </a:xfrm>
      </p:grpSpPr>
      <p:sp>
        <p:nvSpPr>
          <p:cNvPr id="549" name="Google Shape;549;p137"/>
          <p:cNvSpPr txBox="1">
            <a:spLocks noGrp="1"/>
          </p:cNvSpPr>
          <p:nvPr>
            <p:ph type="title"/>
          </p:nvPr>
        </p:nvSpPr>
        <p:spPr>
          <a:xfrm>
            <a:off x="831851" y="1709739"/>
            <a:ext cx="10515600" cy="2852800"/>
          </a:xfrm>
          <a:prstGeom prst="rect">
            <a:avLst/>
          </a:prstGeom>
          <a:noFill/>
          <a:ln>
            <a:noFill/>
          </a:ln>
        </p:spPr>
        <p:txBody>
          <a:bodyPr spcFirstLastPara="1" wrap="square" lIns="34250" tIns="34250" rIns="34250" bIns="34250" anchor="b" anchorCtr="0">
            <a:noAutofit/>
          </a:bodyPr>
          <a:lstStyle>
            <a:lvl1pPr lvl="0" algn="l" rtl="0">
              <a:lnSpc>
                <a:spcPct val="90000"/>
              </a:lnSpc>
              <a:spcBef>
                <a:spcPts val="0"/>
              </a:spcBef>
              <a:spcAft>
                <a:spcPts val="0"/>
              </a:spcAft>
              <a:buClr>
                <a:srgbClr val="000000"/>
              </a:buClr>
              <a:buSzPts val="4500"/>
              <a:buFont typeface="Calibri"/>
              <a:buNone/>
              <a:defRPr sz="6000"/>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550" name="Google Shape;550;p137"/>
          <p:cNvSpPr txBox="1">
            <a:spLocks noGrp="1"/>
          </p:cNvSpPr>
          <p:nvPr>
            <p:ph type="body" idx="1"/>
          </p:nvPr>
        </p:nvSpPr>
        <p:spPr>
          <a:xfrm>
            <a:off x="831851" y="4589463"/>
            <a:ext cx="10515600" cy="1500400"/>
          </a:xfrm>
          <a:prstGeom prst="rect">
            <a:avLst/>
          </a:prstGeom>
          <a:noFill/>
          <a:ln>
            <a:noFill/>
          </a:ln>
        </p:spPr>
        <p:txBody>
          <a:bodyPr spcFirstLastPara="1" wrap="square" lIns="34250" tIns="34250" rIns="34250" bIns="34250" anchor="t" anchorCtr="0">
            <a:noAutofit/>
          </a:bodyPr>
          <a:lstStyle>
            <a:lvl1pPr marL="609585" lvl="0" indent="-304792" algn="l" rtl="0">
              <a:lnSpc>
                <a:spcPct val="90000"/>
              </a:lnSpc>
              <a:spcBef>
                <a:spcPts val="1067"/>
              </a:spcBef>
              <a:spcAft>
                <a:spcPts val="0"/>
              </a:spcAft>
              <a:buClr>
                <a:srgbClr val="888888"/>
              </a:buClr>
              <a:buSzPts val="1800"/>
              <a:buFont typeface="Calibri"/>
              <a:buNone/>
              <a:defRPr sz="2400">
                <a:solidFill>
                  <a:srgbClr val="888888"/>
                </a:solidFill>
              </a:defRPr>
            </a:lvl1pPr>
            <a:lvl2pPr marL="1219170" lvl="1" indent="-304792" algn="l" rtl="0">
              <a:lnSpc>
                <a:spcPct val="90000"/>
              </a:lnSpc>
              <a:spcBef>
                <a:spcPts val="1067"/>
              </a:spcBef>
              <a:spcAft>
                <a:spcPts val="0"/>
              </a:spcAft>
              <a:buClr>
                <a:srgbClr val="888888"/>
              </a:buClr>
              <a:buSzPts val="1800"/>
              <a:buFont typeface="Calibri"/>
              <a:buNone/>
              <a:defRPr sz="2400">
                <a:solidFill>
                  <a:srgbClr val="888888"/>
                </a:solidFill>
              </a:defRPr>
            </a:lvl2pPr>
            <a:lvl3pPr marL="1828754" lvl="2" indent="-304792" algn="l" rtl="0">
              <a:lnSpc>
                <a:spcPct val="90000"/>
              </a:lnSpc>
              <a:spcBef>
                <a:spcPts val="1067"/>
              </a:spcBef>
              <a:spcAft>
                <a:spcPts val="0"/>
              </a:spcAft>
              <a:buClr>
                <a:srgbClr val="888888"/>
              </a:buClr>
              <a:buSzPts val="1800"/>
              <a:buFont typeface="Calibri"/>
              <a:buNone/>
              <a:defRPr sz="2400">
                <a:solidFill>
                  <a:srgbClr val="888888"/>
                </a:solidFill>
              </a:defRPr>
            </a:lvl3pPr>
            <a:lvl4pPr marL="2438339" lvl="3" indent="-304792" algn="l" rtl="0">
              <a:lnSpc>
                <a:spcPct val="90000"/>
              </a:lnSpc>
              <a:spcBef>
                <a:spcPts val="1067"/>
              </a:spcBef>
              <a:spcAft>
                <a:spcPts val="0"/>
              </a:spcAft>
              <a:buClr>
                <a:srgbClr val="888888"/>
              </a:buClr>
              <a:buSzPts val="1800"/>
              <a:buFont typeface="Calibri"/>
              <a:buNone/>
              <a:defRPr sz="2400">
                <a:solidFill>
                  <a:srgbClr val="888888"/>
                </a:solidFill>
              </a:defRPr>
            </a:lvl4pPr>
            <a:lvl5pPr marL="3047924" lvl="4" indent="-304792" algn="l" rtl="0">
              <a:lnSpc>
                <a:spcPct val="90000"/>
              </a:lnSpc>
              <a:spcBef>
                <a:spcPts val="1067"/>
              </a:spcBef>
              <a:spcAft>
                <a:spcPts val="0"/>
              </a:spcAft>
              <a:buClr>
                <a:srgbClr val="888888"/>
              </a:buClr>
              <a:buSzPts val="1800"/>
              <a:buFont typeface="Calibri"/>
              <a:buNone/>
              <a:defRPr sz="2400">
                <a:solidFill>
                  <a:srgbClr val="888888"/>
                </a:solidFill>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551" name="Google Shape;551;p137"/>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08237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Duas Partes de Conteúdo">
  <p:cSld name="Duas Partes de Conteúdo">
    <p:spTree>
      <p:nvGrpSpPr>
        <p:cNvPr id="1" name="Shape 552"/>
        <p:cNvGrpSpPr/>
        <p:nvPr/>
      </p:nvGrpSpPr>
      <p:grpSpPr>
        <a:xfrm>
          <a:off x="0" y="0"/>
          <a:ext cx="0" cy="0"/>
          <a:chOff x="0" y="0"/>
          <a:chExt cx="0" cy="0"/>
        </a:xfrm>
      </p:grpSpPr>
      <p:sp>
        <p:nvSpPr>
          <p:cNvPr id="553" name="Google Shape;553;p138"/>
          <p:cNvSpPr txBox="1">
            <a:spLocks noGrp="1"/>
          </p:cNvSpPr>
          <p:nvPr>
            <p:ph type="title"/>
          </p:nvPr>
        </p:nvSpPr>
        <p:spPr>
          <a:xfrm>
            <a:off x="838200" y="365125"/>
            <a:ext cx="10515600" cy="1325600"/>
          </a:xfrm>
          <a:prstGeom prst="rect">
            <a:avLst/>
          </a:prstGeom>
          <a:noFill/>
          <a:ln>
            <a:noFill/>
          </a:ln>
        </p:spPr>
        <p:txBody>
          <a:bodyPr spcFirstLastPara="1" wrap="square" lIns="34250" tIns="34250" rIns="34250" bIns="34250" anchor="ctr" anchorCtr="0">
            <a:noAutofit/>
          </a:bodyPr>
          <a:lstStyle>
            <a:lvl1pPr lvl="0" algn="l" rtl="0">
              <a:lnSpc>
                <a:spcPct val="90000"/>
              </a:lnSpc>
              <a:spcBef>
                <a:spcPts val="0"/>
              </a:spcBef>
              <a:spcAft>
                <a:spcPts val="0"/>
              </a:spcAft>
              <a:buClr>
                <a:srgbClr val="000000"/>
              </a:buClr>
              <a:buSzPts val="1400"/>
              <a:buNon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554" name="Google Shape;554;p138"/>
          <p:cNvSpPr txBox="1">
            <a:spLocks noGrp="1"/>
          </p:cNvSpPr>
          <p:nvPr>
            <p:ph type="body" idx="1"/>
          </p:nvPr>
        </p:nvSpPr>
        <p:spPr>
          <a:xfrm>
            <a:off x="838200" y="1825625"/>
            <a:ext cx="5181600" cy="4351200"/>
          </a:xfrm>
          <a:prstGeom prst="rect">
            <a:avLst/>
          </a:prstGeom>
          <a:noFill/>
          <a:ln>
            <a:noFill/>
          </a:ln>
        </p:spPr>
        <p:txBody>
          <a:bodyPr spcFirstLastPara="1" wrap="square" lIns="34250" tIns="34250" rIns="34250" bIns="34250" anchor="t" anchorCtr="0">
            <a:noAutofit/>
          </a:bodyPr>
          <a:lstStyle>
            <a:lvl1pPr marL="609585" lvl="0" indent="-482588" algn="l" rtl="0">
              <a:lnSpc>
                <a:spcPct val="90000"/>
              </a:lnSpc>
              <a:spcBef>
                <a:spcPts val="1067"/>
              </a:spcBef>
              <a:spcAft>
                <a:spcPts val="0"/>
              </a:spcAft>
              <a:buSzPts val="2100"/>
              <a:buChar char="•"/>
              <a:defRPr/>
            </a:lvl1pPr>
            <a:lvl2pPr marL="1219170" lvl="1" indent="-482588" algn="l" rtl="0">
              <a:lnSpc>
                <a:spcPct val="90000"/>
              </a:lnSpc>
              <a:spcBef>
                <a:spcPts val="1067"/>
              </a:spcBef>
              <a:spcAft>
                <a:spcPts val="0"/>
              </a:spcAft>
              <a:buSzPts val="2100"/>
              <a:buChar char="•"/>
              <a:defRPr/>
            </a:lvl2pPr>
            <a:lvl3pPr marL="1828754" lvl="2" indent="-482588" algn="l" rtl="0">
              <a:lnSpc>
                <a:spcPct val="90000"/>
              </a:lnSpc>
              <a:spcBef>
                <a:spcPts val="1067"/>
              </a:spcBef>
              <a:spcAft>
                <a:spcPts val="0"/>
              </a:spcAft>
              <a:buSzPts val="2100"/>
              <a:buChar char="•"/>
              <a:defRPr/>
            </a:lvl3pPr>
            <a:lvl4pPr marL="2438339" lvl="3" indent="-482588" algn="l" rtl="0">
              <a:lnSpc>
                <a:spcPct val="90000"/>
              </a:lnSpc>
              <a:spcBef>
                <a:spcPts val="1067"/>
              </a:spcBef>
              <a:spcAft>
                <a:spcPts val="0"/>
              </a:spcAft>
              <a:buSzPts val="2100"/>
              <a:buChar char="•"/>
              <a:defRPr/>
            </a:lvl4pPr>
            <a:lvl5pPr marL="3047924" lvl="4" indent="-482588" algn="l" rtl="0">
              <a:lnSpc>
                <a:spcPct val="90000"/>
              </a:lnSpc>
              <a:spcBef>
                <a:spcPts val="1067"/>
              </a:spcBef>
              <a:spcAft>
                <a:spcPts val="0"/>
              </a:spcAft>
              <a:buSzPts val="2100"/>
              <a:buChar char="•"/>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555" name="Google Shape;555;p138"/>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52524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Comparação">
  <p:cSld name="Comparação">
    <p:spTree>
      <p:nvGrpSpPr>
        <p:cNvPr id="1" name="Shape 556"/>
        <p:cNvGrpSpPr/>
        <p:nvPr/>
      </p:nvGrpSpPr>
      <p:grpSpPr>
        <a:xfrm>
          <a:off x="0" y="0"/>
          <a:ext cx="0" cy="0"/>
          <a:chOff x="0" y="0"/>
          <a:chExt cx="0" cy="0"/>
        </a:xfrm>
      </p:grpSpPr>
      <p:sp>
        <p:nvSpPr>
          <p:cNvPr id="557" name="Google Shape;557;p139"/>
          <p:cNvSpPr txBox="1">
            <a:spLocks noGrp="1"/>
          </p:cNvSpPr>
          <p:nvPr>
            <p:ph type="title"/>
          </p:nvPr>
        </p:nvSpPr>
        <p:spPr>
          <a:xfrm>
            <a:off x="839787" y="365125"/>
            <a:ext cx="10515600" cy="1325600"/>
          </a:xfrm>
          <a:prstGeom prst="rect">
            <a:avLst/>
          </a:prstGeom>
          <a:noFill/>
          <a:ln>
            <a:noFill/>
          </a:ln>
        </p:spPr>
        <p:txBody>
          <a:bodyPr spcFirstLastPara="1" wrap="square" lIns="34250" tIns="34250" rIns="34250" bIns="34250" anchor="ctr" anchorCtr="0">
            <a:noAutofit/>
          </a:bodyPr>
          <a:lstStyle>
            <a:lvl1pPr lvl="0" algn="l" rtl="0">
              <a:lnSpc>
                <a:spcPct val="90000"/>
              </a:lnSpc>
              <a:spcBef>
                <a:spcPts val="0"/>
              </a:spcBef>
              <a:spcAft>
                <a:spcPts val="0"/>
              </a:spcAft>
              <a:buClr>
                <a:srgbClr val="000000"/>
              </a:buClr>
              <a:buSzPts val="1400"/>
              <a:buNon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558" name="Google Shape;558;p139"/>
          <p:cNvSpPr txBox="1">
            <a:spLocks noGrp="1"/>
          </p:cNvSpPr>
          <p:nvPr>
            <p:ph type="body" idx="1"/>
          </p:nvPr>
        </p:nvSpPr>
        <p:spPr>
          <a:xfrm>
            <a:off x="839787" y="1681163"/>
            <a:ext cx="5158000" cy="824000"/>
          </a:xfrm>
          <a:prstGeom prst="rect">
            <a:avLst/>
          </a:prstGeom>
          <a:noFill/>
          <a:ln>
            <a:noFill/>
          </a:ln>
        </p:spPr>
        <p:txBody>
          <a:bodyPr spcFirstLastPara="1" wrap="square" lIns="34250" tIns="34250" rIns="34250" bIns="34250" anchor="b" anchorCtr="0">
            <a:noAutofit/>
          </a:bodyPr>
          <a:lstStyle>
            <a:lvl1pPr marL="609585" lvl="0" indent="-304792" algn="l" rtl="0">
              <a:lnSpc>
                <a:spcPct val="90000"/>
              </a:lnSpc>
              <a:spcBef>
                <a:spcPts val="1067"/>
              </a:spcBef>
              <a:spcAft>
                <a:spcPts val="0"/>
              </a:spcAft>
              <a:buClr>
                <a:srgbClr val="000000"/>
              </a:buClr>
              <a:buSzPts val="1800"/>
              <a:buFont typeface="Calibri"/>
              <a:buNone/>
              <a:defRPr sz="2400" b="1"/>
            </a:lvl1pPr>
            <a:lvl2pPr marL="1219170" lvl="1" indent="-304792" algn="l" rtl="0">
              <a:lnSpc>
                <a:spcPct val="90000"/>
              </a:lnSpc>
              <a:spcBef>
                <a:spcPts val="1067"/>
              </a:spcBef>
              <a:spcAft>
                <a:spcPts val="0"/>
              </a:spcAft>
              <a:buClr>
                <a:srgbClr val="000000"/>
              </a:buClr>
              <a:buSzPts val="1800"/>
              <a:buFont typeface="Calibri"/>
              <a:buNone/>
              <a:defRPr sz="2400" b="1"/>
            </a:lvl2pPr>
            <a:lvl3pPr marL="1828754" lvl="2" indent="-304792" algn="l" rtl="0">
              <a:lnSpc>
                <a:spcPct val="90000"/>
              </a:lnSpc>
              <a:spcBef>
                <a:spcPts val="1067"/>
              </a:spcBef>
              <a:spcAft>
                <a:spcPts val="0"/>
              </a:spcAft>
              <a:buClr>
                <a:srgbClr val="000000"/>
              </a:buClr>
              <a:buSzPts val="1800"/>
              <a:buFont typeface="Calibri"/>
              <a:buNone/>
              <a:defRPr sz="2400" b="1"/>
            </a:lvl3pPr>
            <a:lvl4pPr marL="2438339" lvl="3" indent="-304792" algn="l" rtl="0">
              <a:lnSpc>
                <a:spcPct val="90000"/>
              </a:lnSpc>
              <a:spcBef>
                <a:spcPts val="1067"/>
              </a:spcBef>
              <a:spcAft>
                <a:spcPts val="0"/>
              </a:spcAft>
              <a:buClr>
                <a:srgbClr val="000000"/>
              </a:buClr>
              <a:buSzPts val="1800"/>
              <a:buFont typeface="Calibri"/>
              <a:buNone/>
              <a:defRPr sz="2400" b="1"/>
            </a:lvl4pPr>
            <a:lvl5pPr marL="3047924" lvl="4" indent="-304792" algn="l" rtl="0">
              <a:lnSpc>
                <a:spcPct val="90000"/>
              </a:lnSpc>
              <a:spcBef>
                <a:spcPts val="1067"/>
              </a:spcBef>
              <a:spcAft>
                <a:spcPts val="0"/>
              </a:spcAft>
              <a:buClr>
                <a:srgbClr val="000000"/>
              </a:buClr>
              <a:buSzPts val="1800"/>
              <a:buFont typeface="Calibri"/>
              <a:buNone/>
              <a:defRPr sz="2400" b="1"/>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559" name="Google Shape;559;p139"/>
          <p:cNvSpPr txBox="1">
            <a:spLocks noGrp="1"/>
          </p:cNvSpPr>
          <p:nvPr>
            <p:ph type="body" idx="2"/>
          </p:nvPr>
        </p:nvSpPr>
        <p:spPr>
          <a:xfrm>
            <a:off x="6172200" y="1681163"/>
            <a:ext cx="5183200" cy="824000"/>
          </a:xfrm>
          <a:prstGeom prst="rect">
            <a:avLst/>
          </a:prstGeom>
          <a:noFill/>
          <a:ln>
            <a:noFill/>
          </a:ln>
        </p:spPr>
        <p:txBody>
          <a:bodyPr spcFirstLastPara="1" wrap="square" lIns="34250" tIns="34250" rIns="34250" bIns="34250" anchor="b" anchorCtr="0">
            <a:noAutofit/>
          </a:bodyPr>
          <a:lstStyle>
            <a:lvl1pPr marL="609585" lvl="0" indent="-482588" algn="l" rtl="0">
              <a:lnSpc>
                <a:spcPct val="90000"/>
              </a:lnSpc>
              <a:spcBef>
                <a:spcPts val="1067"/>
              </a:spcBef>
              <a:spcAft>
                <a:spcPts val="0"/>
              </a:spcAft>
              <a:buSzPts val="2100"/>
              <a:buChar char="•"/>
              <a:defRPr/>
            </a:lvl1pPr>
            <a:lvl2pPr marL="1219170" lvl="1" indent="-482588" algn="l" rtl="0">
              <a:lnSpc>
                <a:spcPct val="90000"/>
              </a:lnSpc>
              <a:spcBef>
                <a:spcPts val="1067"/>
              </a:spcBef>
              <a:spcAft>
                <a:spcPts val="0"/>
              </a:spcAft>
              <a:buSzPts val="2100"/>
              <a:buChar char="•"/>
              <a:defRPr/>
            </a:lvl2pPr>
            <a:lvl3pPr marL="1828754" lvl="2" indent="-482588" algn="l" rtl="0">
              <a:lnSpc>
                <a:spcPct val="90000"/>
              </a:lnSpc>
              <a:spcBef>
                <a:spcPts val="1067"/>
              </a:spcBef>
              <a:spcAft>
                <a:spcPts val="0"/>
              </a:spcAft>
              <a:buSzPts val="2100"/>
              <a:buChar char="•"/>
              <a:defRPr/>
            </a:lvl3pPr>
            <a:lvl4pPr marL="2438339" lvl="3" indent="-482588" algn="l" rtl="0">
              <a:lnSpc>
                <a:spcPct val="90000"/>
              </a:lnSpc>
              <a:spcBef>
                <a:spcPts val="1067"/>
              </a:spcBef>
              <a:spcAft>
                <a:spcPts val="0"/>
              </a:spcAft>
              <a:buSzPts val="2100"/>
              <a:buChar char="•"/>
              <a:defRPr/>
            </a:lvl4pPr>
            <a:lvl5pPr marL="3047924" lvl="4" indent="-482588" algn="l" rtl="0">
              <a:lnSpc>
                <a:spcPct val="90000"/>
              </a:lnSpc>
              <a:spcBef>
                <a:spcPts val="1067"/>
              </a:spcBef>
              <a:spcAft>
                <a:spcPts val="0"/>
              </a:spcAft>
              <a:buSzPts val="2100"/>
              <a:buChar char="•"/>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560" name="Google Shape;560;p139"/>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185357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Somente Título">
  <p:cSld name="Somente Título">
    <p:spTree>
      <p:nvGrpSpPr>
        <p:cNvPr id="1" name="Shape 561"/>
        <p:cNvGrpSpPr/>
        <p:nvPr/>
      </p:nvGrpSpPr>
      <p:grpSpPr>
        <a:xfrm>
          <a:off x="0" y="0"/>
          <a:ext cx="0" cy="0"/>
          <a:chOff x="0" y="0"/>
          <a:chExt cx="0" cy="0"/>
        </a:xfrm>
      </p:grpSpPr>
      <p:sp>
        <p:nvSpPr>
          <p:cNvPr id="562" name="Google Shape;562;p140"/>
          <p:cNvSpPr txBox="1">
            <a:spLocks noGrp="1"/>
          </p:cNvSpPr>
          <p:nvPr>
            <p:ph type="title"/>
          </p:nvPr>
        </p:nvSpPr>
        <p:spPr>
          <a:xfrm>
            <a:off x="838200" y="365125"/>
            <a:ext cx="10515600" cy="1325600"/>
          </a:xfrm>
          <a:prstGeom prst="rect">
            <a:avLst/>
          </a:prstGeom>
          <a:noFill/>
          <a:ln>
            <a:noFill/>
          </a:ln>
        </p:spPr>
        <p:txBody>
          <a:bodyPr spcFirstLastPara="1" wrap="square" lIns="34250" tIns="34250" rIns="34250" bIns="34250" anchor="ctr" anchorCtr="0">
            <a:noAutofit/>
          </a:bodyPr>
          <a:lstStyle>
            <a:lvl1pPr lvl="0" algn="l" rtl="0">
              <a:lnSpc>
                <a:spcPct val="90000"/>
              </a:lnSpc>
              <a:spcBef>
                <a:spcPts val="0"/>
              </a:spcBef>
              <a:spcAft>
                <a:spcPts val="0"/>
              </a:spcAft>
              <a:buClr>
                <a:srgbClr val="000000"/>
              </a:buClr>
              <a:buSzPts val="1400"/>
              <a:buNon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563" name="Google Shape;563;p140"/>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18197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Em Branco">
  <p:cSld name="Em Branco">
    <p:spTree>
      <p:nvGrpSpPr>
        <p:cNvPr id="1" name="Shape 564"/>
        <p:cNvGrpSpPr/>
        <p:nvPr/>
      </p:nvGrpSpPr>
      <p:grpSpPr>
        <a:xfrm>
          <a:off x="0" y="0"/>
          <a:ext cx="0" cy="0"/>
          <a:chOff x="0" y="0"/>
          <a:chExt cx="0" cy="0"/>
        </a:xfrm>
      </p:grpSpPr>
      <p:sp>
        <p:nvSpPr>
          <p:cNvPr id="565" name="Google Shape;565;p141"/>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93697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Conteúdo com Legenda">
  <p:cSld name="Conteúdo com Legenda">
    <p:spTree>
      <p:nvGrpSpPr>
        <p:cNvPr id="1" name="Shape 566"/>
        <p:cNvGrpSpPr/>
        <p:nvPr/>
      </p:nvGrpSpPr>
      <p:grpSpPr>
        <a:xfrm>
          <a:off x="0" y="0"/>
          <a:ext cx="0" cy="0"/>
          <a:chOff x="0" y="0"/>
          <a:chExt cx="0" cy="0"/>
        </a:xfrm>
      </p:grpSpPr>
      <p:sp>
        <p:nvSpPr>
          <p:cNvPr id="567" name="Google Shape;567;p142"/>
          <p:cNvSpPr txBox="1">
            <a:spLocks noGrp="1"/>
          </p:cNvSpPr>
          <p:nvPr>
            <p:ph type="title"/>
          </p:nvPr>
        </p:nvSpPr>
        <p:spPr>
          <a:xfrm>
            <a:off x="839787" y="457200"/>
            <a:ext cx="3932000" cy="1600400"/>
          </a:xfrm>
          <a:prstGeom prst="rect">
            <a:avLst/>
          </a:prstGeom>
          <a:noFill/>
          <a:ln>
            <a:noFill/>
          </a:ln>
        </p:spPr>
        <p:txBody>
          <a:bodyPr spcFirstLastPara="1" wrap="square" lIns="34250" tIns="34250" rIns="34250" bIns="34250" anchor="b" anchorCtr="0">
            <a:noAutofit/>
          </a:bodyPr>
          <a:lstStyle>
            <a:lvl1pPr lvl="0" algn="l" rtl="0">
              <a:lnSpc>
                <a:spcPct val="90000"/>
              </a:lnSpc>
              <a:spcBef>
                <a:spcPts val="0"/>
              </a:spcBef>
              <a:spcAft>
                <a:spcPts val="0"/>
              </a:spcAft>
              <a:buClr>
                <a:srgbClr val="000000"/>
              </a:buClr>
              <a:buSzPts val="2400"/>
              <a:buFont typeface="Calibri"/>
              <a:buNone/>
              <a:defRPr sz="3200"/>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568" name="Google Shape;568;p142"/>
          <p:cNvSpPr txBox="1">
            <a:spLocks noGrp="1"/>
          </p:cNvSpPr>
          <p:nvPr>
            <p:ph type="body" idx="1"/>
          </p:nvPr>
        </p:nvSpPr>
        <p:spPr>
          <a:xfrm>
            <a:off x="5183187" y="987425"/>
            <a:ext cx="6172400" cy="4873600"/>
          </a:xfrm>
          <a:prstGeom prst="rect">
            <a:avLst/>
          </a:prstGeom>
          <a:noFill/>
          <a:ln>
            <a:noFill/>
          </a:ln>
        </p:spPr>
        <p:txBody>
          <a:bodyPr spcFirstLastPara="1" wrap="square" lIns="34250" tIns="34250" rIns="34250" bIns="34250" anchor="t" anchorCtr="0">
            <a:noAutofit/>
          </a:bodyPr>
          <a:lstStyle>
            <a:lvl1pPr marL="609585" lvl="0" indent="-507987" algn="l" rtl="0">
              <a:lnSpc>
                <a:spcPct val="90000"/>
              </a:lnSpc>
              <a:spcBef>
                <a:spcPts val="1067"/>
              </a:spcBef>
              <a:spcAft>
                <a:spcPts val="0"/>
              </a:spcAft>
              <a:buSzPts val="2400"/>
              <a:buChar char="•"/>
              <a:defRPr sz="3200"/>
            </a:lvl1pPr>
            <a:lvl2pPr marL="1219170" lvl="1" indent="-507987" algn="l" rtl="0">
              <a:lnSpc>
                <a:spcPct val="90000"/>
              </a:lnSpc>
              <a:spcBef>
                <a:spcPts val="1067"/>
              </a:spcBef>
              <a:spcAft>
                <a:spcPts val="0"/>
              </a:spcAft>
              <a:buSzPts val="2400"/>
              <a:buChar char="•"/>
              <a:defRPr sz="3200"/>
            </a:lvl2pPr>
            <a:lvl3pPr marL="1828754" lvl="2" indent="-507987" algn="l" rtl="0">
              <a:lnSpc>
                <a:spcPct val="90000"/>
              </a:lnSpc>
              <a:spcBef>
                <a:spcPts val="1067"/>
              </a:spcBef>
              <a:spcAft>
                <a:spcPts val="0"/>
              </a:spcAft>
              <a:buSzPts val="2400"/>
              <a:buChar char="•"/>
              <a:defRPr sz="3200"/>
            </a:lvl3pPr>
            <a:lvl4pPr marL="2438339" lvl="3" indent="-507987" algn="l" rtl="0">
              <a:lnSpc>
                <a:spcPct val="90000"/>
              </a:lnSpc>
              <a:spcBef>
                <a:spcPts val="1067"/>
              </a:spcBef>
              <a:spcAft>
                <a:spcPts val="0"/>
              </a:spcAft>
              <a:buSzPts val="2400"/>
              <a:buChar char="•"/>
              <a:defRPr sz="3200"/>
            </a:lvl4pPr>
            <a:lvl5pPr marL="3047924" lvl="4" indent="-507987" algn="l" rtl="0">
              <a:lnSpc>
                <a:spcPct val="90000"/>
              </a:lnSpc>
              <a:spcBef>
                <a:spcPts val="1067"/>
              </a:spcBef>
              <a:spcAft>
                <a:spcPts val="0"/>
              </a:spcAft>
              <a:buSzPts val="2400"/>
              <a:buChar char="•"/>
              <a:defRPr sz="3200"/>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569" name="Google Shape;569;p142"/>
          <p:cNvSpPr txBox="1">
            <a:spLocks noGrp="1"/>
          </p:cNvSpPr>
          <p:nvPr>
            <p:ph type="body" idx="2"/>
          </p:nvPr>
        </p:nvSpPr>
        <p:spPr>
          <a:xfrm>
            <a:off x="839787" y="2057400"/>
            <a:ext cx="3932000" cy="3811600"/>
          </a:xfrm>
          <a:prstGeom prst="rect">
            <a:avLst/>
          </a:prstGeom>
          <a:noFill/>
          <a:ln>
            <a:noFill/>
          </a:ln>
        </p:spPr>
        <p:txBody>
          <a:bodyPr spcFirstLastPara="1" wrap="square" lIns="34250" tIns="34250" rIns="34250" bIns="34250" anchor="t" anchorCtr="0">
            <a:noAutofit/>
          </a:bodyPr>
          <a:lstStyle>
            <a:lvl1pPr marL="609585" lvl="0" indent="-482588" algn="l" rtl="0">
              <a:lnSpc>
                <a:spcPct val="90000"/>
              </a:lnSpc>
              <a:spcBef>
                <a:spcPts val="1067"/>
              </a:spcBef>
              <a:spcAft>
                <a:spcPts val="0"/>
              </a:spcAft>
              <a:buSzPts val="2100"/>
              <a:buChar char="•"/>
              <a:defRPr/>
            </a:lvl1pPr>
            <a:lvl2pPr marL="1219170" lvl="1" indent="-482588" algn="l" rtl="0">
              <a:lnSpc>
                <a:spcPct val="90000"/>
              </a:lnSpc>
              <a:spcBef>
                <a:spcPts val="1067"/>
              </a:spcBef>
              <a:spcAft>
                <a:spcPts val="0"/>
              </a:spcAft>
              <a:buSzPts val="2100"/>
              <a:buChar char="•"/>
              <a:defRPr/>
            </a:lvl2pPr>
            <a:lvl3pPr marL="1828754" lvl="2" indent="-482588" algn="l" rtl="0">
              <a:lnSpc>
                <a:spcPct val="90000"/>
              </a:lnSpc>
              <a:spcBef>
                <a:spcPts val="1067"/>
              </a:spcBef>
              <a:spcAft>
                <a:spcPts val="0"/>
              </a:spcAft>
              <a:buSzPts val="2100"/>
              <a:buChar char="•"/>
              <a:defRPr/>
            </a:lvl3pPr>
            <a:lvl4pPr marL="2438339" lvl="3" indent="-482588" algn="l" rtl="0">
              <a:lnSpc>
                <a:spcPct val="90000"/>
              </a:lnSpc>
              <a:spcBef>
                <a:spcPts val="1067"/>
              </a:spcBef>
              <a:spcAft>
                <a:spcPts val="0"/>
              </a:spcAft>
              <a:buSzPts val="2100"/>
              <a:buChar char="•"/>
              <a:defRPr/>
            </a:lvl4pPr>
            <a:lvl5pPr marL="3047924" lvl="4" indent="-482588" algn="l" rtl="0">
              <a:lnSpc>
                <a:spcPct val="90000"/>
              </a:lnSpc>
              <a:spcBef>
                <a:spcPts val="1067"/>
              </a:spcBef>
              <a:spcAft>
                <a:spcPts val="0"/>
              </a:spcAft>
              <a:buSzPts val="2100"/>
              <a:buChar char="•"/>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570" name="Google Shape;570;p142"/>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89811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Imagem com Legenda">
  <p:cSld name="Imagem com Legenda">
    <p:spTree>
      <p:nvGrpSpPr>
        <p:cNvPr id="1" name="Shape 571"/>
        <p:cNvGrpSpPr/>
        <p:nvPr/>
      </p:nvGrpSpPr>
      <p:grpSpPr>
        <a:xfrm>
          <a:off x="0" y="0"/>
          <a:ext cx="0" cy="0"/>
          <a:chOff x="0" y="0"/>
          <a:chExt cx="0" cy="0"/>
        </a:xfrm>
      </p:grpSpPr>
      <p:sp>
        <p:nvSpPr>
          <p:cNvPr id="572" name="Google Shape;572;p143"/>
          <p:cNvSpPr txBox="1">
            <a:spLocks noGrp="1"/>
          </p:cNvSpPr>
          <p:nvPr>
            <p:ph type="title"/>
          </p:nvPr>
        </p:nvSpPr>
        <p:spPr>
          <a:xfrm>
            <a:off x="839787" y="457200"/>
            <a:ext cx="3932000" cy="1600400"/>
          </a:xfrm>
          <a:prstGeom prst="rect">
            <a:avLst/>
          </a:prstGeom>
          <a:noFill/>
          <a:ln>
            <a:noFill/>
          </a:ln>
        </p:spPr>
        <p:txBody>
          <a:bodyPr spcFirstLastPara="1" wrap="square" lIns="34250" tIns="34250" rIns="34250" bIns="34250" anchor="b" anchorCtr="0">
            <a:noAutofit/>
          </a:bodyPr>
          <a:lstStyle>
            <a:lvl1pPr lvl="0" algn="l" rtl="0">
              <a:lnSpc>
                <a:spcPct val="90000"/>
              </a:lnSpc>
              <a:spcBef>
                <a:spcPts val="0"/>
              </a:spcBef>
              <a:spcAft>
                <a:spcPts val="0"/>
              </a:spcAft>
              <a:buClr>
                <a:srgbClr val="000000"/>
              </a:buClr>
              <a:buSzPts val="2400"/>
              <a:buFont typeface="Calibri"/>
              <a:buNone/>
              <a:defRPr sz="3200"/>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573" name="Google Shape;573;p143"/>
          <p:cNvSpPr>
            <a:spLocks noGrp="1"/>
          </p:cNvSpPr>
          <p:nvPr>
            <p:ph type="pic" idx="2"/>
          </p:nvPr>
        </p:nvSpPr>
        <p:spPr>
          <a:xfrm>
            <a:off x="5183187" y="987425"/>
            <a:ext cx="61724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1pPr>
            <a:lvl2pPr marR="0" lvl="1"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2pPr>
            <a:lvl3pPr marR="0" lvl="2"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3pPr>
            <a:lvl4pPr marR="0" lvl="3"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4pPr>
            <a:lvl5pPr marR="0" lvl="4"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5pPr>
            <a:lvl6pPr marR="0" lvl="5"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6pPr>
            <a:lvl7pPr marR="0" lvl="6"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7pPr>
            <a:lvl8pPr marR="0" lvl="7"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8pPr>
            <a:lvl9pPr marR="0" lvl="8"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574" name="Google Shape;574;p143"/>
          <p:cNvSpPr txBox="1">
            <a:spLocks noGrp="1"/>
          </p:cNvSpPr>
          <p:nvPr>
            <p:ph type="body" idx="1"/>
          </p:nvPr>
        </p:nvSpPr>
        <p:spPr>
          <a:xfrm>
            <a:off x="839787" y="2057400"/>
            <a:ext cx="3932000" cy="3811600"/>
          </a:xfrm>
          <a:prstGeom prst="rect">
            <a:avLst/>
          </a:prstGeom>
          <a:noFill/>
          <a:ln>
            <a:noFill/>
          </a:ln>
        </p:spPr>
        <p:txBody>
          <a:bodyPr spcFirstLastPara="1" wrap="square" lIns="34250" tIns="34250" rIns="34250" bIns="34250" anchor="t" anchorCtr="0">
            <a:noAutofit/>
          </a:bodyPr>
          <a:lstStyle>
            <a:lvl1pPr marL="609585" lvl="0" indent="-304792" algn="l" rtl="0">
              <a:lnSpc>
                <a:spcPct val="90000"/>
              </a:lnSpc>
              <a:spcBef>
                <a:spcPts val="1067"/>
              </a:spcBef>
              <a:spcAft>
                <a:spcPts val="0"/>
              </a:spcAft>
              <a:buClr>
                <a:srgbClr val="000000"/>
              </a:buClr>
              <a:buSzPts val="1200"/>
              <a:buFont typeface="Calibri"/>
              <a:buNone/>
              <a:defRPr sz="1600"/>
            </a:lvl1pPr>
            <a:lvl2pPr marL="1219170" lvl="1" indent="-304792" algn="l" rtl="0">
              <a:lnSpc>
                <a:spcPct val="90000"/>
              </a:lnSpc>
              <a:spcBef>
                <a:spcPts val="1067"/>
              </a:spcBef>
              <a:spcAft>
                <a:spcPts val="0"/>
              </a:spcAft>
              <a:buClr>
                <a:srgbClr val="000000"/>
              </a:buClr>
              <a:buSzPts val="1200"/>
              <a:buFont typeface="Calibri"/>
              <a:buNone/>
              <a:defRPr sz="1600"/>
            </a:lvl2pPr>
            <a:lvl3pPr marL="1828754" lvl="2" indent="-304792" algn="l" rtl="0">
              <a:lnSpc>
                <a:spcPct val="90000"/>
              </a:lnSpc>
              <a:spcBef>
                <a:spcPts val="1067"/>
              </a:spcBef>
              <a:spcAft>
                <a:spcPts val="0"/>
              </a:spcAft>
              <a:buClr>
                <a:srgbClr val="000000"/>
              </a:buClr>
              <a:buSzPts val="1200"/>
              <a:buFont typeface="Calibri"/>
              <a:buNone/>
              <a:defRPr sz="1600"/>
            </a:lvl3pPr>
            <a:lvl4pPr marL="2438339" lvl="3" indent="-304792" algn="l" rtl="0">
              <a:lnSpc>
                <a:spcPct val="90000"/>
              </a:lnSpc>
              <a:spcBef>
                <a:spcPts val="1067"/>
              </a:spcBef>
              <a:spcAft>
                <a:spcPts val="0"/>
              </a:spcAft>
              <a:buClr>
                <a:srgbClr val="000000"/>
              </a:buClr>
              <a:buSzPts val="1200"/>
              <a:buFont typeface="Calibri"/>
              <a:buNone/>
              <a:defRPr sz="1600"/>
            </a:lvl4pPr>
            <a:lvl5pPr marL="3047924" lvl="4" indent="-304792" algn="l" rtl="0">
              <a:lnSpc>
                <a:spcPct val="90000"/>
              </a:lnSpc>
              <a:spcBef>
                <a:spcPts val="1067"/>
              </a:spcBef>
              <a:spcAft>
                <a:spcPts val="0"/>
              </a:spcAft>
              <a:buClr>
                <a:srgbClr val="000000"/>
              </a:buClr>
              <a:buSzPts val="1200"/>
              <a:buFont typeface="Calibri"/>
              <a:buNone/>
              <a:defRPr sz="1600"/>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575" name="Google Shape;575;p143"/>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58301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Default 5">
  <p:cSld name="Default 5">
    <p:spTree>
      <p:nvGrpSpPr>
        <p:cNvPr id="1" name="Shape 576"/>
        <p:cNvGrpSpPr/>
        <p:nvPr/>
      </p:nvGrpSpPr>
      <p:grpSpPr>
        <a:xfrm>
          <a:off x="0" y="0"/>
          <a:ext cx="0" cy="0"/>
          <a:chOff x="0" y="0"/>
          <a:chExt cx="0" cy="0"/>
        </a:xfrm>
      </p:grpSpPr>
      <p:sp>
        <p:nvSpPr>
          <p:cNvPr id="577" name="Google Shape;577;p144"/>
          <p:cNvSpPr txBox="1"/>
          <p:nvPr/>
        </p:nvSpPr>
        <p:spPr>
          <a:xfrm>
            <a:off x="8110049" y="6418757"/>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578" name="Google Shape;578;p144"/>
          <p:cNvGrpSpPr/>
          <p:nvPr/>
        </p:nvGrpSpPr>
        <p:grpSpPr>
          <a:xfrm>
            <a:off x="1219195" y="6611731"/>
            <a:ext cx="9753704" cy="255619"/>
            <a:chOff x="-1" y="74"/>
            <a:chExt cx="9753704" cy="255619"/>
          </a:xfrm>
        </p:grpSpPr>
        <p:sp>
          <p:nvSpPr>
            <p:cNvPr id="579" name="Google Shape;579;p144"/>
            <p:cNvSpPr txBox="1"/>
            <p:nvPr/>
          </p:nvSpPr>
          <p:spPr>
            <a:xfrm>
              <a:off x="305934" y="64893"/>
              <a:ext cx="2772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580" name="Google Shape;580;p144"/>
            <p:cNvSpPr/>
            <p:nvPr/>
          </p:nvSpPr>
          <p:spPr>
            <a:xfrm rot="-5400000">
              <a:off x="2318902" y="-693225"/>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81" name="Google Shape;581;p144"/>
            <p:cNvSpPr/>
            <p:nvPr/>
          </p:nvSpPr>
          <p:spPr>
            <a:xfrm rot="-5400000">
              <a:off x="3944502" y="-693226"/>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82" name="Google Shape;582;p144"/>
            <p:cNvSpPr/>
            <p:nvPr/>
          </p:nvSpPr>
          <p:spPr>
            <a:xfrm rot="-5400000">
              <a:off x="5570102" y="-693225"/>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83" name="Google Shape;583;p144"/>
            <p:cNvSpPr/>
            <p:nvPr/>
          </p:nvSpPr>
          <p:spPr>
            <a:xfrm rot="-5400000">
              <a:off x="7195703" y="-693226"/>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84" name="Google Shape;584;p144"/>
            <p:cNvSpPr/>
            <p:nvPr/>
          </p:nvSpPr>
          <p:spPr>
            <a:xfrm rot="-5400000">
              <a:off x="8821302" y="-693225"/>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85" name="Google Shape;585;p144"/>
            <p:cNvSpPr/>
            <p:nvPr/>
          </p:nvSpPr>
          <p:spPr>
            <a:xfrm rot="-5400000">
              <a:off x="693301" y="-693225"/>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586" name="Google Shape;586;p144"/>
            <p:cNvGrpSpPr/>
            <p:nvPr/>
          </p:nvGrpSpPr>
          <p:grpSpPr>
            <a:xfrm>
              <a:off x="-1" y="131940"/>
              <a:ext cx="9753704" cy="117603"/>
              <a:chOff x="0" y="35"/>
              <a:chExt cx="9753704" cy="117603"/>
            </a:xfrm>
          </p:grpSpPr>
          <p:sp>
            <p:nvSpPr>
              <p:cNvPr id="587" name="Google Shape;587;p144"/>
              <p:cNvSpPr/>
              <p:nvPr/>
            </p:nvSpPr>
            <p:spPr>
              <a:xfrm rot="-5400000">
                <a:off x="2379651" y="-754013"/>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88" name="Google Shape;588;p144"/>
              <p:cNvSpPr/>
              <p:nvPr/>
            </p:nvSpPr>
            <p:spPr>
              <a:xfrm rot="-5400000">
                <a:off x="4005252" y="-754014"/>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89" name="Google Shape;589;p144"/>
              <p:cNvSpPr/>
              <p:nvPr/>
            </p:nvSpPr>
            <p:spPr>
              <a:xfrm rot="-5400000">
                <a:off x="5630853" y="-754013"/>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90" name="Google Shape;590;p144"/>
              <p:cNvSpPr/>
              <p:nvPr/>
            </p:nvSpPr>
            <p:spPr>
              <a:xfrm rot="-5400000">
                <a:off x="7256454" y="-754015"/>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91" name="Google Shape;591;p144"/>
              <p:cNvSpPr/>
              <p:nvPr/>
            </p:nvSpPr>
            <p:spPr>
              <a:xfrm rot="-5400000">
                <a:off x="8882054" y="-754014"/>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92" name="Google Shape;592;p144"/>
              <p:cNvSpPr/>
              <p:nvPr/>
            </p:nvSpPr>
            <p:spPr>
              <a:xfrm rot="-5400000">
                <a:off x="754050" y="-754014"/>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593" name="Google Shape;593;p144"/>
          <p:cNvSpPr txBox="1">
            <a:spLocks noGrp="1"/>
          </p:cNvSpPr>
          <p:nvPr>
            <p:ph type="sldNum" idx="12"/>
          </p:nvPr>
        </p:nvSpPr>
        <p:spPr>
          <a:xfrm>
            <a:off x="10020871" y="626219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58188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Default - Title Slide">
  <p:cSld name="1_Default - Title Slide">
    <p:spTree>
      <p:nvGrpSpPr>
        <p:cNvPr id="1" name="Shape 594"/>
        <p:cNvGrpSpPr/>
        <p:nvPr/>
      </p:nvGrpSpPr>
      <p:grpSpPr>
        <a:xfrm>
          <a:off x="0" y="0"/>
          <a:ext cx="0" cy="0"/>
          <a:chOff x="0" y="0"/>
          <a:chExt cx="0" cy="0"/>
        </a:xfrm>
      </p:grpSpPr>
      <p:sp>
        <p:nvSpPr>
          <p:cNvPr id="595" name="Google Shape;595;p145"/>
          <p:cNvSpPr txBox="1"/>
          <p:nvPr/>
        </p:nvSpPr>
        <p:spPr>
          <a:xfrm>
            <a:off x="8131085" y="6374111"/>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596" name="Google Shape;596;p145"/>
          <p:cNvGrpSpPr/>
          <p:nvPr/>
        </p:nvGrpSpPr>
        <p:grpSpPr>
          <a:xfrm>
            <a:off x="1219197" y="6611729"/>
            <a:ext cx="9753703" cy="249468"/>
            <a:chOff x="0" y="0"/>
            <a:chExt cx="9753702" cy="249468"/>
          </a:xfrm>
        </p:grpSpPr>
        <p:sp>
          <p:nvSpPr>
            <p:cNvPr id="597" name="Google Shape;597;p145"/>
            <p:cNvSpPr/>
            <p:nvPr/>
          </p:nvSpPr>
          <p:spPr>
            <a:xfrm rot="-5400000">
              <a:off x="2318901" y="-693299"/>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98" name="Google Shape;598;p145"/>
            <p:cNvSpPr/>
            <p:nvPr/>
          </p:nvSpPr>
          <p:spPr>
            <a:xfrm rot="-5400000">
              <a:off x="3944502"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599" name="Google Shape;599;p145"/>
            <p:cNvSpPr/>
            <p:nvPr/>
          </p:nvSpPr>
          <p:spPr>
            <a:xfrm rot="-5400000">
              <a:off x="5570102" y="-693300"/>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00" name="Google Shape;600;p145"/>
            <p:cNvSpPr/>
            <p:nvPr/>
          </p:nvSpPr>
          <p:spPr>
            <a:xfrm rot="-5400000">
              <a:off x="7195702" y="-693300"/>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01" name="Google Shape;601;p145"/>
            <p:cNvSpPr/>
            <p:nvPr/>
          </p:nvSpPr>
          <p:spPr>
            <a:xfrm rot="-5400000">
              <a:off x="8821302" y="-693300"/>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02" name="Google Shape;602;p145"/>
            <p:cNvSpPr/>
            <p:nvPr/>
          </p:nvSpPr>
          <p:spPr>
            <a:xfrm rot="-5400000">
              <a:off x="693301" y="-693299"/>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603" name="Google Shape;603;p145"/>
            <p:cNvGrpSpPr/>
            <p:nvPr/>
          </p:nvGrpSpPr>
          <p:grpSpPr>
            <a:xfrm>
              <a:off x="0" y="131865"/>
              <a:ext cx="9753702" cy="117603"/>
              <a:chOff x="0" y="-1"/>
              <a:chExt cx="9753702" cy="117603"/>
            </a:xfrm>
          </p:grpSpPr>
          <p:sp>
            <p:nvSpPr>
              <p:cNvPr id="604" name="Google Shape;604;p145"/>
              <p:cNvSpPr/>
              <p:nvPr/>
            </p:nvSpPr>
            <p:spPr>
              <a:xfrm rot="-5400000">
                <a:off x="2379651" y="-754047"/>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05" name="Google Shape;605;p145"/>
              <p:cNvSpPr/>
              <p:nvPr/>
            </p:nvSpPr>
            <p:spPr>
              <a:xfrm rot="-5400000">
                <a:off x="4005251" y="-754049"/>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06" name="Google Shape;606;p145"/>
              <p:cNvSpPr/>
              <p:nvPr/>
            </p:nvSpPr>
            <p:spPr>
              <a:xfrm rot="-5400000">
                <a:off x="5630852" y="-754047"/>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07" name="Google Shape;607;p145"/>
              <p:cNvSpPr/>
              <p:nvPr/>
            </p:nvSpPr>
            <p:spPr>
              <a:xfrm rot="-5400000">
                <a:off x="7256452" y="-754051"/>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08" name="Google Shape;608;p145"/>
              <p:cNvSpPr/>
              <p:nvPr/>
            </p:nvSpPr>
            <p:spPr>
              <a:xfrm rot="-5400000">
                <a:off x="8882052" y="-754049"/>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09" name="Google Shape;609;p145"/>
              <p:cNvSpPr/>
              <p:nvPr/>
            </p:nvSpPr>
            <p:spPr>
              <a:xfrm rot="-5400000">
                <a:off x="754050" y="-754048"/>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610" name="Google Shape;610;p145"/>
          <p:cNvSpPr txBox="1">
            <a:spLocks noGrp="1"/>
          </p:cNvSpPr>
          <p:nvPr>
            <p:ph type="sldNum" idx="12"/>
          </p:nvPr>
        </p:nvSpPr>
        <p:spPr>
          <a:xfrm>
            <a:off x="9980420" y="5707855"/>
            <a:ext cx="230400" cy="2108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21179593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Default - Title Slide 2">
  <p:cSld name="1_Default - Title Slide 2">
    <p:spTree>
      <p:nvGrpSpPr>
        <p:cNvPr id="1" name="Shape 611"/>
        <p:cNvGrpSpPr/>
        <p:nvPr/>
      </p:nvGrpSpPr>
      <p:grpSpPr>
        <a:xfrm>
          <a:off x="0" y="0"/>
          <a:ext cx="0" cy="0"/>
          <a:chOff x="0" y="0"/>
          <a:chExt cx="0" cy="0"/>
        </a:xfrm>
      </p:grpSpPr>
      <p:sp>
        <p:nvSpPr>
          <p:cNvPr id="612" name="Google Shape;612;p146"/>
          <p:cNvSpPr txBox="1"/>
          <p:nvPr/>
        </p:nvSpPr>
        <p:spPr>
          <a:xfrm>
            <a:off x="8131085" y="6374111"/>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613" name="Google Shape;613;p146"/>
          <p:cNvGrpSpPr/>
          <p:nvPr/>
        </p:nvGrpSpPr>
        <p:grpSpPr>
          <a:xfrm>
            <a:off x="1219197" y="6611729"/>
            <a:ext cx="9753703" cy="249468"/>
            <a:chOff x="0" y="0"/>
            <a:chExt cx="9753702" cy="249468"/>
          </a:xfrm>
        </p:grpSpPr>
        <p:sp>
          <p:nvSpPr>
            <p:cNvPr id="614" name="Google Shape;614;p146"/>
            <p:cNvSpPr/>
            <p:nvPr/>
          </p:nvSpPr>
          <p:spPr>
            <a:xfrm rot="-5400000">
              <a:off x="2318901" y="-693299"/>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15" name="Google Shape;615;p146"/>
            <p:cNvSpPr/>
            <p:nvPr/>
          </p:nvSpPr>
          <p:spPr>
            <a:xfrm rot="-5400000">
              <a:off x="3944502"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16" name="Google Shape;616;p146"/>
            <p:cNvSpPr/>
            <p:nvPr/>
          </p:nvSpPr>
          <p:spPr>
            <a:xfrm rot="-5400000">
              <a:off x="5570102" y="-693300"/>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17" name="Google Shape;617;p146"/>
            <p:cNvSpPr/>
            <p:nvPr/>
          </p:nvSpPr>
          <p:spPr>
            <a:xfrm rot="-5400000">
              <a:off x="7195702" y="-693300"/>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18" name="Google Shape;618;p146"/>
            <p:cNvSpPr/>
            <p:nvPr/>
          </p:nvSpPr>
          <p:spPr>
            <a:xfrm rot="-5400000">
              <a:off x="8821302" y="-693300"/>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19" name="Google Shape;619;p146"/>
            <p:cNvSpPr/>
            <p:nvPr/>
          </p:nvSpPr>
          <p:spPr>
            <a:xfrm rot="-5400000">
              <a:off x="693301" y="-693299"/>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620" name="Google Shape;620;p146"/>
            <p:cNvGrpSpPr/>
            <p:nvPr/>
          </p:nvGrpSpPr>
          <p:grpSpPr>
            <a:xfrm>
              <a:off x="0" y="131865"/>
              <a:ext cx="9753702" cy="117603"/>
              <a:chOff x="0" y="-1"/>
              <a:chExt cx="9753702" cy="117603"/>
            </a:xfrm>
          </p:grpSpPr>
          <p:sp>
            <p:nvSpPr>
              <p:cNvPr id="621" name="Google Shape;621;p146"/>
              <p:cNvSpPr/>
              <p:nvPr/>
            </p:nvSpPr>
            <p:spPr>
              <a:xfrm rot="-5400000">
                <a:off x="2379651" y="-754047"/>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22" name="Google Shape;622;p146"/>
              <p:cNvSpPr/>
              <p:nvPr/>
            </p:nvSpPr>
            <p:spPr>
              <a:xfrm rot="-5400000">
                <a:off x="4005251" y="-754049"/>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23" name="Google Shape;623;p146"/>
              <p:cNvSpPr/>
              <p:nvPr/>
            </p:nvSpPr>
            <p:spPr>
              <a:xfrm rot="-5400000">
                <a:off x="5630852" y="-754047"/>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24" name="Google Shape;624;p146"/>
              <p:cNvSpPr/>
              <p:nvPr/>
            </p:nvSpPr>
            <p:spPr>
              <a:xfrm rot="-5400000">
                <a:off x="7256452" y="-754051"/>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25" name="Google Shape;625;p146"/>
              <p:cNvSpPr/>
              <p:nvPr/>
            </p:nvSpPr>
            <p:spPr>
              <a:xfrm rot="-5400000">
                <a:off x="8882052" y="-754049"/>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26" name="Google Shape;626;p146"/>
              <p:cNvSpPr/>
              <p:nvPr/>
            </p:nvSpPr>
            <p:spPr>
              <a:xfrm rot="-5400000">
                <a:off x="754050" y="-754048"/>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627" name="Google Shape;627;p146"/>
          <p:cNvSpPr txBox="1">
            <a:spLocks noGrp="1"/>
          </p:cNvSpPr>
          <p:nvPr>
            <p:ph type="sldNum" idx="12"/>
          </p:nvPr>
        </p:nvSpPr>
        <p:spPr>
          <a:xfrm>
            <a:off x="9980420" y="5707855"/>
            <a:ext cx="230400" cy="2108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3264033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1" y="457203"/>
            <a:ext cx="11353800" cy="2247901"/>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23852" y="2971804"/>
            <a:ext cx="11555413" cy="2828925"/>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15667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Default - Blank">
  <p:cSld name="1_Default - Blank">
    <p:spTree>
      <p:nvGrpSpPr>
        <p:cNvPr id="1" name="Shape 628"/>
        <p:cNvGrpSpPr/>
        <p:nvPr/>
      </p:nvGrpSpPr>
      <p:grpSpPr>
        <a:xfrm>
          <a:off x="0" y="0"/>
          <a:ext cx="0" cy="0"/>
          <a:chOff x="0" y="0"/>
          <a:chExt cx="0" cy="0"/>
        </a:xfrm>
      </p:grpSpPr>
      <p:sp>
        <p:nvSpPr>
          <p:cNvPr id="629" name="Google Shape;629;p147"/>
          <p:cNvSpPr txBox="1">
            <a:spLocks noGrp="1"/>
          </p:cNvSpPr>
          <p:nvPr>
            <p:ph type="sldNum" idx="12"/>
          </p:nvPr>
        </p:nvSpPr>
        <p:spPr>
          <a:xfrm>
            <a:off x="9954929" y="6429375"/>
            <a:ext cx="256000" cy="236000"/>
          </a:xfrm>
          <a:prstGeom prst="rect">
            <a:avLst/>
          </a:prstGeom>
          <a:noFill/>
          <a:ln>
            <a:noFill/>
          </a:ln>
        </p:spPr>
        <p:txBody>
          <a:bodyPr spcFirstLastPara="1" wrap="square" lIns="38100" tIns="38100" rIns="38100" bIns="38100"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17251985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Default">
  <p:cSld name="1_Default">
    <p:spTree>
      <p:nvGrpSpPr>
        <p:cNvPr id="1" name="Shape 630"/>
        <p:cNvGrpSpPr/>
        <p:nvPr/>
      </p:nvGrpSpPr>
      <p:grpSpPr>
        <a:xfrm>
          <a:off x="0" y="0"/>
          <a:ext cx="0" cy="0"/>
          <a:chOff x="0" y="0"/>
          <a:chExt cx="0" cy="0"/>
        </a:xfrm>
      </p:grpSpPr>
      <p:sp>
        <p:nvSpPr>
          <p:cNvPr id="631" name="Google Shape;631;p148"/>
          <p:cNvSpPr txBox="1">
            <a:spLocks noGrp="1"/>
          </p:cNvSpPr>
          <p:nvPr>
            <p:ph type="title"/>
          </p:nvPr>
        </p:nvSpPr>
        <p:spPr>
          <a:xfrm>
            <a:off x="1981199" y="274636"/>
            <a:ext cx="8229600" cy="1325600"/>
          </a:xfrm>
          <a:prstGeom prst="rect">
            <a:avLst/>
          </a:prstGeom>
          <a:noFill/>
          <a:ln>
            <a:noFill/>
          </a:ln>
        </p:spPr>
        <p:txBody>
          <a:bodyPr spcFirstLastPara="1" wrap="square" lIns="34300" tIns="34300" rIns="34300" bIns="3430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632" name="Google Shape;632;p148"/>
          <p:cNvSpPr txBox="1">
            <a:spLocks noGrp="1"/>
          </p:cNvSpPr>
          <p:nvPr>
            <p:ph type="body" idx="1"/>
          </p:nvPr>
        </p:nvSpPr>
        <p:spPr>
          <a:xfrm>
            <a:off x="1981199" y="901699"/>
            <a:ext cx="8229600" cy="5257600"/>
          </a:xfrm>
          <a:prstGeom prst="rect">
            <a:avLst/>
          </a:prstGeom>
          <a:noFill/>
          <a:ln>
            <a:noFill/>
          </a:ln>
        </p:spPr>
        <p:txBody>
          <a:bodyPr spcFirstLastPara="1" wrap="square" lIns="34300" tIns="34300" rIns="34300" bIns="3430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633" name="Google Shape;633;p148"/>
          <p:cNvSpPr txBox="1"/>
          <p:nvPr/>
        </p:nvSpPr>
        <p:spPr>
          <a:xfrm>
            <a:off x="8095365" y="640089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634" name="Google Shape;634;p148"/>
          <p:cNvGrpSpPr/>
          <p:nvPr/>
        </p:nvGrpSpPr>
        <p:grpSpPr>
          <a:xfrm>
            <a:off x="1219197" y="6611729"/>
            <a:ext cx="9753703" cy="249468"/>
            <a:chOff x="0" y="0"/>
            <a:chExt cx="9753702" cy="249468"/>
          </a:xfrm>
        </p:grpSpPr>
        <p:sp>
          <p:nvSpPr>
            <p:cNvPr id="635" name="Google Shape;635;p148"/>
            <p:cNvSpPr/>
            <p:nvPr/>
          </p:nvSpPr>
          <p:spPr>
            <a:xfrm rot="-5400000">
              <a:off x="2318901" y="-693299"/>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36" name="Google Shape;636;p148"/>
            <p:cNvSpPr/>
            <p:nvPr/>
          </p:nvSpPr>
          <p:spPr>
            <a:xfrm rot="-5400000">
              <a:off x="3944502"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37" name="Google Shape;637;p148"/>
            <p:cNvSpPr/>
            <p:nvPr/>
          </p:nvSpPr>
          <p:spPr>
            <a:xfrm rot="-5400000">
              <a:off x="5570102" y="-693300"/>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38" name="Google Shape;638;p148"/>
            <p:cNvSpPr/>
            <p:nvPr/>
          </p:nvSpPr>
          <p:spPr>
            <a:xfrm rot="-5400000">
              <a:off x="7195702" y="-693300"/>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39" name="Google Shape;639;p148"/>
            <p:cNvSpPr/>
            <p:nvPr/>
          </p:nvSpPr>
          <p:spPr>
            <a:xfrm rot="-5400000">
              <a:off x="8821302" y="-693300"/>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40" name="Google Shape;640;p148"/>
            <p:cNvSpPr/>
            <p:nvPr/>
          </p:nvSpPr>
          <p:spPr>
            <a:xfrm rot="-5400000">
              <a:off x="693301" y="-693299"/>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641" name="Google Shape;641;p148"/>
            <p:cNvGrpSpPr/>
            <p:nvPr/>
          </p:nvGrpSpPr>
          <p:grpSpPr>
            <a:xfrm>
              <a:off x="0" y="131865"/>
              <a:ext cx="9753702" cy="117603"/>
              <a:chOff x="0" y="-1"/>
              <a:chExt cx="9753702" cy="117603"/>
            </a:xfrm>
          </p:grpSpPr>
          <p:sp>
            <p:nvSpPr>
              <p:cNvPr id="642" name="Google Shape;642;p148"/>
              <p:cNvSpPr/>
              <p:nvPr/>
            </p:nvSpPr>
            <p:spPr>
              <a:xfrm rot="-5400000">
                <a:off x="2379651" y="-754047"/>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43" name="Google Shape;643;p148"/>
              <p:cNvSpPr/>
              <p:nvPr/>
            </p:nvSpPr>
            <p:spPr>
              <a:xfrm rot="-5400000">
                <a:off x="4005251" y="-754049"/>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44" name="Google Shape;644;p148"/>
              <p:cNvSpPr/>
              <p:nvPr/>
            </p:nvSpPr>
            <p:spPr>
              <a:xfrm rot="-5400000">
                <a:off x="5630852" y="-754047"/>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45" name="Google Shape;645;p148"/>
              <p:cNvSpPr/>
              <p:nvPr/>
            </p:nvSpPr>
            <p:spPr>
              <a:xfrm rot="-5400000">
                <a:off x="7256452" y="-754051"/>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46" name="Google Shape;646;p148"/>
              <p:cNvSpPr/>
              <p:nvPr/>
            </p:nvSpPr>
            <p:spPr>
              <a:xfrm rot="-5400000">
                <a:off x="8882052" y="-754049"/>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47" name="Google Shape;647;p148"/>
              <p:cNvSpPr/>
              <p:nvPr/>
            </p:nvSpPr>
            <p:spPr>
              <a:xfrm rot="-5400000">
                <a:off x="754050" y="-754048"/>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648" name="Google Shape;648;p148"/>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566833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Default - Blank 2">
  <p:cSld name="Default - Blank 2">
    <p:spTree>
      <p:nvGrpSpPr>
        <p:cNvPr id="1" name="Shape 649"/>
        <p:cNvGrpSpPr/>
        <p:nvPr/>
      </p:nvGrpSpPr>
      <p:grpSpPr>
        <a:xfrm>
          <a:off x="0" y="0"/>
          <a:ext cx="0" cy="0"/>
          <a:chOff x="0" y="0"/>
          <a:chExt cx="0" cy="0"/>
        </a:xfrm>
      </p:grpSpPr>
      <p:grpSp>
        <p:nvGrpSpPr>
          <p:cNvPr id="650" name="Google Shape;650;p149"/>
          <p:cNvGrpSpPr/>
          <p:nvPr/>
        </p:nvGrpSpPr>
        <p:grpSpPr>
          <a:xfrm>
            <a:off x="1219197" y="6611729"/>
            <a:ext cx="9753703" cy="249468"/>
            <a:chOff x="0" y="0"/>
            <a:chExt cx="9753702" cy="249468"/>
          </a:xfrm>
        </p:grpSpPr>
        <p:sp>
          <p:nvSpPr>
            <p:cNvPr id="651" name="Google Shape;651;p149"/>
            <p:cNvSpPr/>
            <p:nvPr/>
          </p:nvSpPr>
          <p:spPr>
            <a:xfrm rot="-5400000">
              <a:off x="2318901" y="-693299"/>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52" name="Google Shape;652;p149"/>
            <p:cNvSpPr/>
            <p:nvPr/>
          </p:nvSpPr>
          <p:spPr>
            <a:xfrm rot="-5400000">
              <a:off x="3944502"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53" name="Google Shape;653;p149"/>
            <p:cNvSpPr/>
            <p:nvPr/>
          </p:nvSpPr>
          <p:spPr>
            <a:xfrm rot="-5400000">
              <a:off x="5570102" y="-693300"/>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54" name="Google Shape;654;p149"/>
            <p:cNvSpPr/>
            <p:nvPr/>
          </p:nvSpPr>
          <p:spPr>
            <a:xfrm rot="-5400000">
              <a:off x="7195702" y="-693300"/>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55" name="Google Shape;655;p149"/>
            <p:cNvSpPr/>
            <p:nvPr/>
          </p:nvSpPr>
          <p:spPr>
            <a:xfrm rot="-5400000">
              <a:off x="8821302" y="-693300"/>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56" name="Google Shape;656;p149"/>
            <p:cNvSpPr/>
            <p:nvPr/>
          </p:nvSpPr>
          <p:spPr>
            <a:xfrm rot="-5400000">
              <a:off x="693301" y="-693299"/>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657" name="Google Shape;657;p149"/>
            <p:cNvGrpSpPr/>
            <p:nvPr/>
          </p:nvGrpSpPr>
          <p:grpSpPr>
            <a:xfrm>
              <a:off x="0" y="131865"/>
              <a:ext cx="9753702" cy="117603"/>
              <a:chOff x="0" y="-1"/>
              <a:chExt cx="9753702" cy="117603"/>
            </a:xfrm>
          </p:grpSpPr>
          <p:sp>
            <p:nvSpPr>
              <p:cNvPr id="658" name="Google Shape;658;p149"/>
              <p:cNvSpPr/>
              <p:nvPr/>
            </p:nvSpPr>
            <p:spPr>
              <a:xfrm rot="-5400000">
                <a:off x="2379651" y="-754047"/>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59" name="Google Shape;659;p149"/>
              <p:cNvSpPr/>
              <p:nvPr/>
            </p:nvSpPr>
            <p:spPr>
              <a:xfrm rot="-5400000">
                <a:off x="4005251" y="-754049"/>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60" name="Google Shape;660;p149"/>
              <p:cNvSpPr/>
              <p:nvPr/>
            </p:nvSpPr>
            <p:spPr>
              <a:xfrm rot="-5400000">
                <a:off x="5630852" y="-754047"/>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61" name="Google Shape;661;p149"/>
              <p:cNvSpPr/>
              <p:nvPr/>
            </p:nvSpPr>
            <p:spPr>
              <a:xfrm rot="-5400000">
                <a:off x="7256452" y="-754051"/>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62" name="Google Shape;662;p149"/>
              <p:cNvSpPr/>
              <p:nvPr/>
            </p:nvSpPr>
            <p:spPr>
              <a:xfrm rot="-5400000">
                <a:off x="8882052" y="-754049"/>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63" name="Google Shape;663;p149"/>
              <p:cNvSpPr/>
              <p:nvPr/>
            </p:nvSpPr>
            <p:spPr>
              <a:xfrm rot="-5400000">
                <a:off x="754050" y="-754048"/>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664" name="Google Shape;664;p149"/>
          <p:cNvSpPr txBox="1"/>
          <p:nvPr/>
        </p:nvSpPr>
        <p:spPr>
          <a:xfrm>
            <a:off x="7909703" y="6422076"/>
            <a:ext cx="2248000" cy="1576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2"/>
              </a:rPr>
              <a:t>BehavioralHealthInnovation.com</a:t>
            </a:r>
            <a:endParaRPr sz="1467"/>
          </a:p>
        </p:txBody>
      </p:sp>
      <p:sp>
        <p:nvSpPr>
          <p:cNvPr id="665" name="Google Shape;665;p149"/>
          <p:cNvSpPr txBox="1">
            <a:spLocks noGrp="1"/>
          </p:cNvSpPr>
          <p:nvPr>
            <p:ph type="sldNum" idx="12"/>
          </p:nvPr>
        </p:nvSpPr>
        <p:spPr>
          <a:xfrm>
            <a:off x="9856231" y="5745457"/>
            <a:ext cx="182800" cy="162800"/>
          </a:xfrm>
          <a:prstGeom prst="rect">
            <a:avLst/>
          </a:prstGeom>
          <a:noFill/>
          <a:ln>
            <a:noFill/>
          </a:ln>
        </p:spPr>
        <p:txBody>
          <a:bodyPr spcFirstLastPara="1" wrap="square" lIns="10700" tIns="10700" rIns="10700" bIns="10700" anchor="ctr" anchorCtr="0">
            <a:noAutofit/>
          </a:bodyPr>
          <a:lstStyle>
            <a:lvl1pPr marL="0" marR="0" lvl="0" indent="0" algn="r" rtl="0">
              <a:lnSpc>
                <a:spcPct val="100000"/>
              </a:lnSpc>
              <a:spcBef>
                <a:spcPts val="0"/>
              </a:spcBef>
              <a:spcAft>
                <a:spcPts val="0"/>
              </a:spcAft>
              <a:buClr>
                <a:srgbClr val="F6F6F6"/>
              </a:buClr>
              <a:buSzPts val="800"/>
              <a:buFont typeface="Calibri"/>
              <a:buNone/>
              <a:defRPr sz="1067">
                <a:solidFill>
                  <a:srgbClr val="F6F6F6"/>
                </a:solidFill>
              </a:defRPr>
            </a:lvl1pPr>
            <a:lvl2pPr marL="0" marR="0" lvl="1" indent="0" algn="r" rtl="0">
              <a:lnSpc>
                <a:spcPct val="100000"/>
              </a:lnSpc>
              <a:spcBef>
                <a:spcPts val="0"/>
              </a:spcBef>
              <a:spcAft>
                <a:spcPts val="0"/>
              </a:spcAft>
              <a:buClr>
                <a:srgbClr val="F6F6F6"/>
              </a:buClr>
              <a:buSzPts val="800"/>
              <a:buFont typeface="Calibri"/>
              <a:buNone/>
              <a:defRPr sz="1067">
                <a:solidFill>
                  <a:srgbClr val="F6F6F6"/>
                </a:solidFill>
              </a:defRPr>
            </a:lvl2pPr>
            <a:lvl3pPr marL="0" marR="0" lvl="2" indent="0" algn="r" rtl="0">
              <a:lnSpc>
                <a:spcPct val="100000"/>
              </a:lnSpc>
              <a:spcBef>
                <a:spcPts val="0"/>
              </a:spcBef>
              <a:spcAft>
                <a:spcPts val="0"/>
              </a:spcAft>
              <a:buClr>
                <a:srgbClr val="F6F6F6"/>
              </a:buClr>
              <a:buSzPts val="800"/>
              <a:buFont typeface="Calibri"/>
              <a:buNone/>
              <a:defRPr sz="1067">
                <a:solidFill>
                  <a:srgbClr val="F6F6F6"/>
                </a:solidFill>
              </a:defRPr>
            </a:lvl3pPr>
            <a:lvl4pPr marL="0" marR="0" lvl="3" indent="0" algn="r" rtl="0">
              <a:lnSpc>
                <a:spcPct val="100000"/>
              </a:lnSpc>
              <a:spcBef>
                <a:spcPts val="0"/>
              </a:spcBef>
              <a:spcAft>
                <a:spcPts val="0"/>
              </a:spcAft>
              <a:buClr>
                <a:srgbClr val="F6F6F6"/>
              </a:buClr>
              <a:buSzPts val="800"/>
              <a:buFont typeface="Calibri"/>
              <a:buNone/>
              <a:defRPr sz="1067">
                <a:solidFill>
                  <a:srgbClr val="F6F6F6"/>
                </a:solidFill>
              </a:defRPr>
            </a:lvl4pPr>
            <a:lvl5pPr marL="0" marR="0" lvl="4" indent="0" algn="r" rtl="0">
              <a:lnSpc>
                <a:spcPct val="100000"/>
              </a:lnSpc>
              <a:spcBef>
                <a:spcPts val="0"/>
              </a:spcBef>
              <a:spcAft>
                <a:spcPts val="0"/>
              </a:spcAft>
              <a:buClr>
                <a:srgbClr val="F6F6F6"/>
              </a:buClr>
              <a:buSzPts val="800"/>
              <a:buFont typeface="Calibri"/>
              <a:buNone/>
              <a:defRPr sz="1067">
                <a:solidFill>
                  <a:srgbClr val="F6F6F6"/>
                </a:solidFill>
              </a:defRPr>
            </a:lvl5pPr>
            <a:lvl6pPr marL="0" marR="0" lvl="5" indent="0" algn="r" rtl="0">
              <a:lnSpc>
                <a:spcPct val="100000"/>
              </a:lnSpc>
              <a:spcBef>
                <a:spcPts val="0"/>
              </a:spcBef>
              <a:spcAft>
                <a:spcPts val="0"/>
              </a:spcAft>
              <a:buClr>
                <a:srgbClr val="F6F6F6"/>
              </a:buClr>
              <a:buSzPts val="800"/>
              <a:buFont typeface="Calibri"/>
              <a:buNone/>
              <a:defRPr sz="1067">
                <a:solidFill>
                  <a:srgbClr val="F6F6F6"/>
                </a:solidFill>
              </a:defRPr>
            </a:lvl6pPr>
            <a:lvl7pPr marL="0" marR="0" lvl="6" indent="0" algn="r" rtl="0">
              <a:lnSpc>
                <a:spcPct val="100000"/>
              </a:lnSpc>
              <a:spcBef>
                <a:spcPts val="0"/>
              </a:spcBef>
              <a:spcAft>
                <a:spcPts val="0"/>
              </a:spcAft>
              <a:buClr>
                <a:srgbClr val="F6F6F6"/>
              </a:buClr>
              <a:buSzPts val="800"/>
              <a:buFont typeface="Calibri"/>
              <a:buNone/>
              <a:defRPr sz="1067">
                <a:solidFill>
                  <a:srgbClr val="F6F6F6"/>
                </a:solidFill>
              </a:defRPr>
            </a:lvl7pPr>
            <a:lvl8pPr marL="0" marR="0" lvl="7" indent="0" algn="r" rtl="0">
              <a:lnSpc>
                <a:spcPct val="100000"/>
              </a:lnSpc>
              <a:spcBef>
                <a:spcPts val="0"/>
              </a:spcBef>
              <a:spcAft>
                <a:spcPts val="0"/>
              </a:spcAft>
              <a:buClr>
                <a:srgbClr val="F6F6F6"/>
              </a:buClr>
              <a:buSzPts val="800"/>
              <a:buFont typeface="Calibri"/>
              <a:buNone/>
              <a:defRPr sz="1067">
                <a:solidFill>
                  <a:srgbClr val="F6F6F6"/>
                </a:solidFill>
              </a:defRPr>
            </a:lvl8pPr>
            <a:lvl9pPr marL="0" marR="0" lvl="8" indent="0" algn="r" rtl="0">
              <a:lnSpc>
                <a:spcPct val="100000"/>
              </a:lnSpc>
              <a:spcBef>
                <a:spcPts val="0"/>
              </a:spcBef>
              <a:spcAft>
                <a:spcPts val="0"/>
              </a:spcAft>
              <a:buClr>
                <a:srgbClr val="F6F6F6"/>
              </a:buClr>
              <a:buSzPts val="800"/>
              <a:buFont typeface="Calibri"/>
              <a:buNone/>
              <a:defRPr sz="1067">
                <a:solidFill>
                  <a:srgbClr val="F6F6F6"/>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413358154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Default - Blank 3">
  <p:cSld name="Default - Blank 3">
    <p:spTree>
      <p:nvGrpSpPr>
        <p:cNvPr id="1" name="Shape 666"/>
        <p:cNvGrpSpPr/>
        <p:nvPr/>
      </p:nvGrpSpPr>
      <p:grpSpPr>
        <a:xfrm>
          <a:off x="0" y="0"/>
          <a:ext cx="0" cy="0"/>
          <a:chOff x="0" y="0"/>
          <a:chExt cx="0" cy="0"/>
        </a:xfrm>
      </p:grpSpPr>
      <p:grpSp>
        <p:nvGrpSpPr>
          <p:cNvPr id="667" name="Google Shape;667;p150"/>
          <p:cNvGrpSpPr/>
          <p:nvPr/>
        </p:nvGrpSpPr>
        <p:grpSpPr>
          <a:xfrm>
            <a:off x="1219197" y="6611729"/>
            <a:ext cx="9753703" cy="249468"/>
            <a:chOff x="0" y="0"/>
            <a:chExt cx="9753702" cy="249468"/>
          </a:xfrm>
        </p:grpSpPr>
        <p:sp>
          <p:nvSpPr>
            <p:cNvPr id="668" name="Google Shape;668;p150"/>
            <p:cNvSpPr/>
            <p:nvPr/>
          </p:nvSpPr>
          <p:spPr>
            <a:xfrm rot="-5400000">
              <a:off x="2318901" y="-693299"/>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69" name="Google Shape;669;p150"/>
            <p:cNvSpPr/>
            <p:nvPr/>
          </p:nvSpPr>
          <p:spPr>
            <a:xfrm rot="-5400000">
              <a:off x="3944502"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70" name="Google Shape;670;p150"/>
            <p:cNvSpPr/>
            <p:nvPr/>
          </p:nvSpPr>
          <p:spPr>
            <a:xfrm rot="-5400000">
              <a:off x="5570102" y="-693300"/>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71" name="Google Shape;671;p150"/>
            <p:cNvSpPr/>
            <p:nvPr/>
          </p:nvSpPr>
          <p:spPr>
            <a:xfrm rot="-5400000">
              <a:off x="7195702" y="-693300"/>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72" name="Google Shape;672;p150"/>
            <p:cNvSpPr/>
            <p:nvPr/>
          </p:nvSpPr>
          <p:spPr>
            <a:xfrm rot="-5400000">
              <a:off x="8821302" y="-693300"/>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73" name="Google Shape;673;p150"/>
            <p:cNvSpPr/>
            <p:nvPr/>
          </p:nvSpPr>
          <p:spPr>
            <a:xfrm rot="-5400000">
              <a:off x="693301" y="-693299"/>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674" name="Google Shape;674;p150"/>
            <p:cNvGrpSpPr/>
            <p:nvPr/>
          </p:nvGrpSpPr>
          <p:grpSpPr>
            <a:xfrm>
              <a:off x="0" y="131865"/>
              <a:ext cx="9753702" cy="117603"/>
              <a:chOff x="0" y="-1"/>
              <a:chExt cx="9753702" cy="117603"/>
            </a:xfrm>
          </p:grpSpPr>
          <p:sp>
            <p:nvSpPr>
              <p:cNvPr id="675" name="Google Shape;675;p150"/>
              <p:cNvSpPr/>
              <p:nvPr/>
            </p:nvSpPr>
            <p:spPr>
              <a:xfrm rot="-5400000">
                <a:off x="2379651" y="-754047"/>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76" name="Google Shape;676;p150"/>
              <p:cNvSpPr/>
              <p:nvPr/>
            </p:nvSpPr>
            <p:spPr>
              <a:xfrm rot="-5400000">
                <a:off x="4005251" y="-754049"/>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77" name="Google Shape;677;p150"/>
              <p:cNvSpPr/>
              <p:nvPr/>
            </p:nvSpPr>
            <p:spPr>
              <a:xfrm rot="-5400000">
                <a:off x="5630852" y="-754047"/>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78" name="Google Shape;678;p150"/>
              <p:cNvSpPr/>
              <p:nvPr/>
            </p:nvSpPr>
            <p:spPr>
              <a:xfrm rot="-5400000">
                <a:off x="7256452" y="-754051"/>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79" name="Google Shape;679;p150"/>
              <p:cNvSpPr/>
              <p:nvPr/>
            </p:nvSpPr>
            <p:spPr>
              <a:xfrm rot="-5400000">
                <a:off x="8882052" y="-754049"/>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80" name="Google Shape;680;p150"/>
              <p:cNvSpPr/>
              <p:nvPr/>
            </p:nvSpPr>
            <p:spPr>
              <a:xfrm rot="-5400000">
                <a:off x="754050" y="-754048"/>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681" name="Google Shape;681;p150"/>
          <p:cNvSpPr txBox="1"/>
          <p:nvPr/>
        </p:nvSpPr>
        <p:spPr>
          <a:xfrm>
            <a:off x="7900772" y="6377428"/>
            <a:ext cx="2248000" cy="1576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2"/>
              </a:rPr>
              <a:t>BehavioralHealthInnovation.com</a:t>
            </a:r>
            <a:endParaRPr sz="1467"/>
          </a:p>
        </p:txBody>
      </p:sp>
      <p:sp>
        <p:nvSpPr>
          <p:cNvPr id="682" name="Google Shape;682;p150"/>
          <p:cNvSpPr txBox="1">
            <a:spLocks noGrp="1"/>
          </p:cNvSpPr>
          <p:nvPr>
            <p:ph type="sldNum" idx="12"/>
          </p:nvPr>
        </p:nvSpPr>
        <p:spPr>
          <a:xfrm>
            <a:off x="9856495" y="5745396"/>
            <a:ext cx="182800" cy="162800"/>
          </a:xfrm>
          <a:prstGeom prst="rect">
            <a:avLst/>
          </a:prstGeom>
          <a:noFill/>
          <a:ln>
            <a:noFill/>
          </a:ln>
        </p:spPr>
        <p:txBody>
          <a:bodyPr spcFirstLastPara="1" wrap="square" lIns="10725" tIns="10725" rIns="10725" bIns="10725" anchor="ctr" anchorCtr="0">
            <a:noAutofit/>
          </a:bodyPr>
          <a:lstStyle>
            <a:lvl1pPr marL="0" marR="0" lvl="0" indent="0" algn="r" rtl="0">
              <a:lnSpc>
                <a:spcPct val="100000"/>
              </a:lnSpc>
              <a:spcBef>
                <a:spcPts val="0"/>
              </a:spcBef>
              <a:spcAft>
                <a:spcPts val="0"/>
              </a:spcAft>
              <a:buClr>
                <a:srgbClr val="F6F6F6"/>
              </a:buClr>
              <a:buSzPts val="800"/>
              <a:buFont typeface="Calibri"/>
              <a:buNone/>
              <a:defRPr sz="1067">
                <a:solidFill>
                  <a:srgbClr val="F6F6F6"/>
                </a:solidFill>
              </a:defRPr>
            </a:lvl1pPr>
            <a:lvl2pPr marL="0" marR="0" lvl="1" indent="0" algn="r" rtl="0">
              <a:lnSpc>
                <a:spcPct val="100000"/>
              </a:lnSpc>
              <a:spcBef>
                <a:spcPts val="0"/>
              </a:spcBef>
              <a:spcAft>
                <a:spcPts val="0"/>
              </a:spcAft>
              <a:buClr>
                <a:srgbClr val="F6F6F6"/>
              </a:buClr>
              <a:buSzPts val="800"/>
              <a:buFont typeface="Calibri"/>
              <a:buNone/>
              <a:defRPr sz="1067">
                <a:solidFill>
                  <a:srgbClr val="F6F6F6"/>
                </a:solidFill>
              </a:defRPr>
            </a:lvl2pPr>
            <a:lvl3pPr marL="0" marR="0" lvl="2" indent="0" algn="r" rtl="0">
              <a:lnSpc>
                <a:spcPct val="100000"/>
              </a:lnSpc>
              <a:spcBef>
                <a:spcPts val="0"/>
              </a:spcBef>
              <a:spcAft>
                <a:spcPts val="0"/>
              </a:spcAft>
              <a:buClr>
                <a:srgbClr val="F6F6F6"/>
              </a:buClr>
              <a:buSzPts val="800"/>
              <a:buFont typeface="Calibri"/>
              <a:buNone/>
              <a:defRPr sz="1067">
                <a:solidFill>
                  <a:srgbClr val="F6F6F6"/>
                </a:solidFill>
              </a:defRPr>
            </a:lvl3pPr>
            <a:lvl4pPr marL="0" marR="0" lvl="3" indent="0" algn="r" rtl="0">
              <a:lnSpc>
                <a:spcPct val="100000"/>
              </a:lnSpc>
              <a:spcBef>
                <a:spcPts val="0"/>
              </a:spcBef>
              <a:spcAft>
                <a:spcPts val="0"/>
              </a:spcAft>
              <a:buClr>
                <a:srgbClr val="F6F6F6"/>
              </a:buClr>
              <a:buSzPts val="800"/>
              <a:buFont typeface="Calibri"/>
              <a:buNone/>
              <a:defRPr sz="1067">
                <a:solidFill>
                  <a:srgbClr val="F6F6F6"/>
                </a:solidFill>
              </a:defRPr>
            </a:lvl4pPr>
            <a:lvl5pPr marL="0" marR="0" lvl="4" indent="0" algn="r" rtl="0">
              <a:lnSpc>
                <a:spcPct val="100000"/>
              </a:lnSpc>
              <a:spcBef>
                <a:spcPts val="0"/>
              </a:spcBef>
              <a:spcAft>
                <a:spcPts val="0"/>
              </a:spcAft>
              <a:buClr>
                <a:srgbClr val="F6F6F6"/>
              </a:buClr>
              <a:buSzPts val="800"/>
              <a:buFont typeface="Calibri"/>
              <a:buNone/>
              <a:defRPr sz="1067">
                <a:solidFill>
                  <a:srgbClr val="F6F6F6"/>
                </a:solidFill>
              </a:defRPr>
            </a:lvl5pPr>
            <a:lvl6pPr marL="0" marR="0" lvl="5" indent="0" algn="r" rtl="0">
              <a:lnSpc>
                <a:spcPct val="100000"/>
              </a:lnSpc>
              <a:spcBef>
                <a:spcPts val="0"/>
              </a:spcBef>
              <a:spcAft>
                <a:spcPts val="0"/>
              </a:spcAft>
              <a:buClr>
                <a:srgbClr val="F6F6F6"/>
              </a:buClr>
              <a:buSzPts val="800"/>
              <a:buFont typeface="Calibri"/>
              <a:buNone/>
              <a:defRPr sz="1067">
                <a:solidFill>
                  <a:srgbClr val="F6F6F6"/>
                </a:solidFill>
              </a:defRPr>
            </a:lvl6pPr>
            <a:lvl7pPr marL="0" marR="0" lvl="6" indent="0" algn="r" rtl="0">
              <a:lnSpc>
                <a:spcPct val="100000"/>
              </a:lnSpc>
              <a:spcBef>
                <a:spcPts val="0"/>
              </a:spcBef>
              <a:spcAft>
                <a:spcPts val="0"/>
              </a:spcAft>
              <a:buClr>
                <a:srgbClr val="F6F6F6"/>
              </a:buClr>
              <a:buSzPts val="800"/>
              <a:buFont typeface="Calibri"/>
              <a:buNone/>
              <a:defRPr sz="1067">
                <a:solidFill>
                  <a:srgbClr val="F6F6F6"/>
                </a:solidFill>
              </a:defRPr>
            </a:lvl7pPr>
            <a:lvl8pPr marL="0" marR="0" lvl="7" indent="0" algn="r" rtl="0">
              <a:lnSpc>
                <a:spcPct val="100000"/>
              </a:lnSpc>
              <a:spcBef>
                <a:spcPts val="0"/>
              </a:spcBef>
              <a:spcAft>
                <a:spcPts val="0"/>
              </a:spcAft>
              <a:buClr>
                <a:srgbClr val="F6F6F6"/>
              </a:buClr>
              <a:buSzPts val="800"/>
              <a:buFont typeface="Calibri"/>
              <a:buNone/>
              <a:defRPr sz="1067">
                <a:solidFill>
                  <a:srgbClr val="F6F6F6"/>
                </a:solidFill>
              </a:defRPr>
            </a:lvl8pPr>
            <a:lvl9pPr marL="0" marR="0" lvl="8" indent="0" algn="r" rtl="0">
              <a:lnSpc>
                <a:spcPct val="100000"/>
              </a:lnSpc>
              <a:spcBef>
                <a:spcPts val="0"/>
              </a:spcBef>
              <a:spcAft>
                <a:spcPts val="0"/>
              </a:spcAft>
              <a:buClr>
                <a:srgbClr val="F6F6F6"/>
              </a:buClr>
              <a:buSzPts val="800"/>
              <a:buFont typeface="Calibri"/>
              <a:buNone/>
              <a:defRPr sz="1067">
                <a:solidFill>
                  <a:srgbClr val="F6F6F6"/>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158304443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683"/>
        <p:cNvGrpSpPr/>
        <p:nvPr/>
      </p:nvGrpSpPr>
      <p:grpSpPr>
        <a:xfrm>
          <a:off x="0" y="0"/>
          <a:ext cx="0" cy="0"/>
          <a:chOff x="0" y="0"/>
          <a:chExt cx="0" cy="0"/>
        </a:xfrm>
      </p:grpSpPr>
      <p:sp>
        <p:nvSpPr>
          <p:cNvPr id="684" name="Google Shape;684;p151"/>
          <p:cNvSpPr txBox="1"/>
          <p:nvPr/>
        </p:nvSpPr>
        <p:spPr>
          <a:xfrm>
            <a:off x="8369324" y="6391969"/>
            <a:ext cx="22756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©2019 Jay Ostrowski, Behavioral Health Innovation</a:t>
            </a:r>
            <a:endParaRPr sz="1467"/>
          </a:p>
        </p:txBody>
      </p:sp>
      <p:grpSp>
        <p:nvGrpSpPr>
          <p:cNvPr id="685" name="Google Shape;685;p151"/>
          <p:cNvGrpSpPr/>
          <p:nvPr/>
        </p:nvGrpSpPr>
        <p:grpSpPr>
          <a:xfrm>
            <a:off x="1219197" y="6611729"/>
            <a:ext cx="9753703" cy="249468"/>
            <a:chOff x="0" y="0"/>
            <a:chExt cx="9753702" cy="249468"/>
          </a:xfrm>
        </p:grpSpPr>
        <p:sp>
          <p:nvSpPr>
            <p:cNvPr id="686" name="Google Shape;686;p151"/>
            <p:cNvSpPr/>
            <p:nvPr/>
          </p:nvSpPr>
          <p:spPr>
            <a:xfrm rot="-5400000">
              <a:off x="2318901" y="-693299"/>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87" name="Google Shape;687;p151"/>
            <p:cNvSpPr/>
            <p:nvPr/>
          </p:nvSpPr>
          <p:spPr>
            <a:xfrm rot="-5400000">
              <a:off x="3944502"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88" name="Google Shape;688;p151"/>
            <p:cNvSpPr/>
            <p:nvPr/>
          </p:nvSpPr>
          <p:spPr>
            <a:xfrm rot="-5400000">
              <a:off x="5570102" y="-693300"/>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89" name="Google Shape;689;p151"/>
            <p:cNvSpPr/>
            <p:nvPr/>
          </p:nvSpPr>
          <p:spPr>
            <a:xfrm rot="-5400000">
              <a:off x="7195702" y="-693300"/>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90" name="Google Shape;690;p151"/>
            <p:cNvSpPr/>
            <p:nvPr/>
          </p:nvSpPr>
          <p:spPr>
            <a:xfrm rot="-5400000">
              <a:off x="8821302" y="-693300"/>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91" name="Google Shape;691;p151"/>
            <p:cNvSpPr/>
            <p:nvPr/>
          </p:nvSpPr>
          <p:spPr>
            <a:xfrm rot="-5400000">
              <a:off x="693301" y="-693299"/>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692" name="Google Shape;692;p151"/>
            <p:cNvGrpSpPr/>
            <p:nvPr/>
          </p:nvGrpSpPr>
          <p:grpSpPr>
            <a:xfrm>
              <a:off x="0" y="131865"/>
              <a:ext cx="9753702" cy="117603"/>
              <a:chOff x="0" y="-1"/>
              <a:chExt cx="9753702" cy="117603"/>
            </a:xfrm>
          </p:grpSpPr>
          <p:sp>
            <p:nvSpPr>
              <p:cNvPr id="693" name="Google Shape;693;p151"/>
              <p:cNvSpPr/>
              <p:nvPr/>
            </p:nvSpPr>
            <p:spPr>
              <a:xfrm rot="-5400000">
                <a:off x="2379651" y="-754047"/>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94" name="Google Shape;694;p151"/>
              <p:cNvSpPr/>
              <p:nvPr/>
            </p:nvSpPr>
            <p:spPr>
              <a:xfrm rot="-5400000">
                <a:off x="4005251" y="-754049"/>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95" name="Google Shape;695;p151"/>
              <p:cNvSpPr/>
              <p:nvPr/>
            </p:nvSpPr>
            <p:spPr>
              <a:xfrm rot="-5400000">
                <a:off x="5630852" y="-754047"/>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96" name="Google Shape;696;p151"/>
              <p:cNvSpPr/>
              <p:nvPr/>
            </p:nvSpPr>
            <p:spPr>
              <a:xfrm rot="-5400000">
                <a:off x="7256452" y="-754051"/>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97" name="Google Shape;697;p151"/>
              <p:cNvSpPr/>
              <p:nvPr/>
            </p:nvSpPr>
            <p:spPr>
              <a:xfrm rot="-5400000">
                <a:off x="8882052" y="-754049"/>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698" name="Google Shape;698;p151"/>
              <p:cNvSpPr/>
              <p:nvPr/>
            </p:nvSpPr>
            <p:spPr>
              <a:xfrm rot="-5400000">
                <a:off x="754050" y="-754048"/>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699" name="Google Shape;699;p151"/>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6373751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p:cSld name="1_TITLE">
    <p:spTree>
      <p:nvGrpSpPr>
        <p:cNvPr id="1" name="Shape 700"/>
        <p:cNvGrpSpPr/>
        <p:nvPr/>
      </p:nvGrpSpPr>
      <p:grpSpPr>
        <a:xfrm>
          <a:off x="0" y="0"/>
          <a:ext cx="0" cy="0"/>
          <a:chOff x="0" y="0"/>
          <a:chExt cx="0" cy="0"/>
        </a:xfrm>
      </p:grpSpPr>
      <p:sp>
        <p:nvSpPr>
          <p:cNvPr id="701" name="Google Shape;701;p152"/>
          <p:cNvSpPr txBox="1">
            <a:spLocks noGrp="1"/>
          </p:cNvSpPr>
          <p:nvPr>
            <p:ph type="body" idx="1"/>
          </p:nvPr>
        </p:nvSpPr>
        <p:spPr>
          <a:xfrm>
            <a:off x="609600" y="5993081"/>
            <a:ext cx="10972800" cy="302800"/>
          </a:xfrm>
          <a:prstGeom prst="rect">
            <a:avLst/>
          </a:prstGeom>
          <a:noFill/>
          <a:ln>
            <a:noFill/>
          </a:ln>
        </p:spPr>
        <p:txBody>
          <a:bodyPr spcFirstLastPara="1" wrap="square" lIns="19050" tIns="19050" rIns="19050" bIns="19050" anchor="t" anchorCtr="0">
            <a:noAutofit/>
          </a:bodyPr>
          <a:lstStyle>
            <a:lvl1pPr marL="609585" lvl="0" indent="-304792" algn="ctr" rtl="0">
              <a:lnSpc>
                <a:spcPct val="100000"/>
              </a:lnSpc>
              <a:spcBef>
                <a:spcPts val="0"/>
              </a:spcBef>
              <a:spcAft>
                <a:spcPts val="0"/>
              </a:spcAft>
              <a:buClr>
                <a:srgbClr val="000000"/>
              </a:buClr>
              <a:buSzPts val="1100"/>
              <a:buFont typeface="Arial"/>
              <a:buNone/>
              <a:defRPr sz="1467">
                <a:latin typeface="Arial"/>
                <a:ea typeface="Arial"/>
                <a:cs typeface="Arial"/>
                <a:sym typeface="Arial"/>
              </a:defRPr>
            </a:lvl1pPr>
            <a:lvl2pPr marL="1219170" lvl="1" indent="-397923" algn="ctr" rtl="0">
              <a:lnSpc>
                <a:spcPct val="100000"/>
              </a:lnSpc>
              <a:spcBef>
                <a:spcPts val="0"/>
              </a:spcBef>
              <a:spcAft>
                <a:spcPts val="0"/>
              </a:spcAft>
              <a:buClr>
                <a:srgbClr val="000000"/>
              </a:buClr>
              <a:buSzPts val="1100"/>
              <a:buFont typeface="Arial"/>
              <a:buChar char="•"/>
              <a:defRPr sz="1467">
                <a:latin typeface="Arial"/>
                <a:ea typeface="Arial"/>
                <a:cs typeface="Arial"/>
                <a:sym typeface="Arial"/>
              </a:defRPr>
            </a:lvl2pPr>
            <a:lvl3pPr marL="1828754" lvl="2" indent="-397923" algn="ctr" rtl="0">
              <a:lnSpc>
                <a:spcPct val="100000"/>
              </a:lnSpc>
              <a:spcBef>
                <a:spcPts val="0"/>
              </a:spcBef>
              <a:spcAft>
                <a:spcPts val="0"/>
              </a:spcAft>
              <a:buClr>
                <a:srgbClr val="000000"/>
              </a:buClr>
              <a:buSzPts val="1100"/>
              <a:buFont typeface="Arial"/>
              <a:buChar char="•"/>
              <a:defRPr sz="1467">
                <a:latin typeface="Arial"/>
                <a:ea typeface="Arial"/>
                <a:cs typeface="Arial"/>
                <a:sym typeface="Arial"/>
              </a:defRPr>
            </a:lvl3pPr>
            <a:lvl4pPr marL="2438339" lvl="3" indent="-397923" algn="ctr" rtl="0">
              <a:lnSpc>
                <a:spcPct val="100000"/>
              </a:lnSpc>
              <a:spcBef>
                <a:spcPts val="0"/>
              </a:spcBef>
              <a:spcAft>
                <a:spcPts val="0"/>
              </a:spcAft>
              <a:buClr>
                <a:srgbClr val="000000"/>
              </a:buClr>
              <a:buSzPts val="1100"/>
              <a:buFont typeface="Arial"/>
              <a:buChar char="•"/>
              <a:defRPr sz="1467">
                <a:latin typeface="Arial"/>
                <a:ea typeface="Arial"/>
                <a:cs typeface="Arial"/>
                <a:sym typeface="Arial"/>
              </a:defRPr>
            </a:lvl4pPr>
            <a:lvl5pPr marL="3047924" lvl="4" indent="-397923" algn="ctr" rtl="0">
              <a:lnSpc>
                <a:spcPct val="100000"/>
              </a:lnSpc>
              <a:spcBef>
                <a:spcPts val="0"/>
              </a:spcBef>
              <a:spcAft>
                <a:spcPts val="0"/>
              </a:spcAft>
              <a:buClr>
                <a:srgbClr val="000000"/>
              </a:buClr>
              <a:buSzPts val="1100"/>
              <a:buFont typeface="Arial"/>
              <a:buChar char="•"/>
              <a:defRPr sz="1467">
                <a:latin typeface="Arial"/>
                <a:ea typeface="Arial"/>
                <a:cs typeface="Arial"/>
                <a:sym typeface="Arial"/>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02" name="Google Shape;702;p152"/>
          <p:cNvSpPr txBox="1">
            <a:spLocks noGrp="1"/>
          </p:cNvSpPr>
          <p:nvPr>
            <p:ph type="title"/>
          </p:nvPr>
        </p:nvSpPr>
        <p:spPr>
          <a:xfrm>
            <a:off x="609600" y="1771651"/>
            <a:ext cx="10972800" cy="2133600"/>
          </a:xfrm>
          <a:prstGeom prst="rect">
            <a:avLst/>
          </a:prstGeom>
          <a:noFill/>
          <a:ln>
            <a:noFill/>
          </a:ln>
        </p:spPr>
        <p:txBody>
          <a:bodyPr spcFirstLastPara="1" wrap="square" lIns="19050" tIns="19050" rIns="19050" bIns="19050" anchor="b" anchorCtr="0">
            <a:noAutofit/>
          </a:bodyPr>
          <a:lstStyle>
            <a:lvl1pPr lvl="0" algn="ctr" rtl="0">
              <a:lnSpc>
                <a:spcPct val="80000"/>
              </a:lnSpc>
              <a:spcBef>
                <a:spcPts val="0"/>
              </a:spcBef>
              <a:spcAft>
                <a:spcPts val="0"/>
              </a:spcAft>
              <a:buClr>
                <a:srgbClr val="000000"/>
              </a:buClr>
              <a:buSzPts val="4800"/>
              <a:buFont typeface="Arial"/>
              <a:buNone/>
              <a:defRPr sz="6400">
                <a:latin typeface="Arial"/>
                <a:ea typeface="Arial"/>
                <a:cs typeface="Arial"/>
                <a:sym typeface="Arial"/>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703" name="Google Shape;703;p152"/>
          <p:cNvSpPr txBox="1">
            <a:spLocks noGrp="1"/>
          </p:cNvSpPr>
          <p:nvPr>
            <p:ph type="body" idx="2"/>
          </p:nvPr>
        </p:nvSpPr>
        <p:spPr>
          <a:xfrm>
            <a:off x="609600" y="3783788"/>
            <a:ext cx="10972800" cy="1125200"/>
          </a:xfrm>
          <a:prstGeom prst="rect">
            <a:avLst/>
          </a:prstGeom>
          <a:noFill/>
          <a:ln>
            <a:noFill/>
          </a:ln>
        </p:spPr>
        <p:txBody>
          <a:bodyPr spcFirstLastPara="1" wrap="square" lIns="19050" tIns="19050" rIns="19050" bIns="19050" anchor="t" anchorCtr="0">
            <a:noAutofit/>
          </a:bodyPr>
          <a:lstStyle>
            <a:lvl1pPr marL="609585" lvl="0" indent="-482588" algn="l" rtl="0">
              <a:lnSpc>
                <a:spcPct val="90000"/>
              </a:lnSpc>
              <a:spcBef>
                <a:spcPts val="1067"/>
              </a:spcBef>
              <a:spcAft>
                <a:spcPts val="0"/>
              </a:spcAft>
              <a:buSzPts val="2100"/>
              <a:buChar char="•"/>
              <a:defRPr/>
            </a:lvl1pPr>
            <a:lvl2pPr marL="1219170" lvl="1" indent="-482588" algn="l" rtl="0">
              <a:lnSpc>
                <a:spcPct val="90000"/>
              </a:lnSpc>
              <a:spcBef>
                <a:spcPts val="1067"/>
              </a:spcBef>
              <a:spcAft>
                <a:spcPts val="0"/>
              </a:spcAft>
              <a:buSzPts val="2100"/>
              <a:buChar char="•"/>
              <a:defRPr/>
            </a:lvl2pPr>
            <a:lvl3pPr marL="1828754" lvl="2" indent="-482588" algn="l" rtl="0">
              <a:lnSpc>
                <a:spcPct val="90000"/>
              </a:lnSpc>
              <a:spcBef>
                <a:spcPts val="1067"/>
              </a:spcBef>
              <a:spcAft>
                <a:spcPts val="0"/>
              </a:spcAft>
              <a:buSzPts val="2100"/>
              <a:buChar char="•"/>
              <a:defRPr/>
            </a:lvl3pPr>
            <a:lvl4pPr marL="2438339" lvl="3" indent="-482588" algn="l" rtl="0">
              <a:lnSpc>
                <a:spcPct val="90000"/>
              </a:lnSpc>
              <a:spcBef>
                <a:spcPts val="1067"/>
              </a:spcBef>
              <a:spcAft>
                <a:spcPts val="0"/>
              </a:spcAft>
              <a:buSzPts val="2100"/>
              <a:buChar char="•"/>
              <a:defRPr/>
            </a:lvl4pPr>
            <a:lvl5pPr marL="3047924" lvl="4" indent="-482588" algn="l" rtl="0">
              <a:lnSpc>
                <a:spcPct val="90000"/>
              </a:lnSpc>
              <a:spcBef>
                <a:spcPts val="1067"/>
              </a:spcBef>
              <a:spcAft>
                <a:spcPts val="0"/>
              </a:spcAft>
              <a:buSzPts val="2100"/>
              <a:buChar char="•"/>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04" name="Google Shape;704;p152"/>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8794126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705"/>
        <p:cNvGrpSpPr/>
        <p:nvPr/>
      </p:nvGrpSpPr>
      <p:grpSpPr>
        <a:xfrm>
          <a:off x="0" y="0"/>
          <a:ext cx="0" cy="0"/>
          <a:chOff x="0" y="0"/>
          <a:chExt cx="0" cy="0"/>
        </a:xfrm>
      </p:grpSpPr>
      <p:sp>
        <p:nvSpPr>
          <p:cNvPr id="706" name="Google Shape;706;p153"/>
          <p:cNvSpPr>
            <a:spLocks noGrp="1"/>
          </p:cNvSpPr>
          <p:nvPr>
            <p:ph type="pic" idx="2"/>
          </p:nvPr>
        </p:nvSpPr>
        <p:spPr>
          <a:xfrm>
            <a:off x="0" y="-635000"/>
            <a:ext cx="12192000" cy="812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1pPr>
            <a:lvl2pPr marR="0" lvl="1"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2pPr>
            <a:lvl3pPr marR="0" lvl="2"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3pPr>
            <a:lvl4pPr marR="0" lvl="3"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4pPr>
            <a:lvl5pPr marR="0" lvl="4"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5pPr>
            <a:lvl6pPr marR="0" lvl="5"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6pPr>
            <a:lvl7pPr marR="0" lvl="6"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7pPr>
            <a:lvl8pPr marR="0" lvl="7"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8pPr>
            <a:lvl9pPr marR="0" lvl="8"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707" name="Google Shape;707;p153"/>
          <p:cNvSpPr txBox="1">
            <a:spLocks noGrp="1"/>
          </p:cNvSpPr>
          <p:nvPr>
            <p:ph type="title"/>
          </p:nvPr>
        </p:nvSpPr>
        <p:spPr>
          <a:xfrm>
            <a:off x="609600" y="1771651"/>
            <a:ext cx="10972800" cy="2133600"/>
          </a:xfrm>
          <a:prstGeom prst="rect">
            <a:avLst/>
          </a:prstGeom>
          <a:noFill/>
          <a:ln>
            <a:noFill/>
          </a:ln>
        </p:spPr>
        <p:txBody>
          <a:bodyPr spcFirstLastPara="1" wrap="square" lIns="19050" tIns="19050" rIns="19050" bIns="19050" anchor="b" anchorCtr="0">
            <a:noAutofit/>
          </a:bodyPr>
          <a:lstStyle>
            <a:lvl1pPr lvl="0" algn="ctr" rtl="0">
              <a:lnSpc>
                <a:spcPct val="80000"/>
              </a:lnSpc>
              <a:spcBef>
                <a:spcPts val="0"/>
              </a:spcBef>
              <a:spcAft>
                <a:spcPts val="0"/>
              </a:spcAft>
              <a:buClr>
                <a:srgbClr val="FFFFFF"/>
              </a:buClr>
              <a:buSzPts val="4800"/>
              <a:buFont typeface="Arial"/>
              <a:buNone/>
              <a:defRPr sz="6400">
                <a:solidFill>
                  <a:srgbClr val="FFFFFF"/>
                </a:solidFill>
                <a:latin typeface="Arial"/>
                <a:ea typeface="Arial"/>
                <a:cs typeface="Arial"/>
                <a:sym typeface="Arial"/>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708" name="Google Shape;708;p153"/>
          <p:cNvSpPr txBox="1">
            <a:spLocks noGrp="1"/>
          </p:cNvSpPr>
          <p:nvPr>
            <p:ph type="body" idx="1"/>
          </p:nvPr>
        </p:nvSpPr>
        <p:spPr>
          <a:xfrm>
            <a:off x="609600" y="3784600"/>
            <a:ext cx="10972800" cy="1126400"/>
          </a:xfrm>
          <a:prstGeom prst="rect">
            <a:avLst/>
          </a:prstGeom>
          <a:noFill/>
          <a:ln>
            <a:noFill/>
          </a:ln>
        </p:spPr>
        <p:txBody>
          <a:bodyPr spcFirstLastPara="1" wrap="square" lIns="19050" tIns="19050" rIns="19050" bIns="19050" anchor="t" anchorCtr="0">
            <a:noAutofit/>
          </a:bodyPr>
          <a:lstStyle>
            <a:lvl1pPr marL="609585" lvl="0" indent="-304792" algn="ctr" rtl="0">
              <a:lnSpc>
                <a:spcPct val="100000"/>
              </a:lnSpc>
              <a:spcBef>
                <a:spcPts val="0"/>
              </a:spcBef>
              <a:spcAft>
                <a:spcPts val="0"/>
              </a:spcAft>
              <a:buClr>
                <a:srgbClr val="FFFFFF"/>
              </a:buClr>
              <a:buSzPts val="2300"/>
              <a:buFont typeface="Arial"/>
              <a:buNone/>
              <a:defRPr sz="3067">
                <a:solidFill>
                  <a:srgbClr val="FFFFFF"/>
                </a:solidFill>
                <a:latin typeface="Arial"/>
                <a:ea typeface="Arial"/>
                <a:cs typeface="Arial"/>
                <a:sym typeface="Arial"/>
              </a:defRPr>
            </a:lvl1pPr>
            <a:lvl2pPr marL="1219170" lvl="1" indent="-304792" algn="ctr" rtl="0">
              <a:lnSpc>
                <a:spcPct val="100000"/>
              </a:lnSpc>
              <a:spcBef>
                <a:spcPts val="0"/>
              </a:spcBef>
              <a:spcAft>
                <a:spcPts val="0"/>
              </a:spcAft>
              <a:buClr>
                <a:srgbClr val="FFFFFF"/>
              </a:buClr>
              <a:buSzPts val="2300"/>
              <a:buFont typeface="Arial"/>
              <a:buNone/>
              <a:defRPr sz="3067">
                <a:solidFill>
                  <a:srgbClr val="FFFFFF"/>
                </a:solidFill>
                <a:latin typeface="Arial"/>
                <a:ea typeface="Arial"/>
                <a:cs typeface="Arial"/>
                <a:sym typeface="Arial"/>
              </a:defRPr>
            </a:lvl2pPr>
            <a:lvl3pPr marL="1828754" lvl="2" indent="-304792" algn="ctr" rtl="0">
              <a:lnSpc>
                <a:spcPct val="100000"/>
              </a:lnSpc>
              <a:spcBef>
                <a:spcPts val="0"/>
              </a:spcBef>
              <a:spcAft>
                <a:spcPts val="0"/>
              </a:spcAft>
              <a:buClr>
                <a:srgbClr val="FFFFFF"/>
              </a:buClr>
              <a:buSzPts val="2300"/>
              <a:buFont typeface="Arial"/>
              <a:buNone/>
              <a:defRPr sz="3067">
                <a:solidFill>
                  <a:srgbClr val="FFFFFF"/>
                </a:solidFill>
                <a:latin typeface="Arial"/>
                <a:ea typeface="Arial"/>
                <a:cs typeface="Arial"/>
                <a:sym typeface="Arial"/>
              </a:defRPr>
            </a:lvl3pPr>
            <a:lvl4pPr marL="2438339" lvl="3" indent="-304792" algn="ctr" rtl="0">
              <a:lnSpc>
                <a:spcPct val="100000"/>
              </a:lnSpc>
              <a:spcBef>
                <a:spcPts val="0"/>
              </a:spcBef>
              <a:spcAft>
                <a:spcPts val="0"/>
              </a:spcAft>
              <a:buClr>
                <a:srgbClr val="FFFFFF"/>
              </a:buClr>
              <a:buSzPts val="2300"/>
              <a:buFont typeface="Arial"/>
              <a:buNone/>
              <a:defRPr sz="3067">
                <a:solidFill>
                  <a:srgbClr val="FFFFFF"/>
                </a:solidFill>
                <a:latin typeface="Arial"/>
                <a:ea typeface="Arial"/>
                <a:cs typeface="Arial"/>
                <a:sym typeface="Arial"/>
              </a:defRPr>
            </a:lvl4pPr>
            <a:lvl5pPr marL="3047924" lvl="4" indent="-304792" algn="ctr" rtl="0">
              <a:lnSpc>
                <a:spcPct val="100000"/>
              </a:lnSpc>
              <a:spcBef>
                <a:spcPts val="0"/>
              </a:spcBef>
              <a:spcAft>
                <a:spcPts val="0"/>
              </a:spcAft>
              <a:buClr>
                <a:srgbClr val="FFFFFF"/>
              </a:buClr>
              <a:buSzPts val="2300"/>
              <a:buFont typeface="Arial"/>
              <a:buNone/>
              <a:defRPr sz="3067">
                <a:solidFill>
                  <a:srgbClr val="FFFFFF"/>
                </a:solidFill>
                <a:latin typeface="Arial"/>
                <a:ea typeface="Arial"/>
                <a:cs typeface="Arial"/>
                <a:sym typeface="Arial"/>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09" name="Google Shape;709;p153"/>
          <p:cNvSpPr txBox="1">
            <a:spLocks noGrp="1"/>
          </p:cNvSpPr>
          <p:nvPr>
            <p:ph type="body" idx="3"/>
          </p:nvPr>
        </p:nvSpPr>
        <p:spPr>
          <a:xfrm>
            <a:off x="609600" y="5994400"/>
            <a:ext cx="10972800" cy="302800"/>
          </a:xfrm>
          <a:prstGeom prst="rect">
            <a:avLst/>
          </a:prstGeom>
          <a:noFill/>
          <a:ln>
            <a:noFill/>
          </a:ln>
        </p:spPr>
        <p:txBody>
          <a:bodyPr spcFirstLastPara="1" wrap="square" lIns="19050" tIns="19050" rIns="19050" bIns="19050" anchor="t" anchorCtr="0">
            <a:noAutofit/>
          </a:bodyPr>
          <a:lstStyle>
            <a:lvl1pPr marL="609585" lvl="0" indent="-482588" algn="l" rtl="0">
              <a:lnSpc>
                <a:spcPct val="90000"/>
              </a:lnSpc>
              <a:spcBef>
                <a:spcPts val="1067"/>
              </a:spcBef>
              <a:spcAft>
                <a:spcPts val="0"/>
              </a:spcAft>
              <a:buSzPts val="2100"/>
              <a:buChar char="•"/>
              <a:defRPr/>
            </a:lvl1pPr>
            <a:lvl2pPr marL="1219170" lvl="1" indent="-482588" algn="l" rtl="0">
              <a:lnSpc>
                <a:spcPct val="90000"/>
              </a:lnSpc>
              <a:spcBef>
                <a:spcPts val="1067"/>
              </a:spcBef>
              <a:spcAft>
                <a:spcPts val="0"/>
              </a:spcAft>
              <a:buSzPts val="2100"/>
              <a:buChar char="•"/>
              <a:defRPr/>
            </a:lvl2pPr>
            <a:lvl3pPr marL="1828754" lvl="2" indent="-482588" algn="l" rtl="0">
              <a:lnSpc>
                <a:spcPct val="90000"/>
              </a:lnSpc>
              <a:spcBef>
                <a:spcPts val="1067"/>
              </a:spcBef>
              <a:spcAft>
                <a:spcPts val="0"/>
              </a:spcAft>
              <a:buSzPts val="2100"/>
              <a:buChar char="•"/>
              <a:defRPr/>
            </a:lvl3pPr>
            <a:lvl4pPr marL="2438339" lvl="3" indent="-482588" algn="l" rtl="0">
              <a:lnSpc>
                <a:spcPct val="90000"/>
              </a:lnSpc>
              <a:spcBef>
                <a:spcPts val="1067"/>
              </a:spcBef>
              <a:spcAft>
                <a:spcPts val="0"/>
              </a:spcAft>
              <a:buSzPts val="2100"/>
              <a:buChar char="•"/>
              <a:defRPr/>
            </a:lvl4pPr>
            <a:lvl5pPr marL="3047924" lvl="4" indent="-482588" algn="l" rtl="0">
              <a:lnSpc>
                <a:spcPct val="90000"/>
              </a:lnSpc>
              <a:spcBef>
                <a:spcPts val="1067"/>
              </a:spcBef>
              <a:spcAft>
                <a:spcPts val="0"/>
              </a:spcAft>
              <a:buSzPts val="2100"/>
              <a:buChar char="•"/>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10" name="Google Shape;710;p153"/>
          <p:cNvSpPr txBox="1">
            <a:spLocks noGrp="1"/>
          </p:cNvSpPr>
          <p:nvPr>
            <p:ph type="sldNum" idx="12"/>
          </p:nvPr>
        </p:nvSpPr>
        <p:spPr>
          <a:xfrm>
            <a:off x="5993663"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FFFFFF"/>
              </a:buClr>
              <a:buSzPts val="800"/>
              <a:buFont typeface="Arial"/>
              <a:buNone/>
              <a:defRPr sz="1067">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FFFFFF"/>
              </a:buClr>
              <a:buSzPts val="800"/>
              <a:buFont typeface="Arial"/>
              <a:buNone/>
              <a:defRPr sz="1067">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FFFFFF"/>
              </a:buClr>
              <a:buSzPts val="800"/>
              <a:buFont typeface="Arial"/>
              <a:buNone/>
              <a:defRPr sz="1067">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FFFFFF"/>
              </a:buClr>
              <a:buSzPts val="800"/>
              <a:buFont typeface="Arial"/>
              <a:buNone/>
              <a:defRPr sz="1067">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FFFFFF"/>
              </a:buClr>
              <a:buSzPts val="800"/>
              <a:buFont typeface="Arial"/>
              <a:buNone/>
              <a:defRPr sz="1067">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FFFFFF"/>
              </a:buClr>
              <a:buSzPts val="800"/>
              <a:buFont typeface="Arial"/>
              <a:buNone/>
              <a:defRPr sz="1067">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FFFFFF"/>
              </a:buClr>
              <a:buSzPts val="800"/>
              <a:buFont typeface="Arial"/>
              <a:buNone/>
              <a:defRPr sz="1067">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FFFFFF"/>
              </a:buClr>
              <a:buSzPts val="800"/>
              <a:buFont typeface="Arial"/>
              <a:buNone/>
              <a:defRPr sz="1067">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FFFFFF"/>
              </a:buClr>
              <a:buSzPts val="800"/>
              <a:buFont typeface="Arial"/>
              <a:buNone/>
              <a:defRPr sz="1067">
                <a:solidFill>
                  <a:srgbClr val="FFFFFF"/>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3434892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711"/>
        <p:cNvGrpSpPr/>
        <p:nvPr/>
      </p:nvGrpSpPr>
      <p:grpSpPr>
        <a:xfrm>
          <a:off x="0" y="0"/>
          <a:ext cx="0" cy="0"/>
          <a:chOff x="0" y="0"/>
          <a:chExt cx="0" cy="0"/>
        </a:xfrm>
      </p:grpSpPr>
      <p:sp>
        <p:nvSpPr>
          <p:cNvPr id="712" name="Google Shape;712;p154"/>
          <p:cNvSpPr txBox="1">
            <a:spLocks noGrp="1"/>
          </p:cNvSpPr>
          <p:nvPr>
            <p:ph type="title"/>
          </p:nvPr>
        </p:nvSpPr>
        <p:spPr>
          <a:xfrm>
            <a:off x="607747" y="2292551"/>
            <a:ext cx="4878800" cy="1270000"/>
          </a:xfrm>
          <a:prstGeom prst="rect">
            <a:avLst/>
          </a:prstGeom>
          <a:noFill/>
          <a:ln>
            <a:noFill/>
          </a:ln>
        </p:spPr>
        <p:txBody>
          <a:bodyPr spcFirstLastPara="1" wrap="square" lIns="19050" tIns="19050" rIns="19050" bIns="19050" anchor="b" anchorCtr="0">
            <a:noAutofit/>
          </a:bodyPr>
          <a:lstStyle>
            <a:lvl1pPr lvl="0" algn="ctr" rtl="0">
              <a:lnSpc>
                <a:spcPct val="80000"/>
              </a:lnSpc>
              <a:spcBef>
                <a:spcPts val="0"/>
              </a:spcBef>
              <a:spcAft>
                <a:spcPts val="0"/>
              </a:spcAft>
              <a:buClr>
                <a:srgbClr val="000000"/>
              </a:buClr>
              <a:buSzPts val="3200"/>
              <a:buFont typeface="Arial"/>
              <a:buNone/>
              <a:defRPr sz="4267">
                <a:latin typeface="Arial"/>
                <a:ea typeface="Arial"/>
                <a:cs typeface="Arial"/>
                <a:sym typeface="Arial"/>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713" name="Google Shape;713;p154"/>
          <p:cNvSpPr>
            <a:spLocks noGrp="1"/>
          </p:cNvSpPr>
          <p:nvPr>
            <p:ph type="pic" idx="2"/>
          </p:nvPr>
        </p:nvSpPr>
        <p:spPr>
          <a:xfrm>
            <a:off x="4641851" y="635000"/>
            <a:ext cx="8375600" cy="5587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1pPr>
            <a:lvl2pPr marR="0" lvl="1"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2pPr>
            <a:lvl3pPr marR="0" lvl="2"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3pPr>
            <a:lvl4pPr marR="0" lvl="3"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4pPr>
            <a:lvl5pPr marR="0" lvl="4"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5pPr>
            <a:lvl6pPr marR="0" lvl="5"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6pPr>
            <a:lvl7pPr marR="0" lvl="6"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7pPr>
            <a:lvl8pPr marR="0" lvl="7"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8pPr>
            <a:lvl9pPr marR="0" lvl="8"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714" name="Google Shape;714;p154"/>
          <p:cNvSpPr txBox="1">
            <a:spLocks noGrp="1"/>
          </p:cNvSpPr>
          <p:nvPr>
            <p:ph type="body" idx="1"/>
          </p:nvPr>
        </p:nvSpPr>
        <p:spPr>
          <a:xfrm>
            <a:off x="609600" y="3508375"/>
            <a:ext cx="4876800" cy="2708400"/>
          </a:xfrm>
          <a:prstGeom prst="rect">
            <a:avLst/>
          </a:prstGeom>
          <a:noFill/>
          <a:ln>
            <a:noFill/>
          </a:ln>
        </p:spPr>
        <p:txBody>
          <a:bodyPr spcFirstLastPara="1" wrap="square" lIns="19050" tIns="19050" rIns="19050" bIns="19050" anchor="t" anchorCtr="0">
            <a:noAutofit/>
          </a:bodyPr>
          <a:lstStyle>
            <a:lvl1pPr marL="609585" lvl="0" indent="-304792" algn="ctr" rtl="0">
              <a:lnSpc>
                <a:spcPct val="100000"/>
              </a:lnSpc>
              <a:spcBef>
                <a:spcPts val="0"/>
              </a:spcBef>
              <a:spcAft>
                <a:spcPts val="0"/>
              </a:spcAft>
              <a:buClr>
                <a:srgbClr val="000000"/>
              </a:buClr>
              <a:buSzPts val="1700"/>
              <a:buFont typeface="Arial"/>
              <a:buNone/>
              <a:defRPr sz="2267">
                <a:latin typeface="Arial"/>
                <a:ea typeface="Arial"/>
                <a:cs typeface="Arial"/>
                <a:sym typeface="Arial"/>
              </a:defRPr>
            </a:lvl1pPr>
            <a:lvl2pPr marL="1219170" lvl="1" indent="-304792" algn="ctr" rtl="0">
              <a:lnSpc>
                <a:spcPct val="100000"/>
              </a:lnSpc>
              <a:spcBef>
                <a:spcPts val="0"/>
              </a:spcBef>
              <a:spcAft>
                <a:spcPts val="0"/>
              </a:spcAft>
              <a:buClr>
                <a:srgbClr val="000000"/>
              </a:buClr>
              <a:buSzPts val="1700"/>
              <a:buFont typeface="Arial"/>
              <a:buNone/>
              <a:defRPr sz="2267">
                <a:latin typeface="Arial"/>
                <a:ea typeface="Arial"/>
                <a:cs typeface="Arial"/>
                <a:sym typeface="Arial"/>
              </a:defRPr>
            </a:lvl2pPr>
            <a:lvl3pPr marL="1828754" lvl="2" indent="-304792" algn="ctr" rtl="0">
              <a:lnSpc>
                <a:spcPct val="100000"/>
              </a:lnSpc>
              <a:spcBef>
                <a:spcPts val="0"/>
              </a:spcBef>
              <a:spcAft>
                <a:spcPts val="0"/>
              </a:spcAft>
              <a:buClr>
                <a:srgbClr val="000000"/>
              </a:buClr>
              <a:buSzPts val="1700"/>
              <a:buFont typeface="Arial"/>
              <a:buNone/>
              <a:defRPr sz="2267">
                <a:latin typeface="Arial"/>
                <a:ea typeface="Arial"/>
                <a:cs typeface="Arial"/>
                <a:sym typeface="Arial"/>
              </a:defRPr>
            </a:lvl3pPr>
            <a:lvl4pPr marL="2438339" lvl="3" indent="-304792" algn="ctr" rtl="0">
              <a:lnSpc>
                <a:spcPct val="100000"/>
              </a:lnSpc>
              <a:spcBef>
                <a:spcPts val="0"/>
              </a:spcBef>
              <a:spcAft>
                <a:spcPts val="0"/>
              </a:spcAft>
              <a:buClr>
                <a:srgbClr val="000000"/>
              </a:buClr>
              <a:buSzPts val="1700"/>
              <a:buFont typeface="Arial"/>
              <a:buNone/>
              <a:defRPr sz="2267">
                <a:latin typeface="Arial"/>
                <a:ea typeface="Arial"/>
                <a:cs typeface="Arial"/>
                <a:sym typeface="Arial"/>
              </a:defRPr>
            </a:lvl4pPr>
            <a:lvl5pPr marL="3047924" lvl="4" indent="-304792" algn="ctr" rtl="0">
              <a:lnSpc>
                <a:spcPct val="100000"/>
              </a:lnSpc>
              <a:spcBef>
                <a:spcPts val="0"/>
              </a:spcBef>
              <a:spcAft>
                <a:spcPts val="0"/>
              </a:spcAft>
              <a:buClr>
                <a:srgbClr val="000000"/>
              </a:buClr>
              <a:buSzPts val="1700"/>
              <a:buFont typeface="Arial"/>
              <a:buNone/>
              <a:defRPr sz="2267">
                <a:latin typeface="Arial"/>
                <a:ea typeface="Arial"/>
                <a:cs typeface="Arial"/>
                <a:sym typeface="Arial"/>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15" name="Google Shape;715;p154"/>
          <p:cNvSpPr txBox="1">
            <a:spLocks noGrp="1"/>
          </p:cNvSpPr>
          <p:nvPr>
            <p:ph type="sldNum" idx="12"/>
          </p:nvPr>
        </p:nvSpPr>
        <p:spPr>
          <a:xfrm>
            <a:off x="5993663"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720199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716"/>
        <p:cNvGrpSpPr/>
        <p:nvPr/>
      </p:nvGrpSpPr>
      <p:grpSpPr>
        <a:xfrm>
          <a:off x="0" y="0"/>
          <a:ext cx="0" cy="0"/>
          <a:chOff x="0" y="0"/>
          <a:chExt cx="0" cy="0"/>
        </a:xfrm>
      </p:grpSpPr>
      <p:sp>
        <p:nvSpPr>
          <p:cNvPr id="717" name="Google Shape;717;p155"/>
          <p:cNvSpPr txBox="1">
            <a:spLocks noGrp="1"/>
          </p:cNvSpPr>
          <p:nvPr>
            <p:ph type="title"/>
          </p:nvPr>
        </p:nvSpPr>
        <p:spPr>
          <a:xfrm>
            <a:off x="609600" y="387351"/>
            <a:ext cx="10972800" cy="863200"/>
          </a:xfrm>
          <a:prstGeom prst="rect">
            <a:avLst/>
          </a:prstGeom>
          <a:noFill/>
          <a:ln>
            <a:noFill/>
          </a:ln>
        </p:spPr>
        <p:txBody>
          <a:bodyPr spcFirstLastPara="1" wrap="square" lIns="19050" tIns="19050" rIns="19050" bIns="19050" anchor="t" anchorCtr="0">
            <a:noAutofit/>
          </a:bodyPr>
          <a:lstStyle>
            <a:lvl1pPr lvl="0" algn="ctr" rtl="0">
              <a:lnSpc>
                <a:spcPct val="80000"/>
              </a:lnSpc>
              <a:spcBef>
                <a:spcPts val="0"/>
              </a:spcBef>
              <a:spcAft>
                <a:spcPts val="0"/>
              </a:spcAft>
              <a:buClr>
                <a:srgbClr val="000000"/>
              </a:buClr>
              <a:buSzPts val="3200"/>
              <a:buFont typeface="Arial"/>
              <a:buNone/>
              <a:defRPr sz="4267">
                <a:latin typeface="Arial"/>
                <a:ea typeface="Arial"/>
                <a:cs typeface="Arial"/>
                <a:sym typeface="Arial"/>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718" name="Google Shape;718;p155"/>
          <p:cNvSpPr txBox="1">
            <a:spLocks noGrp="1"/>
          </p:cNvSpPr>
          <p:nvPr>
            <p:ph type="body" idx="1"/>
          </p:nvPr>
        </p:nvSpPr>
        <p:spPr>
          <a:xfrm>
            <a:off x="609600" y="2006600"/>
            <a:ext cx="10974400" cy="4242000"/>
          </a:xfrm>
          <a:prstGeom prst="rect">
            <a:avLst/>
          </a:prstGeom>
          <a:noFill/>
          <a:ln>
            <a:noFill/>
          </a:ln>
        </p:spPr>
        <p:txBody>
          <a:bodyPr spcFirstLastPara="1" wrap="square" lIns="19050" tIns="19050" rIns="19050" bIns="19050" anchor="t" anchorCtr="0">
            <a:noAutofit/>
          </a:bodyPr>
          <a:lstStyle>
            <a:lvl1pPr marL="609585" lvl="0" indent="-448722" algn="l" rtl="0">
              <a:lnSpc>
                <a:spcPct val="90000"/>
              </a:lnSpc>
              <a:spcBef>
                <a:spcPts val="1200"/>
              </a:spcBef>
              <a:spcAft>
                <a:spcPts val="0"/>
              </a:spcAft>
              <a:buSzPts val="1700"/>
              <a:buChar char="•"/>
              <a:defRPr sz="2267">
                <a:latin typeface="Arial"/>
                <a:ea typeface="Arial"/>
                <a:cs typeface="Arial"/>
                <a:sym typeface="Arial"/>
              </a:defRPr>
            </a:lvl1pPr>
            <a:lvl2pPr marL="1219170" lvl="1" indent="-448722" algn="l" rtl="0">
              <a:lnSpc>
                <a:spcPct val="90000"/>
              </a:lnSpc>
              <a:spcBef>
                <a:spcPts val="1200"/>
              </a:spcBef>
              <a:spcAft>
                <a:spcPts val="0"/>
              </a:spcAft>
              <a:buSzPts val="1700"/>
              <a:buChar char="•"/>
              <a:defRPr sz="2267">
                <a:latin typeface="Arial"/>
                <a:ea typeface="Arial"/>
                <a:cs typeface="Arial"/>
                <a:sym typeface="Arial"/>
              </a:defRPr>
            </a:lvl2pPr>
            <a:lvl3pPr marL="1828754" lvl="2" indent="-448722" algn="l" rtl="0">
              <a:lnSpc>
                <a:spcPct val="90000"/>
              </a:lnSpc>
              <a:spcBef>
                <a:spcPts val="1200"/>
              </a:spcBef>
              <a:spcAft>
                <a:spcPts val="0"/>
              </a:spcAft>
              <a:buSzPts val="1700"/>
              <a:buChar char="•"/>
              <a:defRPr sz="2267">
                <a:latin typeface="Arial"/>
                <a:ea typeface="Arial"/>
                <a:cs typeface="Arial"/>
                <a:sym typeface="Arial"/>
              </a:defRPr>
            </a:lvl3pPr>
            <a:lvl4pPr marL="2438339" lvl="3" indent="-448722" algn="l" rtl="0">
              <a:lnSpc>
                <a:spcPct val="90000"/>
              </a:lnSpc>
              <a:spcBef>
                <a:spcPts val="1200"/>
              </a:spcBef>
              <a:spcAft>
                <a:spcPts val="0"/>
              </a:spcAft>
              <a:buSzPts val="1700"/>
              <a:buChar char="•"/>
              <a:defRPr sz="2267">
                <a:latin typeface="Arial"/>
                <a:ea typeface="Arial"/>
                <a:cs typeface="Arial"/>
                <a:sym typeface="Arial"/>
              </a:defRPr>
            </a:lvl4pPr>
            <a:lvl5pPr marL="3047924" lvl="4" indent="-448722" algn="l" rtl="0">
              <a:lnSpc>
                <a:spcPct val="90000"/>
              </a:lnSpc>
              <a:spcBef>
                <a:spcPts val="1200"/>
              </a:spcBef>
              <a:spcAft>
                <a:spcPts val="0"/>
              </a:spcAft>
              <a:buSzPts val="1700"/>
              <a:buChar char="•"/>
              <a:defRPr sz="2267">
                <a:latin typeface="Arial"/>
                <a:ea typeface="Arial"/>
                <a:cs typeface="Arial"/>
                <a:sym typeface="Arial"/>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19" name="Google Shape;719;p155"/>
          <p:cNvSpPr txBox="1">
            <a:spLocks noGrp="1"/>
          </p:cNvSpPr>
          <p:nvPr>
            <p:ph type="body" idx="2"/>
          </p:nvPr>
        </p:nvSpPr>
        <p:spPr>
          <a:xfrm>
            <a:off x="609600" y="1192324"/>
            <a:ext cx="10972800" cy="416400"/>
          </a:xfrm>
          <a:prstGeom prst="rect">
            <a:avLst/>
          </a:prstGeom>
          <a:noFill/>
          <a:ln>
            <a:noFill/>
          </a:ln>
        </p:spPr>
        <p:txBody>
          <a:bodyPr spcFirstLastPara="1" wrap="square" lIns="19050" tIns="19050" rIns="19050" bIns="19050" anchor="t" anchorCtr="0">
            <a:noAutofit/>
          </a:bodyPr>
          <a:lstStyle>
            <a:lvl1pPr marL="609585" lvl="0" indent="-482588" algn="l" rtl="0">
              <a:lnSpc>
                <a:spcPct val="90000"/>
              </a:lnSpc>
              <a:spcBef>
                <a:spcPts val="1067"/>
              </a:spcBef>
              <a:spcAft>
                <a:spcPts val="0"/>
              </a:spcAft>
              <a:buSzPts val="2100"/>
              <a:buChar char="•"/>
              <a:defRPr/>
            </a:lvl1pPr>
            <a:lvl2pPr marL="1219170" lvl="1" indent="-482588" algn="l" rtl="0">
              <a:lnSpc>
                <a:spcPct val="90000"/>
              </a:lnSpc>
              <a:spcBef>
                <a:spcPts val="1067"/>
              </a:spcBef>
              <a:spcAft>
                <a:spcPts val="0"/>
              </a:spcAft>
              <a:buSzPts val="2100"/>
              <a:buChar char="•"/>
              <a:defRPr/>
            </a:lvl2pPr>
            <a:lvl3pPr marL="1828754" lvl="2" indent="-482588" algn="l" rtl="0">
              <a:lnSpc>
                <a:spcPct val="90000"/>
              </a:lnSpc>
              <a:spcBef>
                <a:spcPts val="1067"/>
              </a:spcBef>
              <a:spcAft>
                <a:spcPts val="0"/>
              </a:spcAft>
              <a:buSzPts val="2100"/>
              <a:buChar char="•"/>
              <a:defRPr/>
            </a:lvl3pPr>
            <a:lvl4pPr marL="2438339" lvl="3" indent="-482588" algn="l" rtl="0">
              <a:lnSpc>
                <a:spcPct val="90000"/>
              </a:lnSpc>
              <a:spcBef>
                <a:spcPts val="1067"/>
              </a:spcBef>
              <a:spcAft>
                <a:spcPts val="0"/>
              </a:spcAft>
              <a:buSzPts val="2100"/>
              <a:buChar char="•"/>
              <a:defRPr/>
            </a:lvl4pPr>
            <a:lvl5pPr marL="3047924" lvl="4" indent="-482588" algn="l" rtl="0">
              <a:lnSpc>
                <a:spcPct val="90000"/>
              </a:lnSpc>
              <a:spcBef>
                <a:spcPts val="1067"/>
              </a:spcBef>
              <a:spcAft>
                <a:spcPts val="0"/>
              </a:spcAft>
              <a:buSzPts val="2100"/>
              <a:buChar char="•"/>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20" name="Google Shape;720;p155"/>
          <p:cNvSpPr txBox="1">
            <a:spLocks noGrp="1"/>
          </p:cNvSpPr>
          <p:nvPr>
            <p:ph type="sldNum" idx="12"/>
          </p:nvPr>
        </p:nvSpPr>
        <p:spPr>
          <a:xfrm>
            <a:off x="5993663"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0286191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721"/>
        <p:cNvGrpSpPr/>
        <p:nvPr/>
      </p:nvGrpSpPr>
      <p:grpSpPr>
        <a:xfrm>
          <a:off x="0" y="0"/>
          <a:ext cx="0" cy="0"/>
          <a:chOff x="0" y="0"/>
          <a:chExt cx="0" cy="0"/>
        </a:xfrm>
      </p:grpSpPr>
      <p:sp>
        <p:nvSpPr>
          <p:cNvPr id="722" name="Google Shape;722;p156"/>
          <p:cNvSpPr txBox="1">
            <a:spLocks noGrp="1"/>
          </p:cNvSpPr>
          <p:nvPr>
            <p:ph type="body" idx="1"/>
          </p:nvPr>
        </p:nvSpPr>
        <p:spPr>
          <a:xfrm>
            <a:off x="609600" y="2006600"/>
            <a:ext cx="10972800" cy="4243600"/>
          </a:xfrm>
          <a:prstGeom prst="rect">
            <a:avLst/>
          </a:prstGeom>
          <a:noFill/>
          <a:ln>
            <a:noFill/>
          </a:ln>
        </p:spPr>
        <p:txBody>
          <a:bodyPr spcFirstLastPara="1" wrap="square" lIns="19050" tIns="19050" rIns="19050" bIns="19050" anchor="t" anchorCtr="0">
            <a:noAutofit/>
          </a:bodyPr>
          <a:lstStyle>
            <a:lvl1pPr marL="609585" lvl="0" indent="-448722" algn="l" rtl="0">
              <a:lnSpc>
                <a:spcPct val="90000"/>
              </a:lnSpc>
              <a:spcBef>
                <a:spcPts val="1200"/>
              </a:spcBef>
              <a:spcAft>
                <a:spcPts val="0"/>
              </a:spcAft>
              <a:buSzPts val="1700"/>
              <a:buChar char="•"/>
              <a:defRPr sz="2267">
                <a:latin typeface="Arial"/>
                <a:ea typeface="Arial"/>
                <a:cs typeface="Arial"/>
                <a:sym typeface="Arial"/>
              </a:defRPr>
            </a:lvl1pPr>
            <a:lvl2pPr marL="1219170" lvl="1" indent="-448722" algn="l" rtl="0">
              <a:lnSpc>
                <a:spcPct val="90000"/>
              </a:lnSpc>
              <a:spcBef>
                <a:spcPts val="1200"/>
              </a:spcBef>
              <a:spcAft>
                <a:spcPts val="0"/>
              </a:spcAft>
              <a:buSzPts val="1700"/>
              <a:buChar char="•"/>
              <a:defRPr sz="2267">
                <a:latin typeface="Arial"/>
                <a:ea typeface="Arial"/>
                <a:cs typeface="Arial"/>
                <a:sym typeface="Arial"/>
              </a:defRPr>
            </a:lvl2pPr>
            <a:lvl3pPr marL="1828754" lvl="2" indent="-448722" algn="l" rtl="0">
              <a:lnSpc>
                <a:spcPct val="90000"/>
              </a:lnSpc>
              <a:spcBef>
                <a:spcPts val="1200"/>
              </a:spcBef>
              <a:spcAft>
                <a:spcPts val="0"/>
              </a:spcAft>
              <a:buSzPts val="1700"/>
              <a:buChar char="•"/>
              <a:defRPr sz="2267">
                <a:latin typeface="Arial"/>
                <a:ea typeface="Arial"/>
                <a:cs typeface="Arial"/>
                <a:sym typeface="Arial"/>
              </a:defRPr>
            </a:lvl3pPr>
            <a:lvl4pPr marL="2438339" lvl="3" indent="-448722" algn="l" rtl="0">
              <a:lnSpc>
                <a:spcPct val="90000"/>
              </a:lnSpc>
              <a:spcBef>
                <a:spcPts val="1200"/>
              </a:spcBef>
              <a:spcAft>
                <a:spcPts val="0"/>
              </a:spcAft>
              <a:buSzPts val="1700"/>
              <a:buChar char="•"/>
              <a:defRPr sz="2267">
                <a:latin typeface="Arial"/>
                <a:ea typeface="Arial"/>
                <a:cs typeface="Arial"/>
                <a:sym typeface="Arial"/>
              </a:defRPr>
            </a:lvl4pPr>
            <a:lvl5pPr marL="3047924" lvl="4" indent="-448722" algn="l" rtl="0">
              <a:lnSpc>
                <a:spcPct val="90000"/>
              </a:lnSpc>
              <a:spcBef>
                <a:spcPts val="1200"/>
              </a:spcBef>
              <a:spcAft>
                <a:spcPts val="0"/>
              </a:spcAft>
              <a:buSzPts val="1700"/>
              <a:buChar char="•"/>
              <a:defRPr sz="2267">
                <a:latin typeface="Arial"/>
                <a:ea typeface="Arial"/>
                <a:cs typeface="Arial"/>
                <a:sym typeface="Arial"/>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23" name="Google Shape;723;p156"/>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4473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Standard - Set 3">
    <p:spTree>
      <p:nvGrpSpPr>
        <p:cNvPr id="1" name=""/>
        <p:cNvGrpSpPr/>
        <p:nvPr/>
      </p:nvGrpSpPr>
      <p:grpSpPr>
        <a:xfrm>
          <a:off x="0" y="0"/>
          <a:ext cx="0" cy="0"/>
          <a:chOff x="0" y="0"/>
          <a:chExt cx="0" cy="0"/>
        </a:xfrm>
      </p:grpSpPr>
      <p:sp>
        <p:nvSpPr>
          <p:cNvPr id="2" name="Title 1"/>
          <p:cNvSpPr>
            <a:spLocks noGrp="1"/>
          </p:cNvSpPr>
          <p:nvPr>
            <p:ph type="title"/>
          </p:nvPr>
        </p:nvSpPr>
        <p:spPr>
          <a:xfrm>
            <a:off x="495300" y="457200"/>
            <a:ext cx="4276725" cy="16002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9"/>
            <a:ext cx="6172200" cy="4873625"/>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latin typeface="Arial" panose="020B0604020202020204" pitchFamily="34" charset="0"/>
                <a:ea typeface="Roboto" panose="02000000000000000000" pitchFamily="2"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300528300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724"/>
        <p:cNvGrpSpPr/>
        <p:nvPr/>
      </p:nvGrpSpPr>
      <p:grpSpPr>
        <a:xfrm>
          <a:off x="0" y="0"/>
          <a:ext cx="0" cy="0"/>
          <a:chOff x="0" y="0"/>
          <a:chExt cx="0" cy="0"/>
        </a:xfrm>
      </p:grpSpPr>
      <p:sp>
        <p:nvSpPr>
          <p:cNvPr id="725" name="Google Shape;725;p157"/>
          <p:cNvSpPr txBox="1">
            <a:spLocks noGrp="1"/>
          </p:cNvSpPr>
          <p:nvPr>
            <p:ph type="title"/>
          </p:nvPr>
        </p:nvSpPr>
        <p:spPr>
          <a:xfrm>
            <a:off x="609600" y="387351"/>
            <a:ext cx="4876800" cy="800000"/>
          </a:xfrm>
          <a:prstGeom prst="rect">
            <a:avLst/>
          </a:prstGeom>
          <a:noFill/>
          <a:ln>
            <a:noFill/>
          </a:ln>
        </p:spPr>
        <p:txBody>
          <a:bodyPr spcFirstLastPara="1" wrap="square" lIns="19050" tIns="19050" rIns="19050" bIns="19050" anchor="t" anchorCtr="0">
            <a:noAutofit/>
          </a:bodyPr>
          <a:lstStyle>
            <a:lvl1pPr lvl="0" algn="ctr" rtl="0">
              <a:lnSpc>
                <a:spcPct val="80000"/>
              </a:lnSpc>
              <a:spcBef>
                <a:spcPts val="0"/>
              </a:spcBef>
              <a:spcAft>
                <a:spcPts val="0"/>
              </a:spcAft>
              <a:buClr>
                <a:srgbClr val="000000"/>
              </a:buClr>
              <a:buSzPts val="3200"/>
              <a:buFont typeface="Arial"/>
              <a:buNone/>
              <a:defRPr sz="4267">
                <a:latin typeface="Arial"/>
                <a:ea typeface="Arial"/>
                <a:cs typeface="Arial"/>
                <a:sym typeface="Arial"/>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726" name="Google Shape;726;p157"/>
          <p:cNvSpPr>
            <a:spLocks noGrp="1"/>
          </p:cNvSpPr>
          <p:nvPr>
            <p:ph type="pic" idx="2"/>
          </p:nvPr>
        </p:nvSpPr>
        <p:spPr>
          <a:xfrm>
            <a:off x="6096321" y="359293"/>
            <a:ext cx="5486400" cy="6164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1pPr>
            <a:lvl2pPr marR="0" lvl="1"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2pPr>
            <a:lvl3pPr marR="0" lvl="2"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3pPr>
            <a:lvl4pPr marR="0" lvl="3"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4pPr>
            <a:lvl5pPr marR="0" lvl="4"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5pPr>
            <a:lvl6pPr marR="0" lvl="5"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6pPr>
            <a:lvl7pPr marR="0" lvl="6"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7pPr>
            <a:lvl8pPr marR="0" lvl="7"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8pPr>
            <a:lvl9pPr marR="0" lvl="8"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727" name="Google Shape;727;p157"/>
          <p:cNvSpPr txBox="1">
            <a:spLocks noGrp="1"/>
          </p:cNvSpPr>
          <p:nvPr>
            <p:ph type="body" idx="1"/>
          </p:nvPr>
        </p:nvSpPr>
        <p:spPr>
          <a:xfrm>
            <a:off x="609600" y="1193800"/>
            <a:ext cx="4878800" cy="416400"/>
          </a:xfrm>
          <a:prstGeom prst="rect">
            <a:avLst/>
          </a:prstGeom>
          <a:noFill/>
          <a:ln>
            <a:noFill/>
          </a:ln>
        </p:spPr>
        <p:txBody>
          <a:bodyPr spcFirstLastPara="1" wrap="square" lIns="19050" tIns="19050" rIns="19050" bIns="19050" anchor="t" anchorCtr="0">
            <a:noAutofit/>
          </a:bodyPr>
          <a:lstStyle>
            <a:lvl1pPr marL="609585" lvl="0" indent="-304792" algn="ctr" rtl="0">
              <a:lnSpc>
                <a:spcPct val="100000"/>
              </a:lnSpc>
              <a:spcBef>
                <a:spcPts val="0"/>
              </a:spcBef>
              <a:spcAft>
                <a:spcPts val="0"/>
              </a:spcAft>
              <a:buClr>
                <a:srgbClr val="000000"/>
              </a:buClr>
              <a:buSzPts val="1700"/>
              <a:buFont typeface="Arial"/>
              <a:buNone/>
              <a:defRPr sz="2267">
                <a:latin typeface="Arial"/>
                <a:ea typeface="Arial"/>
                <a:cs typeface="Arial"/>
                <a:sym typeface="Arial"/>
              </a:defRPr>
            </a:lvl1pPr>
            <a:lvl2pPr marL="1219170" lvl="1"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2pPr>
            <a:lvl3pPr marL="1828754" lvl="2"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3pPr>
            <a:lvl4pPr marL="2438339" lvl="3"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4pPr>
            <a:lvl5pPr marL="3047924" lvl="4"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28" name="Google Shape;728;p157"/>
          <p:cNvSpPr txBox="1">
            <a:spLocks noGrp="1"/>
          </p:cNvSpPr>
          <p:nvPr>
            <p:ph type="body" idx="3"/>
          </p:nvPr>
        </p:nvSpPr>
        <p:spPr>
          <a:xfrm>
            <a:off x="609600" y="2011609"/>
            <a:ext cx="4878800" cy="4192400"/>
          </a:xfrm>
          <a:prstGeom prst="rect">
            <a:avLst/>
          </a:prstGeom>
          <a:noFill/>
          <a:ln>
            <a:noFill/>
          </a:ln>
        </p:spPr>
        <p:txBody>
          <a:bodyPr spcFirstLastPara="1" wrap="square" lIns="19050" tIns="19050" rIns="19050" bIns="19050" anchor="t" anchorCtr="0">
            <a:noAutofit/>
          </a:bodyPr>
          <a:lstStyle>
            <a:lvl1pPr marL="609585" lvl="0" indent="-482588" algn="l" rtl="0">
              <a:lnSpc>
                <a:spcPct val="90000"/>
              </a:lnSpc>
              <a:spcBef>
                <a:spcPts val="1067"/>
              </a:spcBef>
              <a:spcAft>
                <a:spcPts val="0"/>
              </a:spcAft>
              <a:buSzPts val="2100"/>
              <a:buChar char="•"/>
              <a:defRPr/>
            </a:lvl1pPr>
            <a:lvl2pPr marL="1219170" lvl="1" indent="-482588" algn="l" rtl="0">
              <a:lnSpc>
                <a:spcPct val="90000"/>
              </a:lnSpc>
              <a:spcBef>
                <a:spcPts val="1067"/>
              </a:spcBef>
              <a:spcAft>
                <a:spcPts val="0"/>
              </a:spcAft>
              <a:buSzPts val="2100"/>
              <a:buChar char="•"/>
              <a:defRPr/>
            </a:lvl2pPr>
            <a:lvl3pPr marL="1828754" lvl="2" indent="-482588" algn="l" rtl="0">
              <a:lnSpc>
                <a:spcPct val="90000"/>
              </a:lnSpc>
              <a:spcBef>
                <a:spcPts val="1067"/>
              </a:spcBef>
              <a:spcAft>
                <a:spcPts val="0"/>
              </a:spcAft>
              <a:buSzPts val="2100"/>
              <a:buChar char="•"/>
              <a:defRPr/>
            </a:lvl3pPr>
            <a:lvl4pPr marL="2438339" lvl="3" indent="-482588" algn="l" rtl="0">
              <a:lnSpc>
                <a:spcPct val="90000"/>
              </a:lnSpc>
              <a:spcBef>
                <a:spcPts val="1067"/>
              </a:spcBef>
              <a:spcAft>
                <a:spcPts val="0"/>
              </a:spcAft>
              <a:buSzPts val="2100"/>
              <a:buChar char="•"/>
              <a:defRPr/>
            </a:lvl4pPr>
            <a:lvl5pPr marL="3047924" lvl="4" indent="-482588" algn="l" rtl="0">
              <a:lnSpc>
                <a:spcPct val="90000"/>
              </a:lnSpc>
              <a:spcBef>
                <a:spcPts val="1067"/>
              </a:spcBef>
              <a:spcAft>
                <a:spcPts val="0"/>
              </a:spcAft>
              <a:buSzPts val="2100"/>
              <a:buChar char="•"/>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29" name="Google Shape;729;p157"/>
          <p:cNvSpPr txBox="1">
            <a:spLocks noGrp="1"/>
          </p:cNvSpPr>
          <p:nvPr>
            <p:ph type="sldNum" idx="12"/>
          </p:nvPr>
        </p:nvSpPr>
        <p:spPr>
          <a:xfrm>
            <a:off x="5996837"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470339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730"/>
        <p:cNvGrpSpPr/>
        <p:nvPr/>
      </p:nvGrpSpPr>
      <p:grpSpPr>
        <a:xfrm>
          <a:off x="0" y="0"/>
          <a:ext cx="0" cy="0"/>
          <a:chOff x="0" y="0"/>
          <a:chExt cx="0" cy="0"/>
        </a:xfrm>
      </p:grpSpPr>
      <p:sp>
        <p:nvSpPr>
          <p:cNvPr id="731" name="Google Shape;731;p158"/>
          <p:cNvSpPr txBox="1">
            <a:spLocks noGrp="1"/>
          </p:cNvSpPr>
          <p:nvPr>
            <p:ph type="title"/>
          </p:nvPr>
        </p:nvSpPr>
        <p:spPr>
          <a:xfrm>
            <a:off x="609600" y="1621133"/>
            <a:ext cx="10972800" cy="3302000"/>
          </a:xfrm>
          <a:prstGeom prst="rect">
            <a:avLst/>
          </a:prstGeom>
          <a:noFill/>
          <a:ln>
            <a:noFill/>
          </a:ln>
        </p:spPr>
        <p:txBody>
          <a:bodyPr spcFirstLastPara="1" wrap="square" lIns="19050" tIns="19050" rIns="19050" bIns="19050" anchor="ctr" anchorCtr="0">
            <a:noAutofit/>
          </a:bodyPr>
          <a:lstStyle>
            <a:lvl1pPr lvl="0" algn="ctr" rtl="0">
              <a:lnSpc>
                <a:spcPct val="80000"/>
              </a:lnSpc>
              <a:spcBef>
                <a:spcPts val="0"/>
              </a:spcBef>
              <a:spcAft>
                <a:spcPts val="0"/>
              </a:spcAft>
              <a:buClr>
                <a:srgbClr val="000000"/>
              </a:buClr>
              <a:buSzPts val="4800"/>
              <a:buFont typeface="Arial"/>
              <a:buNone/>
              <a:defRPr sz="6400">
                <a:latin typeface="Arial"/>
                <a:ea typeface="Arial"/>
                <a:cs typeface="Arial"/>
                <a:sym typeface="Arial"/>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732" name="Google Shape;732;p158"/>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581539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33"/>
        <p:cNvGrpSpPr/>
        <p:nvPr/>
      </p:nvGrpSpPr>
      <p:grpSpPr>
        <a:xfrm>
          <a:off x="0" y="0"/>
          <a:ext cx="0" cy="0"/>
          <a:chOff x="0" y="0"/>
          <a:chExt cx="0" cy="0"/>
        </a:xfrm>
      </p:grpSpPr>
      <p:sp>
        <p:nvSpPr>
          <p:cNvPr id="734" name="Google Shape;734;p159"/>
          <p:cNvSpPr txBox="1">
            <a:spLocks noGrp="1"/>
          </p:cNvSpPr>
          <p:nvPr>
            <p:ph type="title"/>
          </p:nvPr>
        </p:nvSpPr>
        <p:spPr>
          <a:xfrm>
            <a:off x="609600" y="387351"/>
            <a:ext cx="10972800" cy="863200"/>
          </a:xfrm>
          <a:prstGeom prst="rect">
            <a:avLst/>
          </a:prstGeom>
          <a:noFill/>
          <a:ln>
            <a:noFill/>
          </a:ln>
        </p:spPr>
        <p:txBody>
          <a:bodyPr spcFirstLastPara="1" wrap="square" lIns="19050" tIns="19050" rIns="19050" bIns="19050" anchor="t" anchorCtr="0">
            <a:noAutofit/>
          </a:bodyPr>
          <a:lstStyle>
            <a:lvl1pPr lvl="0" algn="ctr" rtl="0">
              <a:lnSpc>
                <a:spcPct val="80000"/>
              </a:lnSpc>
              <a:spcBef>
                <a:spcPts val="0"/>
              </a:spcBef>
              <a:spcAft>
                <a:spcPts val="0"/>
              </a:spcAft>
              <a:buClr>
                <a:srgbClr val="000000"/>
              </a:buClr>
              <a:buSzPts val="3200"/>
              <a:buFont typeface="Arial"/>
              <a:buNone/>
              <a:defRPr sz="4267">
                <a:latin typeface="Arial"/>
                <a:ea typeface="Arial"/>
                <a:cs typeface="Arial"/>
                <a:sym typeface="Arial"/>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735" name="Google Shape;735;p159"/>
          <p:cNvSpPr txBox="1">
            <a:spLocks noGrp="1"/>
          </p:cNvSpPr>
          <p:nvPr>
            <p:ph type="body" idx="1"/>
          </p:nvPr>
        </p:nvSpPr>
        <p:spPr>
          <a:xfrm>
            <a:off x="609600" y="1192324"/>
            <a:ext cx="10972800" cy="416400"/>
          </a:xfrm>
          <a:prstGeom prst="rect">
            <a:avLst/>
          </a:prstGeom>
          <a:noFill/>
          <a:ln>
            <a:noFill/>
          </a:ln>
        </p:spPr>
        <p:txBody>
          <a:bodyPr spcFirstLastPara="1" wrap="square" lIns="19050" tIns="19050" rIns="19050" bIns="19050" anchor="t" anchorCtr="0">
            <a:noAutofit/>
          </a:bodyPr>
          <a:lstStyle>
            <a:lvl1pPr marL="609585" lvl="0" indent="-304792" algn="ctr" rtl="0">
              <a:lnSpc>
                <a:spcPct val="100000"/>
              </a:lnSpc>
              <a:spcBef>
                <a:spcPts val="0"/>
              </a:spcBef>
              <a:spcAft>
                <a:spcPts val="0"/>
              </a:spcAft>
              <a:buClr>
                <a:srgbClr val="000000"/>
              </a:buClr>
              <a:buSzPts val="1700"/>
              <a:buFont typeface="Arial"/>
              <a:buNone/>
              <a:defRPr sz="2267">
                <a:latin typeface="Arial"/>
                <a:ea typeface="Arial"/>
                <a:cs typeface="Arial"/>
                <a:sym typeface="Arial"/>
              </a:defRPr>
            </a:lvl1pPr>
            <a:lvl2pPr marL="1219170" lvl="1"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2pPr>
            <a:lvl3pPr marL="1828754" lvl="2"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3pPr>
            <a:lvl4pPr marL="2438339" lvl="3"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4pPr>
            <a:lvl5pPr marL="3047924" lvl="4"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36" name="Google Shape;736;p159"/>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707214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737"/>
        <p:cNvGrpSpPr/>
        <p:nvPr/>
      </p:nvGrpSpPr>
      <p:grpSpPr>
        <a:xfrm>
          <a:off x="0" y="0"/>
          <a:ext cx="0" cy="0"/>
          <a:chOff x="0" y="0"/>
          <a:chExt cx="0" cy="0"/>
        </a:xfrm>
      </p:grpSpPr>
      <p:sp>
        <p:nvSpPr>
          <p:cNvPr id="738" name="Google Shape;738;p160"/>
          <p:cNvSpPr txBox="1">
            <a:spLocks noGrp="1"/>
          </p:cNvSpPr>
          <p:nvPr>
            <p:ph type="title"/>
          </p:nvPr>
        </p:nvSpPr>
        <p:spPr>
          <a:xfrm>
            <a:off x="609600" y="387351"/>
            <a:ext cx="10972800" cy="863200"/>
          </a:xfrm>
          <a:prstGeom prst="rect">
            <a:avLst/>
          </a:prstGeom>
          <a:noFill/>
          <a:ln>
            <a:noFill/>
          </a:ln>
        </p:spPr>
        <p:txBody>
          <a:bodyPr spcFirstLastPara="1" wrap="square" lIns="19050" tIns="19050" rIns="19050" bIns="19050" anchor="t" anchorCtr="0">
            <a:noAutofit/>
          </a:bodyPr>
          <a:lstStyle>
            <a:lvl1pPr lvl="0" algn="ctr" rtl="0">
              <a:lnSpc>
                <a:spcPct val="80000"/>
              </a:lnSpc>
              <a:spcBef>
                <a:spcPts val="0"/>
              </a:spcBef>
              <a:spcAft>
                <a:spcPts val="0"/>
              </a:spcAft>
              <a:buClr>
                <a:srgbClr val="000000"/>
              </a:buClr>
              <a:buSzPts val="3200"/>
              <a:buFont typeface="Arial"/>
              <a:buNone/>
              <a:defRPr sz="4267">
                <a:latin typeface="Arial"/>
                <a:ea typeface="Arial"/>
                <a:cs typeface="Arial"/>
                <a:sym typeface="Arial"/>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739" name="Google Shape;739;p160"/>
          <p:cNvSpPr txBox="1">
            <a:spLocks noGrp="1"/>
          </p:cNvSpPr>
          <p:nvPr>
            <p:ph type="body" idx="1"/>
          </p:nvPr>
        </p:nvSpPr>
        <p:spPr>
          <a:xfrm>
            <a:off x="609600" y="2006600"/>
            <a:ext cx="10972800" cy="4192800"/>
          </a:xfrm>
          <a:prstGeom prst="rect">
            <a:avLst/>
          </a:prstGeom>
          <a:noFill/>
          <a:ln>
            <a:noFill/>
          </a:ln>
        </p:spPr>
        <p:txBody>
          <a:bodyPr spcFirstLastPara="1" wrap="square" lIns="19050" tIns="19050" rIns="19050" bIns="19050" anchor="t" anchorCtr="0">
            <a:noAutofit/>
          </a:bodyPr>
          <a:lstStyle>
            <a:lvl1pPr marL="609585" lvl="0" indent="-304792" algn="l" rtl="0">
              <a:lnSpc>
                <a:spcPct val="100000"/>
              </a:lnSpc>
              <a:spcBef>
                <a:spcPts val="1200"/>
              </a:spcBef>
              <a:spcAft>
                <a:spcPts val="0"/>
              </a:spcAft>
              <a:buClr>
                <a:srgbClr val="000000"/>
              </a:buClr>
              <a:buSzPts val="2600"/>
              <a:buFont typeface="Arial"/>
              <a:buNone/>
              <a:defRPr sz="3467">
                <a:latin typeface="Arial"/>
                <a:ea typeface="Arial"/>
                <a:cs typeface="Arial"/>
                <a:sym typeface="Arial"/>
              </a:defRPr>
            </a:lvl1pPr>
            <a:lvl2pPr marL="1219170" lvl="1" indent="-304792" algn="l" rtl="0">
              <a:lnSpc>
                <a:spcPct val="100000"/>
              </a:lnSpc>
              <a:spcBef>
                <a:spcPts val="1200"/>
              </a:spcBef>
              <a:spcAft>
                <a:spcPts val="0"/>
              </a:spcAft>
              <a:buClr>
                <a:srgbClr val="000000"/>
              </a:buClr>
              <a:buSzPts val="2600"/>
              <a:buFont typeface="Arial"/>
              <a:buNone/>
              <a:defRPr sz="3467">
                <a:latin typeface="Arial"/>
                <a:ea typeface="Arial"/>
                <a:cs typeface="Arial"/>
                <a:sym typeface="Arial"/>
              </a:defRPr>
            </a:lvl2pPr>
            <a:lvl3pPr marL="1828754" lvl="2" indent="-304792" algn="l" rtl="0">
              <a:lnSpc>
                <a:spcPct val="100000"/>
              </a:lnSpc>
              <a:spcBef>
                <a:spcPts val="1200"/>
              </a:spcBef>
              <a:spcAft>
                <a:spcPts val="0"/>
              </a:spcAft>
              <a:buClr>
                <a:srgbClr val="000000"/>
              </a:buClr>
              <a:buSzPts val="2600"/>
              <a:buFont typeface="Arial"/>
              <a:buNone/>
              <a:defRPr sz="3467">
                <a:latin typeface="Arial"/>
                <a:ea typeface="Arial"/>
                <a:cs typeface="Arial"/>
                <a:sym typeface="Arial"/>
              </a:defRPr>
            </a:lvl3pPr>
            <a:lvl4pPr marL="2438339" lvl="3" indent="-304792" algn="l" rtl="0">
              <a:lnSpc>
                <a:spcPct val="100000"/>
              </a:lnSpc>
              <a:spcBef>
                <a:spcPts val="1200"/>
              </a:spcBef>
              <a:spcAft>
                <a:spcPts val="0"/>
              </a:spcAft>
              <a:buClr>
                <a:srgbClr val="000000"/>
              </a:buClr>
              <a:buSzPts val="2600"/>
              <a:buFont typeface="Arial"/>
              <a:buNone/>
              <a:defRPr sz="3467">
                <a:latin typeface="Arial"/>
                <a:ea typeface="Arial"/>
                <a:cs typeface="Arial"/>
                <a:sym typeface="Arial"/>
              </a:defRPr>
            </a:lvl4pPr>
            <a:lvl5pPr marL="3047924" lvl="4" indent="-304792" algn="l" rtl="0">
              <a:lnSpc>
                <a:spcPct val="100000"/>
              </a:lnSpc>
              <a:spcBef>
                <a:spcPts val="1200"/>
              </a:spcBef>
              <a:spcAft>
                <a:spcPts val="0"/>
              </a:spcAft>
              <a:buClr>
                <a:srgbClr val="000000"/>
              </a:buClr>
              <a:buSzPts val="2600"/>
              <a:buFont typeface="Arial"/>
              <a:buNone/>
              <a:defRPr sz="3467">
                <a:latin typeface="Arial"/>
                <a:ea typeface="Arial"/>
                <a:cs typeface="Arial"/>
                <a:sym typeface="Arial"/>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40" name="Google Shape;740;p160"/>
          <p:cNvSpPr txBox="1">
            <a:spLocks noGrp="1"/>
          </p:cNvSpPr>
          <p:nvPr>
            <p:ph type="body" idx="2"/>
          </p:nvPr>
        </p:nvSpPr>
        <p:spPr>
          <a:xfrm>
            <a:off x="609600" y="1193557"/>
            <a:ext cx="10972800" cy="416400"/>
          </a:xfrm>
          <a:prstGeom prst="rect">
            <a:avLst/>
          </a:prstGeom>
          <a:noFill/>
          <a:ln>
            <a:noFill/>
          </a:ln>
        </p:spPr>
        <p:txBody>
          <a:bodyPr spcFirstLastPara="1" wrap="square" lIns="19050" tIns="19050" rIns="19050" bIns="19050" anchor="t" anchorCtr="0">
            <a:noAutofit/>
          </a:bodyPr>
          <a:lstStyle>
            <a:lvl1pPr marL="609585" lvl="0" indent="-482588" algn="l" rtl="0">
              <a:lnSpc>
                <a:spcPct val="90000"/>
              </a:lnSpc>
              <a:spcBef>
                <a:spcPts val="1067"/>
              </a:spcBef>
              <a:spcAft>
                <a:spcPts val="0"/>
              </a:spcAft>
              <a:buSzPts val="2100"/>
              <a:buChar char="•"/>
              <a:defRPr/>
            </a:lvl1pPr>
            <a:lvl2pPr marL="1219170" lvl="1" indent="-482588" algn="l" rtl="0">
              <a:lnSpc>
                <a:spcPct val="90000"/>
              </a:lnSpc>
              <a:spcBef>
                <a:spcPts val="1067"/>
              </a:spcBef>
              <a:spcAft>
                <a:spcPts val="0"/>
              </a:spcAft>
              <a:buSzPts val="2100"/>
              <a:buChar char="•"/>
              <a:defRPr/>
            </a:lvl2pPr>
            <a:lvl3pPr marL="1828754" lvl="2" indent="-482588" algn="l" rtl="0">
              <a:lnSpc>
                <a:spcPct val="90000"/>
              </a:lnSpc>
              <a:spcBef>
                <a:spcPts val="1067"/>
              </a:spcBef>
              <a:spcAft>
                <a:spcPts val="0"/>
              </a:spcAft>
              <a:buSzPts val="2100"/>
              <a:buChar char="•"/>
              <a:defRPr/>
            </a:lvl3pPr>
            <a:lvl4pPr marL="2438339" lvl="3" indent="-482588" algn="l" rtl="0">
              <a:lnSpc>
                <a:spcPct val="90000"/>
              </a:lnSpc>
              <a:spcBef>
                <a:spcPts val="1067"/>
              </a:spcBef>
              <a:spcAft>
                <a:spcPts val="0"/>
              </a:spcAft>
              <a:buSzPts val="2100"/>
              <a:buChar char="•"/>
              <a:defRPr/>
            </a:lvl4pPr>
            <a:lvl5pPr marL="3047924" lvl="4" indent="-482588" algn="l" rtl="0">
              <a:lnSpc>
                <a:spcPct val="90000"/>
              </a:lnSpc>
              <a:spcBef>
                <a:spcPts val="1067"/>
              </a:spcBef>
              <a:spcAft>
                <a:spcPts val="0"/>
              </a:spcAft>
              <a:buSzPts val="2100"/>
              <a:buChar char="•"/>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41" name="Google Shape;741;p160"/>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1543736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742"/>
        <p:cNvGrpSpPr/>
        <p:nvPr/>
      </p:nvGrpSpPr>
      <p:grpSpPr>
        <a:xfrm>
          <a:off x="0" y="0"/>
          <a:ext cx="0" cy="0"/>
          <a:chOff x="0" y="0"/>
          <a:chExt cx="0" cy="0"/>
        </a:xfrm>
      </p:grpSpPr>
      <p:sp>
        <p:nvSpPr>
          <p:cNvPr id="743" name="Google Shape;743;p161"/>
          <p:cNvSpPr txBox="1">
            <a:spLocks noGrp="1"/>
          </p:cNvSpPr>
          <p:nvPr>
            <p:ph type="body" idx="1"/>
          </p:nvPr>
        </p:nvSpPr>
        <p:spPr>
          <a:xfrm>
            <a:off x="609600" y="1625600"/>
            <a:ext cx="10972800" cy="3302000"/>
          </a:xfrm>
          <a:prstGeom prst="rect">
            <a:avLst/>
          </a:prstGeom>
          <a:noFill/>
          <a:ln>
            <a:noFill/>
          </a:ln>
        </p:spPr>
        <p:txBody>
          <a:bodyPr spcFirstLastPara="1" wrap="square" lIns="19050" tIns="19050" rIns="19050" bIns="19050" anchor="ctr" anchorCtr="0">
            <a:noAutofit/>
          </a:bodyPr>
          <a:lstStyle>
            <a:lvl1pPr marL="609585" lvl="0" indent="-304792" algn="ctr" rtl="0">
              <a:lnSpc>
                <a:spcPct val="80000"/>
              </a:lnSpc>
              <a:spcBef>
                <a:spcPts val="0"/>
              </a:spcBef>
              <a:spcAft>
                <a:spcPts val="0"/>
              </a:spcAft>
              <a:buClr>
                <a:srgbClr val="000000"/>
              </a:buClr>
              <a:buSzPts val="4800"/>
              <a:buFont typeface="Arial"/>
              <a:buNone/>
              <a:defRPr sz="6400">
                <a:latin typeface="Arial"/>
                <a:ea typeface="Arial"/>
                <a:cs typeface="Arial"/>
                <a:sym typeface="Arial"/>
              </a:defRPr>
            </a:lvl1pPr>
            <a:lvl2pPr marL="1219170" lvl="1" indent="-304792" algn="ctr" rtl="0">
              <a:lnSpc>
                <a:spcPct val="80000"/>
              </a:lnSpc>
              <a:spcBef>
                <a:spcPts val="0"/>
              </a:spcBef>
              <a:spcAft>
                <a:spcPts val="0"/>
              </a:spcAft>
              <a:buClr>
                <a:srgbClr val="000000"/>
              </a:buClr>
              <a:buSzPts val="4800"/>
              <a:buFont typeface="Arial"/>
              <a:buNone/>
              <a:defRPr sz="6400">
                <a:latin typeface="Arial"/>
                <a:ea typeface="Arial"/>
                <a:cs typeface="Arial"/>
                <a:sym typeface="Arial"/>
              </a:defRPr>
            </a:lvl2pPr>
            <a:lvl3pPr marL="1828754" lvl="2" indent="-304792" algn="ctr" rtl="0">
              <a:lnSpc>
                <a:spcPct val="80000"/>
              </a:lnSpc>
              <a:spcBef>
                <a:spcPts val="0"/>
              </a:spcBef>
              <a:spcAft>
                <a:spcPts val="0"/>
              </a:spcAft>
              <a:buClr>
                <a:srgbClr val="000000"/>
              </a:buClr>
              <a:buSzPts val="4800"/>
              <a:buFont typeface="Arial"/>
              <a:buNone/>
              <a:defRPr sz="6400">
                <a:latin typeface="Arial"/>
                <a:ea typeface="Arial"/>
                <a:cs typeface="Arial"/>
                <a:sym typeface="Arial"/>
              </a:defRPr>
            </a:lvl3pPr>
            <a:lvl4pPr marL="2438339" lvl="3" indent="-304792" algn="ctr" rtl="0">
              <a:lnSpc>
                <a:spcPct val="80000"/>
              </a:lnSpc>
              <a:spcBef>
                <a:spcPts val="0"/>
              </a:spcBef>
              <a:spcAft>
                <a:spcPts val="0"/>
              </a:spcAft>
              <a:buClr>
                <a:srgbClr val="000000"/>
              </a:buClr>
              <a:buSzPts val="4800"/>
              <a:buFont typeface="Arial"/>
              <a:buNone/>
              <a:defRPr sz="6400">
                <a:latin typeface="Arial"/>
                <a:ea typeface="Arial"/>
                <a:cs typeface="Arial"/>
                <a:sym typeface="Arial"/>
              </a:defRPr>
            </a:lvl4pPr>
            <a:lvl5pPr marL="3047924" lvl="4" indent="-304792" algn="ctr" rtl="0">
              <a:lnSpc>
                <a:spcPct val="80000"/>
              </a:lnSpc>
              <a:spcBef>
                <a:spcPts val="0"/>
              </a:spcBef>
              <a:spcAft>
                <a:spcPts val="0"/>
              </a:spcAft>
              <a:buClr>
                <a:srgbClr val="000000"/>
              </a:buClr>
              <a:buSzPts val="4800"/>
              <a:buFont typeface="Arial"/>
              <a:buNone/>
              <a:defRPr sz="6400">
                <a:latin typeface="Arial"/>
                <a:ea typeface="Arial"/>
                <a:cs typeface="Arial"/>
                <a:sym typeface="Arial"/>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44" name="Google Shape;744;p161"/>
          <p:cNvSpPr txBox="1">
            <a:spLocks noGrp="1"/>
          </p:cNvSpPr>
          <p:nvPr>
            <p:ph type="sldNum" idx="12"/>
          </p:nvPr>
        </p:nvSpPr>
        <p:spPr>
          <a:xfrm>
            <a:off x="5993663"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827744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745"/>
        <p:cNvGrpSpPr/>
        <p:nvPr/>
      </p:nvGrpSpPr>
      <p:grpSpPr>
        <a:xfrm>
          <a:off x="0" y="0"/>
          <a:ext cx="0" cy="0"/>
          <a:chOff x="0" y="0"/>
          <a:chExt cx="0" cy="0"/>
        </a:xfrm>
      </p:grpSpPr>
      <p:sp>
        <p:nvSpPr>
          <p:cNvPr id="746" name="Google Shape;746;p162"/>
          <p:cNvSpPr txBox="1">
            <a:spLocks noGrp="1"/>
          </p:cNvSpPr>
          <p:nvPr>
            <p:ph type="body" idx="1"/>
          </p:nvPr>
        </p:nvSpPr>
        <p:spPr>
          <a:xfrm>
            <a:off x="609600" y="4231120"/>
            <a:ext cx="10972800" cy="416400"/>
          </a:xfrm>
          <a:prstGeom prst="rect">
            <a:avLst/>
          </a:prstGeom>
          <a:noFill/>
          <a:ln>
            <a:noFill/>
          </a:ln>
        </p:spPr>
        <p:txBody>
          <a:bodyPr spcFirstLastPara="1" wrap="square" lIns="19050" tIns="19050" rIns="19050" bIns="19050" anchor="t" anchorCtr="0">
            <a:noAutofit/>
          </a:bodyPr>
          <a:lstStyle>
            <a:lvl1pPr marL="609585" lvl="0" indent="-304792" algn="ctr" rtl="0">
              <a:lnSpc>
                <a:spcPct val="100000"/>
              </a:lnSpc>
              <a:spcBef>
                <a:spcPts val="0"/>
              </a:spcBef>
              <a:spcAft>
                <a:spcPts val="0"/>
              </a:spcAft>
              <a:buClr>
                <a:srgbClr val="000000"/>
              </a:buClr>
              <a:buSzPts val="1700"/>
              <a:buFont typeface="Arial"/>
              <a:buNone/>
              <a:defRPr sz="2267">
                <a:latin typeface="Arial"/>
                <a:ea typeface="Arial"/>
                <a:cs typeface="Arial"/>
                <a:sym typeface="Arial"/>
              </a:defRPr>
            </a:lvl1pPr>
            <a:lvl2pPr marL="1219170" lvl="1"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2pPr>
            <a:lvl3pPr marL="1828754" lvl="2"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3pPr>
            <a:lvl4pPr marL="2438339" lvl="3"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4pPr>
            <a:lvl5pPr marL="3047924" lvl="4"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47" name="Google Shape;747;p162"/>
          <p:cNvSpPr txBox="1">
            <a:spLocks noGrp="1"/>
          </p:cNvSpPr>
          <p:nvPr>
            <p:ph type="body" idx="2"/>
          </p:nvPr>
        </p:nvSpPr>
        <p:spPr>
          <a:xfrm>
            <a:off x="609600" y="2107241"/>
            <a:ext cx="10972800" cy="2134800"/>
          </a:xfrm>
          <a:prstGeom prst="rect">
            <a:avLst/>
          </a:prstGeom>
          <a:noFill/>
          <a:ln>
            <a:noFill/>
          </a:ln>
        </p:spPr>
        <p:txBody>
          <a:bodyPr spcFirstLastPara="1" wrap="square" lIns="19050" tIns="19050" rIns="19050" bIns="19050" anchor="b" anchorCtr="0">
            <a:noAutofit/>
          </a:bodyPr>
          <a:lstStyle>
            <a:lvl1pPr marL="609585" lvl="0" indent="-482588" algn="l" rtl="0">
              <a:lnSpc>
                <a:spcPct val="90000"/>
              </a:lnSpc>
              <a:spcBef>
                <a:spcPts val="1067"/>
              </a:spcBef>
              <a:spcAft>
                <a:spcPts val="0"/>
              </a:spcAft>
              <a:buSzPts val="2100"/>
              <a:buChar char="•"/>
              <a:defRPr/>
            </a:lvl1pPr>
            <a:lvl2pPr marL="1219170" lvl="1" indent="-482588" algn="l" rtl="0">
              <a:lnSpc>
                <a:spcPct val="90000"/>
              </a:lnSpc>
              <a:spcBef>
                <a:spcPts val="1067"/>
              </a:spcBef>
              <a:spcAft>
                <a:spcPts val="0"/>
              </a:spcAft>
              <a:buSzPts val="2100"/>
              <a:buChar char="•"/>
              <a:defRPr/>
            </a:lvl2pPr>
            <a:lvl3pPr marL="1828754" lvl="2" indent="-482588" algn="l" rtl="0">
              <a:lnSpc>
                <a:spcPct val="90000"/>
              </a:lnSpc>
              <a:spcBef>
                <a:spcPts val="1067"/>
              </a:spcBef>
              <a:spcAft>
                <a:spcPts val="0"/>
              </a:spcAft>
              <a:buSzPts val="2100"/>
              <a:buChar char="•"/>
              <a:defRPr/>
            </a:lvl3pPr>
            <a:lvl4pPr marL="2438339" lvl="3" indent="-482588" algn="l" rtl="0">
              <a:lnSpc>
                <a:spcPct val="90000"/>
              </a:lnSpc>
              <a:spcBef>
                <a:spcPts val="1067"/>
              </a:spcBef>
              <a:spcAft>
                <a:spcPts val="0"/>
              </a:spcAft>
              <a:buSzPts val="2100"/>
              <a:buChar char="•"/>
              <a:defRPr/>
            </a:lvl4pPr>
            <a:lvl5pPr marL="3047924" lvl="4" indent="-482588" algn="l" rtl="0">
              <a:lnSpc>
                <a:spcPct val="90000"/>
              </a:lnSpc>
              <a:spcBef>
                <a:spcPts val="1067"/>
              </a:spcBef>
              <a:spcAft>
                <a:spcPts val="0"/>
              </a:spcAft>
              <a:buSzPts val="2100"/>
              <a:buChar char="•"/>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48" name="Google Shape;748;p162"/>
          <p:cNvSpPr txBox="1">
            <a:spLocks noGrp="1"/>
          </p:cNvSpPr>
          <p:nvPr>
            <p:ph type="sldNum" idx="12"/>
          </p:nvPr>
        </p:nvSpPr>
        <p:spPr>
          <a:xfrm>
            <a:off x="5993663"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222645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49"/>
        <p:cNvGrpSpPr/>
        <p:nvPr/>
      </p:nvGrpSpPr>
      <p:grpSpPr>
        <a:xfrm>
          <a:off x="0" y="0"/>
          <a:ext cx="0" cy="0"/>
          <a:chOff x="0" y="0"/>
          <a:chExt cx="0" cy="0"/>
        </a:xfrm>
      </p:grpSpPr>
      <p:sp>
        <p:nvSpPr>
          <p:cNvPr id="750" name="Google Shape;750;p163"/>
          <p:cNvSpPr txBox="1">
            <a:spLocks noGrp="1"/>
          </p:cNvSpPr>
          <p:nvPr>
            <p:ph type="body" idx="1"/>
          </p:nvPr>
        </p:nvSpPr>
        <p:spPr>
          <a:xfrm>
            <a:off x="609600" y="5550027"/>
            <a:ext cx="10972800" cy="416400"/>
          </a:xfrm>
          <a:prstGeom prst="rect">
            <a:avLst/>
          </a:prstGeom>
          <a:noFill/>
          <a:ln>
            <a:noFill/>
          </a:ln>
        </p:spPr>
        <p:txBody>
          <a:bodyPr spcFirstLastPara="1" wrap="square" lIns="19050" tIns="19050" rIns="19050" bIns="19050" anchor="ctr" anchorCtr="0">
            <a:noAutofit/>
          </a:bodyPr>
          <a:lstStyle>
            <a:lvl1pPr marL="609585" lvl="0" indent="-304792" algn="ctr" rtl="0">
              <a:lnSpc>
                <a:spcPct val="100000"/>
              </a:lnSpc>
              <a:spcBef>
                <a:spcPts val="0"/>
              </a:spcBef>
              <a:spcAft>
                <a:spcPts val="0"/>
              </a:spcAft>
              <a:buClr>
                <a:srgbClr val="000000"/>
              </a:buClr>
              <a:buSzPts val="1700"/>
              <a:buFont typeface="Arial"/>
              <a:buNone/>
              <a:defRPr sz="2267">
                <a:latin typeface="Arial"/>
                <a:ea typeface="Arial"/>
                <a:cs typeface="Arial"/>
                <a:sym typeface="Arial"/>
              </a:defRPr>
            </a:lvl1pPr>
            <a:lvl2pPr marL="1219170" lvl="1"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2pPr>
            <a:lvl3pPr marL="1828754" lvl="2"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3pPr>
            <a:lvl4pPr marL="2438339" lvl="3"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4pPr>
            <a:lvl5pPr marL="3047924" lvl="4" indent="-448722" algn="ctr" rtl="0">
              <a:lnSpc>
                <a:spcPct val="100000"/>
              </a:lnSpc>
              <a:spcBef>
                <a:spcPts val="0"/>
              </a:spcBef>
              <a:spcAft>
                <a:spcPts val="0"/>
              </a:spcAft>
              <a:buClr>
                <a:srgbClr val="000000"/>
              </a:buClr>
              <a:buSzPts val="1700"/>
              <a:buFont typeface="Arial"/>
              <a:buChar char="•"/>
              <a:defRPr sz="2267">
                <a:latin typeface="Arial"/>
                <a:ea typeface="Arial"/>
                <a:cs typeface="Arial"/>
                <a:sym typeface="Arial"/>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51" name="Google Shape;751;p163"/>
          <p:cNvSpPr txBox="1">
            <a:spLocks noGrp="1"/>
          </p:cNvSpPr>
          <p:nvPr>
            <p:ph type="body" idx="2"/>
          </p:nvPr>
        </p:nvSpPr>
        <p:spPr>
          <a:xfrm>
            <a:off x="609600" y="2089151"/>
            <a:ext cx="10972800" cy="2208000"/>
          </a:xfrm>
          <a:prstGeom prst="rect">
            <a:avLst/>
          </a:prstGeom>
          <a:noFill/>
          <a:ln>
            <a:noFill/>
          </a:ln>
        </p:spPr>
        <p:txBody>
          <a:bodyPr spcFirstLastPara="1" wrap="square" lIns="19050" tIns="19050" rIns="19050" bIns="19050" anchor="ctr" anchorCtr="0">
            <a:noAutofit/>
          </a:bodyPr>
          <a:lstStyle>
            <a:lvl1pPr marL="609585" lvl="0" indent="-482588" algn="l" rtl="0">
              <a:lnSpc>
                <a:spcPct val="90000"/>
              </a:lnSpc>
              <a:spcBef>
                <a:spcPts val="1067"/>
              </a:spcBef>
              <a:spcAft>
                <a:spcPts val="0"/>
              </a:spcAft>
              <a:buSzPts val="2100"/>
              <a:buChar char="•"/>
              <a:defRPr/>
            </a:lvl1pPr>
            <a:lvl2pPr marL="1219170" lvl="1" indent="-482588" algn="l" rtl="0">
              <a:lnSpc>
                <a:spcPct val="90000"/>
              </a:lnSpc>
              <a:spcBef>
                <a:spcPts val="1067"/>
              </a:spcBef>
              <a:spcAft>
                <a:spcPts val="0"/>
              </a:spcAft>
              <a:buSzPts val="2100"/>
              <a:buChar char="•"/>
              <a:defRPr/>
            </a:lvl2pPr>
            <a:lvl3pPr marL="1828754" lvl="2" indent="-482588" algn="l" rtl="0">
              <a:lnSpc>
                <a:spcPct val="90000"/>
              </a:lnSpc>
              <a:spcBef>
                <a:spcPts val="1067"/>
              </a:spcBef>
              <a:spcAft>
                <a:spcPts val="0"/>
              </a:spcAft>
              <a:buSzPts val="2100"/>
              <a:buChar char="•"/>
              <a:defRPr/>
            </a:lvl3pPr>
            <a:lvl4pPr marL="2438339" lvl="3" indent="-482588" algn="l" rtl="0">
              <a:lnSpc>
                <a:spcPct val="90000"/>
              </a:lnSpc>
              <a:spcBef>
                <a:spcPts val="1067"/>
              </a:spcBef>
              <a:spcAft>
                <a:spcPts val="0"/>
              </a:spcAft>
              <a:buSzPts val="2100"/>
              <a:buChar char="•"/>
              <a:defRPr/>
            </a:lvl4pPr>
            <a:lvl5pPr marL="3047924" lvl="4" indent="-482588" algn="l" rtl="0">
              <a:lnSpc>
                <a:spcPct val="90000"/>
              </a:lnSpc>
              <a:spcBef>
                <a:spcPts val="1067"/>
              </a:spcBef>
              <a:spcAft>
                <a:spcPts val="0"/>
              </a:spcAft>
              <a:buSzPts val="2100"/>
              <a:buChar char="•"/>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752" name="Google Shape;752;p163"/>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5092459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Photo - 3 Up 2">
  <p:cSld name="Photo - 3 Up 2">
    <p:spTree>
      <p:nvGrpSpPr>
        <p:cNvPr id="1" name="Shape 753"/>
        <p:cNvGrpSpPr/>
        <p:nvPr/>
      </p:nvGrpSpPr>
      <p:grpSpPr>
        <a:xfrm>
          <a:off x="0" y="0"/>
          <a:ext cx="0" cy="0"/>
          <a:chOff x="0" y="0"/>
          <a:chExt cx="0" cy="0"/>
        </a:xfrm>
      </p:grpSpPr>
      <p:sp>
        <p:nvSpPr>
          <p:cNvPr id="754" name="Google Shape;754;p164"/>
          <p:cNvSpPr>
            <a:spLocks noGrp="1"/>
          </p:cNvSpPr>
          <p:nvPr>
            <p:ph type="pic" idx="2"/>
          </p:nvPr>
        </p:nvSpPr>
        <p:spPr>
          <a:xfrm>
            <a:off x="7872413" y="2790875"/>
            <a:ext cx="3682400" cy="4140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1pPr>
            <a:lvl2pPr marR="0" lvl="1"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2pPr>
            <a:lvl3pPr marR="0" lvl="2"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3pPr>
            <a:lvl4pPr marR="0" lvl="3"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4pPr>
            <a:lvl5pPr marR="0" lvl="4"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5pPr>
            <a:lvl6pPr marR="0" lvl="5"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6pPr>
            <a:lvl7pPr marR="0" lvl="6"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7pPr>
            <a:lvl8pPr marR="0" lvl="7"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8pPr>
            <a:lvl9pPr marR="0" lvl="8"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755" name="Google Shape;755;p164"/>
          <p:cNvSpPr>
            <a:spLocks noGrp="1"/>
          </p:cNvSpPr>
          <p:nvPr>
            <p:ph type="pic" idx="3"/>
          </p:nvPr>
        </p:nvSpPr>
        <p:spPr>
          <a:xfrm>
            <a:off x="7681913" y="635000"/>
            <a:ext cx="4057600" cy="270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1pPr>
            <a:lvl2pPr marR="0" lvl="1"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2pPr>
            <a:lvl3pPr marR="0" lvl="2"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3pPr>
            <a:lvl4pPr marR="0" lvl="3"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4pPr>
            <a:lvl5pPr marR="0" lvl="4"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5pPr>
            <a:lvl6pPr marR="0" lvl="5"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6pPr>
            <a:lvl7pPr marR="0" lvl="6"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7pPr>
            <a:lvl8pPr marR="0" lvl="7"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8pPr>
            <a:lvl9pPr marR="0" lvl="8"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756" name="Google Shape;756;p164"/>
          <p:cNvSpPr>
            <a:spLocks noGrp="1"/>
          </p:cNvSpPr>
          <p:nvPr>
            <p:ph type="pic" idx="4"/>
          </p:nvPr>
        </p:nvSpPr>
        <p:spPr>
          <a:xfrm>
            <a:off x="-31749" y="635000"/>
            <a:ext cx="8382000" cy="5587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1pPr>
            <a:lvl2pPr marR="0" lvl="1"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2pPr>
            <a:lvl3pPr marR="0" lvl="2"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3pPr>
            <a:lvl4pPr marR="0" lvl="3"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4pPr>
            <a:lvl5pPr marR="0" lvl="4"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5pPr>
            <a:lvl6pPr marR="0" lvl="5"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6pPr>
            <a:lvl7pPr marR="0" lvl="6"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7pPr>
            <a:lvl8pPr marR="0" lvl="7"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8pPr>
            <a:lvl9pPr marR="0" lvl="8"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757" name="Google Shape;757;p164"/>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4989141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758"/>
        <p:cNvGrpSpPr/>
        <p:nvPr/>
      </p:nvGrpSpPr>
      <p:grpSpPr>
        <a:xfrm>
          <a:off x="0" y="0"/>
          <a:ext cx="0" cy="0"/>
          <a:chOff x="0" y="0"/>
          <a:chExt cx="0" cy="0"/>
        </a:xfrm>
      </p:grpSpPr>
      <p:sp>
        <p:nvSpPr>
          <p:cNvPr id="759" name="Google Shape;759;p165"/>
          <p:cNvSpPr>
            <a:spLocks noGrp="1"/>
          </p:cNvSpPr>
          <p:nvPr>
            <p:ph type="pic" idx="2"/>
          </p:nvPr>
        </p:nvSpPr>
        <p:spPr>
          <a:xfrm>
            <a:off x="635000" y="-211667"/>
            <a:ext cx="10922000" cy="7281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1pPr>
            <a:lvl2pPr marR="0" lvl="1"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2pPr>
            <a:lvl3pPr marR="0" lvl="2"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3pPr>
            <a:lvl4pPr marR="0" lvl="3"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4pPr>
            <a:lvl5pPr marR="0" lvl="4"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5pPr>
            <a:lvl6pPr marR="0" lvl="5"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6pPr>
            <a:lvl7pPr marR="0" lvl="6"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7pPr>
            <a:lvl8pPr marR="0" lvl="7"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8pPr>
            <a:lvl9pPr marR="0" lvl="8" algn="l" rtl="0">
              <a:lnSpc>
                <a:spcPct val="90000"/>
              </a:lnSpc>
              <a:spcBef>
                <a:spcPts val="1067"/>
              </a:spcBef>
              <a:spcAft>
                <a:spcPts val="0"/>
              </a:spcAft>
              <a:buClr>
                <a:srgbClr val="000000"/>
              </a:buClr>
              <a:buSzPts val="21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760" name="Google Shape;760;p165"/>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7324581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61"/>
        <p:cNvGrpSpPr/>
        <p:nvPr/>
      </p:nvGrpSpPr>
      <p:grpSpPr>
        <a:xfrm>
          <a:off x="0" y="0"/>
          <a:ext cx="0" cy="0"/>
          <a:chOff x="0" y="0"/>
          <a:chExt cx="0" cy="0"/>
        </a:xfrm>
      </p:grpSpPr>
      <p:sp>
        <p:nvSpPr>
          <p:cNvPr id="762" name="Google Shape;762;p166"/>
          <p:cNvSpPr txBox="1">
            <a:spLocks noGrp="1"/>
          </p:cNvSpPr>
          <p:nvPr>
            <p:ph type="sldNum" idx="12"/>
          </p:nvPr>
        </p:nvSpPr>
        <p:spPr>
          <a:xfrm>
            <a:off x="5995568" y="6378453"/>
            <a:ext cx="204800" cy="186400"/>
          </a:xfrm>
          <a:prstGeom prst="rect">
            <a:avLst/>
          </a:prstGeom>
          <a:noFill/>
          <a:ln>
            <a:noFill/>
          </a:ln>
        </p:spPr>
        <p:txBody>
          <a:bodyPr spcFirstLastPara="1" wrap="square" lIns="19050" tIns="19050" rIns="19050" bIns="19050" anchor="b" anchorCtr="0">
            <a:noAutofit/>
          </a:bodyPr>
          <a:lstStyle>
            <a:lvl1pPr marL="0" marR="0" lvl="0"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800"/>
              <a:buFont typeface="Arial"/>
              <a:buNone/>
              <a:defRPr sz="1067">
                <a:solidFill>
                  <a:srgbClr val="5E5E5E"/>
                </a:solidFill>
                <a:latin typeface="Arial"/>
                <a:ea typeface="Arial"/>
                <a:cs typeface="Arial"/>
                <a:sym typeface="Arial"/>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41175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Picture - Set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9"/>
            <a:ext cx="6172200" cy="4873625"/>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8" name="Title 1"/>
          <p:cNvSpPr>
            <a:spLocks noGrp="1"/>
          </p:cNvSpPr>
          <p:nvPr>
            <p:ph type="title"/>
          </p:nvPr>
        </p:nvSpPr>
        <p:spPr>
          <a:xfrm>
            <a:off x="495300" y="457200"/>
            <a:ext cx="4276725" cy="16002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9"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latin typeface="Arial" panose="020B0604020202020204" pitchFamily="34" charset="0"/>
                <a:ea typeface="Roboto" panose="02000000000000000000" pitchFamily="2"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148098952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763"/>
        <p:cNvGrpSpPr/>
        <p:nvPr/>
      </p:nvGrpSpPr>
      <p:grpSpPr>
        <a:xfrm>
          <a:off x="0" y="0"/>
          <a:ext cx="0" cy="0"/>
          <a:chOff x="0" y="0"/>
          <a:chExt cx="0" cy="0"/>
        </a:xfrm>
      </p:grpSpPr>
      <p:sp>
        <p:nvSpPr>
          <p:cNvPr id="764" name="Google Shape;764;p167"/>
          <p:cNvSpPr txBox="1"/>
          <p:nvPr/>
        </p:nvSpPr>
        <p:spPr>
          <a:xfrm>
            <a:off x="8086436" y="640089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765" name="Google Shape;765;p167"/>
          <p:cNvGrpSpPr/>
          <p:nvPr/>
        </p:nvGrpSpPr>
        <p:grpSpPr>
          <a:xfrm>
            <a:off x="1219197" y="6611729"/>
            <a:ext cx="9753703" cy="249468"/>
            <a:chOff x="0" y="0"/>
            <a:chExt cx="9753702" cy="249468"/>
          </a:xfrm>
        </p:grpSpPr>
        <p:sp>
          <p:nvSpPr>
            <p:cNvPr id="766" name="Google Shape;766;p167"/>
            <p:cNvSpPr/>
            <p:nvPr/>
          </p:nvSpPr>
          <p:spPr>
            <a:xfrm rot="-5400000">
              <a:off x="2318901" y="-693299"/>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67" name="Google Shape;767;p167"/>
            <p:cNvSpPr/>
            <p:nvPr/>
          </p:nvSpPr>
          <p:spPr>
            <a:xfrm rot="-5400000">
              <a:off x="3944502"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68" name="Google Shape;768;p167"/>
            <p:cNvSpPr/>
            <p:nvPr/>
          </p:nvSpPr>
          <p:spPr>
            <a:xfrm rot="-5400000">
              <a:off x="5570102" y="-693300"/>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69" name="Google Shape;769;p167"/>
            <p:cNvSpPr/>
            <p:nvPr/>
          </p:nvSpPr>
          <p:spPr>
            <a:xfrm rot="-5400000">
              <a:off x="7195702" y="-693300"/>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70" name="Google Shape;770;p167"/>
            <p:cNvSpPr/>
            <p:nvPr/>
          </p:nvSpPr>
          <p:spPr>
            <a:xfrm rot="-5400000">
              <a:off x="8821302" y="-693300"/>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71" name="Google Shape;771;p167"/>
            <p:cNvSpPr/>
            <p:nvPr/>
          </p:nvSpPr>
          <p:spPr>
            <a:xfrm rot="-5400000">
              <a:off x="693301" y="-693299"/>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772" name="Google Shape;772;p167"/>
            <p:cNvGrpSpPr/>
            <p:nvPr/>
          </p:nvGrpSpPr>
          <p:grpSpPr>
            <a:xfrm>
              <a:off x="0" y="131865"/>
              <a:ext cx="9753702" cy="117603"/>
              <a:chOff x="0" y="-1"/>
              <a:chExt cx="9753702" cy="117603"/>
            </a:xfrm>
          </p:grpSpPr>
          <p:sp>
            <p:nvSpPr>
              <p:cNvPr id="773" name="Google Shape;773;p167"/>
              <p:cNvSpPr/>
              <p:nvPr/>
            </p:nvSpPr>
            <p:spPr>
              <a:xfrm rot="-5400000">
                <a:off x="2379651" y="-754047"/>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74" name="Google Shape;774;p167"/>
              <p:cNvSpPr/>
              <p:nvPr/>
            </p:nvSpPr>
            <p:spPr>
              <a:xfrm rot="-5400000">
                <a:off x="4005251" y="-754049"/>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75" name="Google Shape;775;p167"/>
              <p:cNvSpPr/>
              <p:nvPr/>
            </p:nvSpPr>
            <p:spPr>
              <a:xfrm rot="-5400000">
                <a:off x="5630852" y="-754047"/>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76" name="Google Shape;776;p167"/>
              <p:cNvSpPr/>
              <p:nvPr/>
            </p:nvSpPr>
            <p:spPr>
              <a:xfrm rot="-5400000">
                <a:off x="7256452" y="-754051"/>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77" name="Google Shape;777;p167"/>
              <p:cNvSpPr/>
              <p:nvPr/>
            </p:nvSpPr>
            <p:spPr>
              <a:xfrm rot="-5400000">
                <a:off x="8882052" y="-754049"/>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78" name="Google Shape;778;p167"/>
              <p:cNvSpPr/>
              <p:nvPr/>
            </p:nvSpPr>
            <p:spPr>
              <a:xfrm rot="-5400000">
                <a:off x="754050" y="-754048"/>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779" name="Google Shape;779;p167"/>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4886583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Default - Title Slide 3">
  <p:cSld name="Default - Title Slide 3">
    <p:spTree>
      <p:nvGrpSpPr>
        <p:cNvPr id="1" name="Shape 780"/>
        <p:cNvGrpSpPr/>
        <p:nvPr/>
      </p:nvGrpSpPr>
      <p:grpSpPr>
        <a:xfrm>
          <a:off x="0" y="0"/>
          <a:ext cx="0" cy="0"/>
          <a:chOff x="0" y="0"/>
          <a:chExt cx="0" cy="0"/>
        </a:xfrm>
      </p:grpSpPr>
      <p:sp>
        <p:nvSpPr>
          <p:cNvPr id="781" name="Google Shape;781;p168"/>
          <p:cNvSpPr txBox="1"/>
          <p:nvPr/>
        </p:nvSpPr>
        <p:spPr>
          <a:xfrm>
            <a:off x="8157875" y="639196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782" name="Google Shape;782;p168"/>
          <p:cNvGrpSpPr/>
          <p:nvPr/>
        </p:nvGrpSpPr>
        <p:grpSpPr>
          <a:xfrm>
            <a:off x="1192407" y="6611729"/>
            <a:ext cx="9753703" cy="249468"/>
            <a:chOff x="0" y="0"/>
            <a:chExt cx="9753702" cy="249468"/>
          </a:xfrm>
        </p:grpSpPr>
        <p:sp>
          <p:nvSpPr>
            <p:cNvPr id="783" name="Google Shape;783;p168"/>
            <p:cNvSpPr/>
            <p:nvPr/>
          </p:nvSpPr>
          <p:spPr>
            <a:xfrm rot="-5400000">
              <a:off x="2318901" y="-693299"/>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84" name="Google Shape;784;p168"/>
            <p:cNvSpPr/>
            <p:nvPr/>
          </p:nvSpPr>
          <p:spPr>
            <a:xfrm rot="-5400000">
              <a:off x="3944502"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85" name="Google Shape;785;p168"/>
            <p:cNvSpPr/>
            <p:nvPr/>
          </p:nvSpPr>
          <p:spPr>
            <a:xfrm rot="-5400000">
              <a:off x="5570102" y="-693300"/>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86" name="Google Shape;786;p168"/>
            <p:cNvSpPr/>
            <p:nvPr/>
          </p:nvSpPr>
          <p:spPr>
            <a:xfrm rot="-5400000">
              <a:off x="7195702" y="-693300"/>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87" name="Google Shape;787;p168"/>
            <p:cNvSpPr/>
            <p:nvPr/>
          </p:nvSpPr>
          <p:spPr>
            <a:xfrm rot="-5400000">
              <a:off x="8821302" y="-693300"/>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88" name="Google Shape;788;p168"/>
            <p:cNvSpPr/>
            <p:nvPr/>
          </p:nvSpPr>
          <p:spPr>
            <a:xfrm rot="-5400000">
              <a:off x="693301" y="-693299"/>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789" name="Google Shape;789;p168"/>
            <p:cNvGrpSpPr/>
            <p:nvPr/>
          </p:nvGrpSpPr>
          <p:grpSpPr>
            <a:xfrm>
              <a:off x="0" y="131865"/>
              <a:ext cx="9753702" cy="117603"/>
              <a:chOff x="0" y="-1"/>
              <a:chExt cx="9753702" cy="117603"/>
            </a:xfrm>
          </p:grpSpPr>
          <p:sp>
            <p:nvSpPr>
              <p:cNvPr id="790" name="Google Shape;790;p168"/>
              <p:cNvSpPr/>
              <p:nvPr/>
            </p:nvSpPr>
            <p:spPr>
              <a:xfrm rot="-5400000">
                <a:off x="2379651" y="-754047"/>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91" name="Google Shape;791;p168"/>
              <p:cNvSpPr/>
              <p:nvPr/>
            </p:nvSpPr>
            <p:spPr>
              <a:xfrm rot="-5400000">
                <a:off x="4005251" y="-754049"/>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92" name="Google Shape;792;p168"/>
              <p:cNvSpPr/>
              <p:nvPr/>
            </p:nvSpPr>
            <p:spPr>
              <a:xfrm rot="-5400000">
                <a:off x="5630852" y="-754047"/>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93" name="Google Shape;793;p168"/>
              <p:cNvSpPr/>
              <p:nvPr/>
            </p:nvSpPr>
            <p:spPr>
              <a:xfrm rot="-5400000">
                <a:off x="7256452" y="-754051"/>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94" name="Google Shape;794;p168"/>
              <p:cNvSpPr/>
              <p:nvPr/>
            </p:nvSpPr>
            <p:spPr>
              <a:xfrm rot="-5400000">
                <a:off x="8882052" y="-754049"/>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795" name="Google Shape;795;p168"/>
              <p:cNvSpPr/>
              <p:nvPr/>
            </p:nvSpPr>
            <p:spPr>
              <a:xfrm rot="-5400000">
                <a:off x="754050" y="-754048"/>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796" name="Google Shape;796;p168"/>
          <p:cNvSpPr txBox="1">
            <a:spLocks noGrp="1"/>
          </p:cNvSpPr>
          <p:nvPr>
            <p:ph type="sldNum" idx="12"/>
          </p:nvPr>
        </p:nvSpPr>
        <p:spPr>
          <a:xfrm>
            <a:off x="9980420" y="5707855"/>
            <a:ext cx="230400" cy="2108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27854289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Default 2">
  <p:cSld name="1_Default 2">
    <p:spTree>
      <p:nvGrpSpPr>
        <p:cNvPr id="1" name="Shape 797"/>
        <p:cNvGrpSpPr/>
        <p:nvPr/>
      </p:nvGrpSpPr>
      <p:grpSpPr>
        <a:xfrm>
          <a:off x="0" y="0"/>
          <a:ext cx="0" cy="0"/>
          <a:chOff x="0" y="0"/>
          <a:chExt cx="0" cy="0"/>
        </a:xfrm>
      </p:grpSpPr>
      <p:sp>
        <p:nvSpPr>
          <p:cNvPr id="798" name="Google Shape;798;p169"/>
          <p:cNvSpPr txBox="1">
            <a:spLocks noGrp="1"/>
          </p:cNvSpPr>
          <p:nvPr>
            <p:ph type="title"/>
          </p:nvPr>
        </p:nvSpPr>
        <p:spPr>
          <a:xfrm>
            <a:off x="1981199" y="274636"/>
            <a:ext cx="8229600" cy="1325600"/>
          </a:xfrm>
          <a:prstGeom prst="rect">
            <a:avLst/>
          </a:prstGeom>
          <a:noFill/>
          <a:ln>
            <a:noFill/>
          </a:ln>
        </p:spPr>
        <p:txBody>
          <a:bodyPr spcFirstLastPara="1" wrap="square" lIns="34300" tIns="34300" rIns="34300" bIns="3430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799" name="Google Shape;799;p169"/>
          <p:cNvSpPr txBox="1">
            <a:spLocks noGrp="1"/>
          </p:cNvSpPr>
          <p:nvPr>
            <p:ph type="body" idx="1"/>
          </p:nvPr>
        </p:nvSpPr>
        <p:spPr>
          <a:xfrm>
            <a:off x="1981199" y="901699"/>
            <a:ext cx="8229600" cy="5257600"/>
          </a:xfrm>
          <a:prstGeom prst="rect">
            <a:avLst/>
          </a:prstGeom>
          <a:noFill/>
          <a:ln>
            <a:noFill/>
          </a:ln>
        </p:spPr>
        <p:txBody>
          <a:bodyPr spcFirstLastPara="1" wrap="square" lIns="34300" tIns="34300" rIns="34300" bIns="3430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800" name="Google Shape;800;p169"/>
          <p:cNvSpPr txBox="1"/>
          <p:nvPr/>
        </p:nvSpPr>
        <p:spPr>
          <a:xfrm>
            <a:off x="8095365" y="640089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801" name="Google Shape;801;p169"/>
          <p:cNvGrpSpPr/>
          <p:nvPr/>
        </p:nvGrpSpPr>
        <p:grpSpPr>
          <a:xfrm>
            <a:off x="1219197" y="6611729"/>
            <a:ext cx="9753703" cy="249468"/>
            <a:chOff x="0" y="0"/>
            <a:chExt cx="9753702" cy="249468"/>
          </a:xfrm>
        </p:grpSpPr>
        <p:sp>
          <p:nvSpPr>
            <p:cNvPr id="802" name="Google Shape;802;p169"/>
            <p:cNvSpPr/>
            <p:nvPr/>
          </p:nvSpPr>
          <p:spPr>
            <a:xfrm rot="-5400000">
              <a:off x="2318901" y="-693299"/>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03" name="Google Shape;803;p169"/>
            <p:cNvSpPr/>
            <p:nvPr/>
          </p:nvSpPr>
          <p:spPr>
            <a:xfrm rot="-5400000">
              <a:off x="3944502"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04" name="Google Shape;804;p169"/>
            <p:cNvSpPr/>
            <p:nvPr/>
          </p:nvSpPr>
          <p:spPr>
            <a:xfrm rot="-5400000">
              <a:off x="5570102" y="-693300"/>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05" name="Google Shape;805;p169"/>
            <p:cNvSpPr/>
            <p:nvPr/>
          </p:nvSpPr>
          <p:spPr>
            <a:xfrm rot="-5400000">
              <a:off x="7195702" y="-693300"/>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06" name="Google Shape;806;p169"/>
            <p:cNvSpPr/>
            <p:nvPr/>
          </p:nvSpPr>
          <p:spPr>
            <a:xfrm rot="-5400000">
              <a:off x="8821302" y="-693300"/>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07" name="Google Shape;807;p169"/>
            <p:cNvSpPr/>
            <p:nvPr/>
          </p:nvSpPr>
          <p:spPr>
            <a:xfrm rot="-5400000">
              <a:off x="693301" y="-693299"/>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808" name="Google Shape;808;p169"/>
            <p:cNvGrpSpPr/>
            <p:nvPr/>
          </p:nvGrpSpPr>
          <p:grpSpPr>
            <a:xfrm>
              <a:off x="0" y="131865"/>
              <a:ext cx="9753702" cy="117603"/>
              <a:chOff x="0" y="-1"/>
              <a:chExt cx="9753702" cy="117603"/>
            </a:xfrm>
          </p:grpSpPr>
          <p:sp>
            <p:nvSpPr>
              <p:cNvPr id="809" name="Google Shape;809;p169"/>
              <p:cNvSpPr/>
              <p:nvPr/>
            </p:nvSpPr>
            <p:spPr>
              <a:xfrm rot="-5400000">
                <a:off x="2379651" y="-754047"/>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10" name="Google Shape;810;p169"/>
              <p:cNvSpPr/>
              <p:nvPr/>
            </p:nvSpPr>
            <p:spPr>
              <a:xfrm rot="-5400000">
                <a:off x="4005251" y="-754049"/>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11" name="Google Shape;811;p169"/>
              <p:cNvSpPr/>
              <p:nvPr/>
            </p:nvSpPr>
            <p:spPr>
              <a:xfrm rot="-5400000">
                <a:off x="5630852" y="-754047"/>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12" name="Google Shape;812;p169"/>
              <p:cNvSpPr/>
              <p:nvPr/>
            </p:nvSpPr>
            <p:spPr>
              <a:xfrm rot="-5400000">
                <a:off x="7256452" y="-754051"/>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13" name="Google Shape;813;p169"/>
              <p:cNvSpPr/>
              <p:nvPr/>
            </p:nvSpPr>
            <p:spPr>
              <a:xfrm rot="-5400000">
                <a:off x="8882052" y="-754049"/>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14" name="Google Shape;814;p169"/>
              <p:cNvSpPr/>
              <p:nvPr/>
            </p:nvSpPr>
            <p:spPr>
              <a:xfrm rot="-5400000">
                <a:off x="754050" y="-754048"/>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815" name="Google Shape;815;p169"/>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980642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Default - Title Slide 4">
  <p:cSld name="Default - Title Slide 4">
    <p:spTree>
      <p:nvGrpSpPr>
        <p:cNvPr id="1" name="Shape 816"/>
        <p:cNvGrpSpPr/>
        <p:nvPr/>
      </p:nvGrpSpPr>
      <p:grpSpPr>
        <a:xfrm>
          <a:off x="0" y="0"/>
          <a:ext cx="0" cy="0"/>
          <a:chOff x="0" y="0"/>
          <a:chExt cx="0" cy="0"/>
        </a:xfrm>
      </p:grpSpPr>
      <p:sp>
        <p:nvSpPr>
          <p:cNvPr id="817" name="Google Shape;817;p170"/>
          <p:cNvSpPr txBox="1"/>
          <p:nvPr/>
        </p:nvSpPr>
        <p:spPr>
          <a:xfrm>
            <a:off x="8157875" y="639196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818" name="Google Shape;818;p170"/>
          <p:cNvGrpSpPr/>
          <p:nvPr/>
        </p:nvGrpSpPr>
        <p:grpSpPr>
          <a:xfrm>
            <a:off x="1192407" y="6611729"/>
            <a:ext cx="9753703" cy="249468"/>
            <a:chOff x="0" y="0"/>
            <a:chExt cx="9753702" cy="249468"/>
          </a:xfrm>
        </p:grpSpPr>
        <p:sp>
          <p:nvSpPr>
            <p:cNvPr id="819" name="Google Shape;819;p170"/>
            <p:cNvSpPr/>
            <p:nvPr/>
          </p:nvSpPr>
          <p:spPr>
            <a:xfrm rot="-5400000">
              <a:off x="2318901" y="-693299"/>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20" name="Google Shape;820;p170"/>
            <p:cNvSpPr/>
            <p:nvPr/>
          </p:nvSpPr>
          <p:spPr>
            <a:xfrm rot="-5400000">
              <a:off x="3944502"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21" name="Google Shape;821;p170"/>
            <p:cNvSpPr/>
            <p:nvPr/>
          </p:nvSpPr>
          <p:spPr>
            <a:xfrm rot="-5400000">
              <a:off x="5570102" y="-693300"/>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22" name="Google Shape;822;p170"/>
            <p:cNvSpPr/>
            <p:nvPr/>
          </p:nvSpPr>
          <p:spPr>
            <a:xfrm rot="-5400000">
              <a:off x="7195702" y="-693300"/>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23" name="Google Shape;823;p170"/>
            <p:cNvSpPr/>
            <p:nvPr/>
          </p:nvSpPr>
          <p:spPr>
            <a:xfrm rot="-5400000">
              <a:off x="8821302" y="-693300"/>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24" name="Google Shape;824;p170"/>
            <p:cNvSpPr/>
            <p:nvPr/>
          </p:nvSpPr>
          <p:spPr>
            <a:xfrm rot="-5400000">
              <a:off x="693301" y="-693299"/>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825" name="Google Shape;825;p170"/>
            <p:cNvGrpSpPr/>
            <p:nvPr/>
          </p:nvGrpSpPr>
          <p:grpSpPr>
            <a:xfrm>
              <a:off x="0" y="131865"/>
              <a:ext cx="9753702" cy="117603"/>
              <a:chOff x="0" y="-1"/>
              <a:chExt cx="9753702" cy="117603"/>
            </a:xfrm>
          </p:grpSpPr>
          <p:sp>
            <p:nvSpPr>
              <p:cNvPr id="826" name="Google Shape;826;p170"/>
              <p:cNvSpPr/>
              <p:nvPr/>
            </p:nvSpPr>
            <p:spPr>
              <a:xfrm rot="-5400000">
                <a:off x="2379651" y="-754047"/>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27" name="Google Shape;827;p170"/>
              <p:cNvSpPr/>
              <p:nvPr/>
            </p:nvSpPr>
            <p:spPr>
              <a:xfrm rot="-5400000">
                <a:off x="4005251" y="-754049"/>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28" name="Google Shape;828;p170"/>
              <p:cNvSpPr/>
              <p:nvPr/>
            </p:nvSpPr>
            <p:spPr>
              <a:xfrm rot="-5400000">
                <a:off x="5630852" y="-754047"/>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29" name="Google Shape;829;p170"/>
              <p:cNvSpPr/>
              <p:nvPr/>
            </p:nvSpPr>
            <p:spPr>
              <a:xfrm rot="-5400000">
                <a:off x="7256452" y="-754051"/>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30" name="Google Shape;830;p170"/>
              <p:cNvSpPr/>
              <p:nvPr/>
            </p:nvSpPr>
            <p:spPr>
              <a:xfrm rot="-5400000">
                <a:off x="8882052" y="-754049"/>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31" name="Google Shape;831;p170"/>
              <p:cNvSpPr/>
              <p:nvPr/>
            </p:nvSpPr>
            <p:spPr>
              <a:xfrm rot="-5400000">
                <a:off x="754050" y="-754048"/>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832" name="Google Shape;832;p170"/>
          <p:cNvSpPr txBox="1">
            <a:spLocks noGrp="1"/>
          </p:cNvSpPr>
          <p:nvPr>
            <p:ph type="sldNum" idx="12"/>
          </p:nvPr>
        </p:nvSpPr>
        <p:spPr>
          <a:xfrm>
            <a:off x="9980420" y="5707855"/>
            <a:ext cx="230400" cy="2108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33134724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Default 3">
  <p:cSld name="1_Default 3">
    <p:spTree>
      <p:nvGrpSpPr>
        <p:cNvPr id="1" name="Shape 833"/>
        <p:cNvGrpSpPr/>
        <p:nvPr/>
      </p:nvGrpSpPr>
      <p:grpSpPr>
        <a:xfrm>
          <a:off x="0" y="0"/>
          <a:ext cx="0" cy="0"/>
          <a:chOff x="0" y="0"/>
          <a:chExt cx="0" cy="0"/>
        </a:xfrm>
      </p:grpSpPr>
      <p:sp>
        <p:nvSpPr>
          <p:cNvPr id="834" name="Google Shape;834;p171"/>
          <p:cNvSpPr txBox="1">
            <a:spLocks noGrp="1"/>
          </p:cNvSpPr>
          <p:nvPr>
            <p:ph type="title"/>
          </p:nvPr>
        </p:nvSpPr>
        <p:spPr>
          <a:xfrm>
            <a:off x="1981199" y="274636"/>
            <a:ext cx="8229600" cy="1325600"/>
          </a:xfrm>
          <a:prstGeom prst="rect">
            <a:avLst/>
          </a:prstGeom>
          <a:noFill/>
          <a:ln>
            <a:noFill/>
          </a:ln>
        </p:spPr>
        <p:txBody>
          <a:bodyPr spcFirstLastPara="1" wrap="square" lIns="34300" tIns="34300" rIns="34300" bIns="3430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835" name="Google Shape;835;p171"/>
          <p:cNvSpPr txBox="1">
            <a:spLocks noGrp="1"/>
          </p:cNvSpPr>
          <p:nvPr>
            <p:ph type="body" idx="1"/>
          </p:nvPr>
        </p:nvSpPr>
        <p:spPr>
          <a:xfrm>
            <a:off x="1981199" y="901699"/>
            <a:ext cx="8229600" cy="5257600"/>
          </a:xfrm>
          <a:prstGeom prst="rect">
            <a:avLst/>
          </a:prstGeom>
          <a:noFill/>
          <a:ln>
            <a:noFill/>
          </a:ln>
        </p:spPr>
        <p:txBody>
          <a:bodyPr spcFirstLastPara="1" wrap="square" lIns="34300" tIns="34300" rIns="34300" bIns="3430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836" name="Google Shape;836;p171"/>
          <p:cNvSpPr txBox="1"/>
          <p:nvPr/>
        </p:nvSpPr>
        <p:spPr>
          <a:xfrm>
            <a:off x="8095365" y="640089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837" name="Google Shape;837;p171"/>
          <p:cNvGrpSpPr/>
          <p:nvPr/>
        </p:nvGrpSpPr>
        <p:grpSpPr>
          <a:xfrm>
            <a:off x="1219197" y="6611729"/>
            <a:ext cx="9753703" cy="249468"/>
            <a:chOff x="0" y="0"/>
            <a:chExt cx="9753702" cy="249468"/>
          </a:xfrm>
        </p:grpSpPr>
        <p:sp>
          <p:nvSpPr>
            <p:cNvPr id="838" name="Google Shape;838;p171"/>
            <p:cNvSpPr/>
            <p:nvPr/>
          </p:nvSpPr>
          <p:spPr>
            <a:xfrm rot="-5400000">
              <a:off x="2318901" y="-693299"/>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39" name="Google Shape;839;p171"/>
            <p:cNvSpPr/>
            <p:nvPr/>
          </p:nvSpPr>
          <p:spPr>
            <a:xfrm rot="-5400000">
              <a:off x="3944502"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40" name="Google Shape;840;p171"/>
            <p:cNvSpPr/>
            <p:nvPr/>
          </p:nvSpPr>
          <p:spPr>
            <a:xfrm rot="-5400000">
              <a:off x="5570102" y="-693300"/>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41" name="Google Shape;841;p171"/>
            <p:cNvSpPr/>
            <p:nvPr/>
          </p:nvSpPr>
          <p:spPr>
            <a:xfrm rot="-5400000">
              <a:off x="7195702" y="-693300"/>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42" name="Google Shape;842;p171"/>
            <p:cNvSpPr/>
            <p:nvPr/>
          </p:nvSpPr>
          <p:spPr>
            <a:xfrm rot="-5400000">
              <a:off x="8821302" y="-693300"/>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43" name="Google Shape;843;p171"/>
            <p:cNvSpPr/>
            <p:nvPr/>
          </p:nvSpPr>
          <p:spPr>
            <a:xfrm rot="-5400000">
              <a:off x="693301" y="-693299"/>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844" name="Google Shape;844;p171"/>
            <p:cNvGrpSpPr/>
            <p:nvPr/>
          </p:nvGrpSpPr>
          <p:grpSpPr>
            <a:xfrm>
              <a:off x="0" y="131865"/>
              <a:ext cx="9753702" cy="117603"/>
              <a:chOff x="0" y="-1"/>
              <a:chExt cx="9753702" cy="117603"/>
            </a:xfrm>
          </p:grpSpPr>
          <p:sp>
            <p:nvSpPr>
              <p:cNvPr id="845" name="Google Shape;845;p171"/>
              <p:cNvSpPr/>
              <p:nvPr/>
            </p:nvSpPr>
            <p:spPr>
              <a:xfrm rot="-5400000">
                <a:off x="2379651" y="-754047"/>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46" name="Google Shape;846;p171"/>
              <p:cNvSpPr/>
              <p:nvPr/>
            </p:nvSpPr>
            <p:spPr>
              <a:xfrm rot="-5400000">
                <a:off x="4005251" y="-754049"/>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47" name="Google Shape;847;p171"/>
              <p:cNvSpPr/>
              <p:nvPr/>
            </p:nvSpPr>
            <p:spPr>
              <a:xfrm rot="-5400000">
                <a:off x="5630852" y="-754047"/>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48" name="Google Shape;848;p171"/>
              <p:cNvSpPr/>
              <p:nvPr/>
            </p:nvSpPr>
            <p:spPr>
              <a:xfrm rot="-5400000">
                <a:off x="7256452" y="-754051"/>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49" name="Google Shape;849;p171"/>
              <p:cNvSpPr/>
              <p:nvPr/>
            </p:nvSpPr>
            <p:spPr>
              <a:xfrm rot="-5400000">
                <a:off x="8882052" y="-754049"/>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50" name="Google Shape;850;p171"/>
              <p:cNvSpPr/>
              <p:nvPr/>
            </p:nvSpPr>
            <p:spPr>
              <a:xfrm rot="-5400000">
                <a:off x="754050" y="-754048"/>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851" name="Google Shape;851;p171"/>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035381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852"/>
        <p:cNvGrpSpPr/>
        <p:nvPr/>
      </p:nvGrpSpPr>
      <p:grpSpPr>
        <a:xfrm>
          <a:off x="0" y="0"/>
          <a:ext cx="0" cy="0"/>
          <a:chOff x="0" y="0"/>
          <a:chExt cx="0" cy="0"/>
        </a:xfrm>
      </p:grpSpPr>
      <p:sp>
        <p:nvSpPr>
          <p:cNvPr id="853" name="Google Shape;853;p172"/>
          <p:cNvSpPr txBox="1"/>
          <p:nvPr/>
        </p:nvSpPr>
        <p:spPr>
          <a:xfrm>
            <a:off x="7835465" y="6531503"/>
            <a:ext cx="2253200" cy="162400"/>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2"/>
              </a:rPr>
              <a:t>BehavioralHealthInnovation.com</a:t>
            </a:r>
            <a:endParaRPr sz="1467"/>
          </a:p>
        </p:txBody>
      </p:sp>
      <p:sp>
        <p:nvSpPr>
          <p:cNvPr id="854" name="Google Shape;854;p172"/>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700511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Title &amp; Subtitle">
  <p:cSld name="1_Title &amp; Subtitle">
    <p:spTree>
      <p:nvGrpSpPr>
        <p:cNvPr id="1" name="Shape 855"/>
        <p:cNvGrpSpPr/>
        <p:nvPr/>
      </p:nvGrpSpPr>
      <p:grpSpPr>
        <a:xfrm>
          <a:off x="0" y="0"/>
          <a:ext cx="0" cy="0"/>
          <a:chOff x="0" y="0"/>
          <a:chExt cx="0" cy="0"/>
        </a:xfrm>
      </p:grpSpPr>
      <p:sp>
        <p:nvSpPr>
          <p:cNvPr id="856" name="Google Shape;856;p173"/>
          <p:cNvSpPr txBox="1">
            <a:spLocks noGrp="1"/>
          </p:cNvSpPr>
          <p:nvPr>
            <p:ph type="title"/>
          </p:nvPr>
        </p:nvSpPr>
        <p:spPr>
          <a:xfrm>
            <a:off x="2416967" y="-1"/>
            <a:ext cx="7358000" cy="3473600"/>
          </a:xfrm>
          <a:prstGeom prst="rect">
            <a:avLst/>
          </a:prstGeom>
          <a:noFill/>
          <a:ln>
            <a:noFill/>
          </a:ln>
        </p:spPr>
        <p:txBody>
          <a:bodyPr spcFirstLastPara="1" wrap="square" lIns="0" tIns="0" rIns="0" bIns="0" anchor="b" anchorCtr="0">
            <a:noAutofit/>
          </a:bodyPr>
          <a:lstStyle>
            <a:lvl1pPr lvl="0" algn="ctr" rtl="0">
              <a:lnSpc>
                <a:spcPct val="100000"/>
              </a:lnSpc>
              <a:spcBef>
                <a:spcPts val="0"/>
              </a:spcBef>
              <a:spcAft>
                <a:spcPts val="0"/>
              </a:spcAft>
              <a:buClr>
                <a:srgbClr val="000000"/>
              </a:buClr>
              <a:buSzPts val="4100"/>
              <a:buFont typeface="Helvetica Neue Light"/>
              <a:buNone/>
              <a:defRPr sz="5467">
                <a:latin typeface="Helvetica Neue Light"/>
                <a:ea typeface="Helvetica Neue Light"/>
                <a:cs typeface="Helvetica Neue Light"/>
                <a:sym typeface="Helvetica Neue Light"/>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857" name="Google Shape;857;p173"/>
          <p:cNvSpPr txBox="1">
            <a:spLocks noGrp="1"/>
          </p:cNvSpPr>
          <p:nvPr>
            <p:ph type="body" idx="1"/>
          </p:nvPr>
        </p:nvSpPr>
        <p:spPr>
          <a:xfrm>
            <a:off x="2336600" y="2473523"/>
            <a:ext cx="7358000" cy="3322000"/>
          </a:xfrm>
          <a:prstGeom prst="rect">
            <a:avLst/>
          </a:prstGeom>
          <a:noFill/>
          <a:ln>
            <a:noFill/>
          </a:ln>
        </p:spPr>
        <p:txBody>
          <a:bodyPr spcFirstLastPara="1" wrap="square" lIns="0" tIns="0" rIns="0" bIns="0" anchor="t" anchorCtr="0">
            <a:noAutofit/>
          </a:bodyPr>
          <a:lstStyle>
            <a:lvl1pPr marL="609585" lvl="0" indent="-304792" algn="ctr" rtl="0">
              <a:lnSpc>
                <a:spcPct val="100000"/>
              </a:lnSpc>
              <a:spcBef>
                <a:spcPts val="0"/>
              </a:spcBef>
              <a:spcAft>
                <a:spcPts val="0"/>
              </a:spcAft>
              <a:buClr>
                <a:srgbClr val="000000"/>
              </a:buClr>
              <a:buSzPts val="1600"/>
              <a:buFont typeface="Helvetica Neue Light"/>
              <a:buNone/>
              <a:defRPr sz="2133">
                <a:latin typeface="Helvetica Neue Light"/>
                <a:ea typeface="Helvetica Neue Light"/>
                <a:cs typeface="Helvetica Neue Light"/>
                <a:sym typeface="Helvetica Neue Light"/>
              </a:defRPr>
            </a:lvl1pPr>
            <a:lvl2pPr marL="1219170" lvl="1" indent="-304792" algn="ctr" rtl="0">
              <a:lnSpc>
                <a:spcPct val="100000"/>
              </a:lnSpc>
              <a:spcBef>
                <a:spcPts val="0"/>
              </a:spcBef>
              <a:spcAft>
                <a:spcPts val="0"/>
              </a:spcAft>
              <a:buClr>
                <a:srgbClr val="000000"/>
              </a:buClr>
              <a:buSzPts val="1600"/>
              <a:buFont typeface="Helvetica Neue Light"/>
              <a:buNone/>
              <a:defRPr sz="2133">
                <a:latin typeface="Helvetica Neue Light"/>
                <a:ea typeface="Helvetica Neue Light"/>
                <a:cs typeface="Helvetica Neue Light"/>
                <a:sym typeface="Helvetica Neue Light"/>
              </a:defRPr>
            </a:lvl2pPr>
            <a:lvl3pPr marL="1828754" lvl="2" indent="-304792" algn="ctr" rtl="0">
              <a:lnSpc>
                <a:spcPct val="100000"/>
              </a:lnSpc>
              <a:spcBef>
                <a:spcPts val="0"/>
              </a:spcBef>
              <a:spcAft>
                <a:spcPts val="0"/>
              </a:spcAft>
              <a:buClr>
                <a:srgbClr val="000000"/>
              </a:buClr>
              <a:buSzPts val="1600"/>
              <a:buFont typeface="Helvetica Neue Light"/>
              <a:buNone/>
              <a:defRPr sz="2133">
                <a:latin typeface="Helvetica Neue Light"/>
                <a:ea typeface="Helvetica Neue Light"/>
                <a:cs typeface="Helvetica Neue Light"/>
                <a:sym typeface="Helvetica Neue Light"/>
              </a:defRPr>
            </a:lvl3pPr>
            <a:lvl4pPr marL="2438339" lvl="3" indent="-304792" algn="ctr" rtl="0">
              <a:lnSpc>
                <a:spcPct val="100000"/>
              </a:lnSpc>
              <a:spcBef>
                <a:spcPts val="0"/>
              </a:spcBef>
              <a:spcAft>
                <a:spcPts val="0"/>
              </a:spcAft>
              <a:buClr>
                <a:srgbClr val="000000"/>
              </a:buClr>
              <a:buSzPts val="1600"/>
              <a:buFont typeface="Helvetica Neue Light"/>
              <a:buNone/>
              <a:defRPr sz="2133">
                <a:latin typeface="Helvetica Neue Light"/>
                <a:ea typeface="Helvetica Neue Light"/>
                <a:cs typeface="Helvetica Neue Light"/>
                <a:sym typeface="Helvetica Neue Light"/>
              </a:defRPr>
            </a:lvl4pPr>
            <a:lvl5pPr marL="3047924" lvl="4" indent="-304792" algn="ctr" rtl="0">
              <a:lnSpc>
                <a:spcPct val="100000"/>
              </a:lnSpc>
              <a:spcBef>
                <a:spcPts val="0"/>
              </a:spcBef>
              <a:spcAft>
                <a:spcPts val="0"/>
              </a:spcAft>
              <a:buClr>
                <a:srgbClr val="000000"/>
              </a:buClr>
              <a:buSzPts val="1600"/>
              <a:buFont typeface="Helvetica Neue Light"/>
              <a:buNone/>
              <a:defRPr sz="2133">
                <a:latin typeface="Helvetica Neue Light"/>
                <a:ea typeface="Helvetica Neue Light"/>
                <a:cs typeface="Helvetica Neue Light"/>
                <a:sym typeface="Helvetica Neue Light"/>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858" name="Google Shape;858;p173"/>
          <p:cNvSpPr txBox="1"/>
          <p:nvPr/>
        </p:nvSpPr>
        <p:spPr>
          <a:xfrm>
            <a:off x="7835465" y="6531503"/>
            <a:ext cx="2253200" cy="162400"/>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2"/>
              </a:rPr>
              <a:t>BehavioralHealthInnovation.com</a:t>
            </a:r>
            <a:endParaRPr sz="1467"/>
          </a:p>
        </p:txBody>
      </p:sp>
      <p:sp>
        <p:nvSpPr>
          <p:cNvPr id="859" name="Google Shape;859;p173"/>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2064902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Default 4">
  <p:cSld name="1_Default 4">
    <p:spTree>
      <p:nvGrpSpPr>
        <p:cNvPr id="1" name="Shape 860"/>
        <p:cNvGrpSpPr/>
        <p:nvPr/>
      </p:nvGrpSpPr>
      <p:grpSpPr>
        <a:xfrm>
          <a:off x="0" y="0"/>
          <a:ext cx="0" cy="0"/>
          <a:chOff x="0" y="0"/>
          <a:chExt cx="0" cy="0"/>
        </a:xfrm>
      </p:grpSpPr>
      <p:sp>
        <p:nvSpPr>
          <p:cNvPr id="861" name="Google Shape;861;p174"/>
          <p:cNvSpPr txBox="1"/>
          <p:nvPr/>
        </p:nvSpPr>
        <p:spPr>
          <a:xfrm>
            <a:off x="8113225" y="6418759"/>
            <a:ext cx="2430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862" name="Google Shape;862;p174"/>
          <p:cNvGrpSpPr/>
          <p:nvPr/>
        </p:nvGrpSpPr>
        <p:grpSpPr>
          <a:xfrm>
            <a:off x="1219197" y="6611729"/>
            <a:ext cx="9753703" cy="249468"/>
            <a:chOff x="0" y="0"/>
            <a:chExt cx="9753702" cy="249468"/>
          </a:xfrm>
        </p:grpSpPr>
        <p:sp>
          <p:nvSpPr>
            <p:cNvPr id="863" name="Google Shape;863;p174"/>
            <p:cNvSpPr/>
            <p:nvPr/>
          </p:nvSpPr>
          <p:spPr>
            <a:xfrm rot="-5400000">
              <a:off x="2318901" y="-693299"/>
              <a:ext cx="2391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64" name="Google Shape;864;p174"/>
            <p:cNvSpPr/>
            <p:nvPr/>
          </p:nvSpPr>
          <p:spPr>
            <a:xfrm rot="-5400000">
              <a:off x="3944502" y="-693300"/>
              <a:ext cx="239100" cy="16257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65" name="Google Shape;865;p174"/>
            <p:cNvSpPr/>
            <p:nvPr/>
          </p:nvSpPr>
          <p:spPr>
            <a:xfrm rot="-5400000">
              <a:off x="5570102" y="-693300"/>
              <a:ext cx="239100" cy="16257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66" name="Google Shape;866;p174"/>
            <p:cNvSpPr/>
            <p:nvPr/>
          </p:nvSpPr>
          <p:spPr>
            <a:xfrm rot="-5400000">
              <a:off x="7195702" y="-693300"/>
              <a:ext cx="239100" cy="16257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67" name="Google Shape;867;p174"/>
            <p:cNvSpPr/>
            <p:nvPr/>
          </p:nvSpPr>
          <p:spPr>
            <a:xfrm rot="-5400000">
              <a:off x="8821302" y="-693300"/>
              <a:ext cx="239100" cy="16257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68" name="Google Shape;868;p174"/>
            <p:cNvSpPr/>
            <p:nvPr/>
          </p:nvSpPr>
          <p:spPr>
            <a:xfrm rot="-5400000">
              <a:off x="693301" y="-693299"/>
              <a:ext cx="239100" cy="16257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869" name="Google Shape;869;p174"/>
            <p:cNvGrpSpPr/>
            <p:nvPr/>
          </p:nvGrpSpPr>
          <p:grpSpPr>
            <a:xfrm>
              <a:off x="0" y="131865"/>
              <a:ext cx="9753702" cy="117603"/>
              <a:chOff x="0" y="-1"/>
              <a:chExt cx="9753702" cy="117603"/>
            </a:xfrm>
          </p:grpSpPr>
          <p:sp>
            <p:nvSpPr>
              <p:cNvPr id="870" name="Google Shape;870;p174"/>
              <p:cNvSpPr/>
              <p:nvPr/>
            </p:nvSpPr>
            <p:spPr>
              <a:xfrm rot="-5400000">
                <a:off x="2379651" y="-754047"/>
                <a:ext cx="117600" cy="16257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71" name="Google Shape;871;p174"/>
              <p:cNvSpPr/>
              <p:nvPr/>
            </p:nvSpPr>
            <p:spPr>
              <a:xfrm rot="-5400000">
                <a:off x="4005251" y="-754049"/>
                <a:ext cx="117600" cy="16257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72" name="Google Shape;872;p174"/>
              <p:cNvSpPr/>
              <p:nvPr/>
            </p:nvSpPr>
            <p:spPr>
              <a:xfrm rot="-5400000">
                <a:off x="5630852" y="-754047"/>
                <a:ext cx="117600" cy="16257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73" name="Google Shape;873;p174"/>
              <p:cNvSpPr/>
              <p:nvPr/>
            </p:nvSpPr>
            <p:spPr>
              <a:xfrm rot="-5400000">
                <a:off x="7256452" y="-754051"/>
                <a:ext cx="117600" cy="16257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74" name="Google Shape;874;p174"/>
              <p:cNvSpPr/>
              <p:nvPr/>
            </p:nvSpPr>
            <p:spPr>
              <a:xfrm rot="-5400000">
                <a:off x="8882052" y="-754049"/>
                <a:ext cx="117600" cy="16257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75" name="Google Shape;875;p174"/>
              <p:cNvSpPr/>
              <p:nvPr/>
            </p:nvSpPr>
            <p:spPr>
              <a:xfrm rot="-5400000">
                <a:off x="754050" y="-754048"/>
                <a:ext cx="117600" cy="16257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876" name="Google Shape;876;p174"/>
          <p:cNvSpPr txBox="1">
            <a:spLocks noGrp="1"/>
          </p:cNvSpPr>
          <p:nvPr>
            <p:ph type="sldNum" idx="12"/>
          </p:nvPr>
        </p:nvSpPr>
        <p:spPr>
          <a:xfrm>
            <a:off x="10020820" y="6262073"/>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27458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_AND_BODY">
  <p:cSld name="1_TITLE_AND_BODY">
    <p:spTree>
      <p:nvGrpSpPr>
        <p:cNvPr id="1" name="Shape 877"/>
        <p:cNvGrpSpPr/>
        <p:nvPr/>
      </p:nvGrpSpPr>
      <p:grpSpPr>
        <a:xfrm>
          <a:off x="0" y="0"/>
          <a:ext cx="0" cy="0"/>
          <a:chOff x="0" y="0"/>
          <a:chExt cx="0" cy="0"/>
        </a:xfrm>
      </p:grpSpPr>
      <p:sp>
        <p:nvSpPr>
          <p:cNvPr id="878" name="Google Shape;878;p175"/>
          <p:cNvSpPr txBox="1">
            <a:spLocks noGrp="1"/>
          </p:cNvSpPr>
          <p:nvPr>
            <p:ph type="title"/>
          </p:nvPr>
        </p:nvSpPr>
        <p:spPr>
          <a:xfrm>
            <a:off x="1524000" y="1699023"/>
            <a:ext cx="9144000" cy="1790800"/>
          </a:xfrm>
          <a:prstGeom prst="rect">
            <a:avLst/>
          </a:prstGeom>
          <a:noFill/>
          <a:ln>
            <a:noFill/>
          </a:ln>
        </p:spPr>
        <p:txBody>
          <a:bodyPr spcFirstLastPara="1" wrap="square" lIns="25700" tIns="25700" rIns="25700" bIns="25700" anchor="b" anchorCtr="0">
            <a:noAutofit/>
          </a:bodyPr>
          <a:lstStyle>
            <a:lvl1pPr lvl="0" algn="ctr" rtl="0">
              <a:lnSpc>
                <a:spcPct val="90000"/>
              </a:lnSpc>
              <a:spcBef>
                <a:spcPts val="0"/>
              </a:spcBef>
              <a:spcAft>
                <a:spcPts val="0"/>
              </a:spcAft>
              <a:buClr>
                <a:srgbClr val="000000"/>
              </a:buClr>
              <a:buSzPts val="4500"/>
              <a:buFont typeface="Calibri"/>
              <a:buNone/>
              <a:defRPr sz="6000"/>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879" name="Google Shape;879;p175"/>
          <p:cNvSpPr txBox="1">
            <a:spLocks noGrp="1"/>
          </p:cNvSpPr>
          <p:nvPr>
            <p:ph type="body" idx="1"/>
          </p:nvPr>
        </p:nvSpPr>
        <p:spPr>
          <a:xfrm>
            <a:off x="1524000" y="3558779"/>
            <a:ext cx="9144000" cy="1241600"/>
          </a:xfrm>
          <a:prstGeom prst="rect">
            <a:avLst/>
          </a:prstGeom>
          <a:noFill/>
          <a:ln>
            <a:noFill/>
          </a:ln>
        </p:spPr>
        <p:txBody>
          <a:bodyPr spcFirstLastPara="1" wrap="square" lIns="25700" tIns="25700" rIns="25700" bIns="25700" anchor="t" anchorCtr="0">
            <a:noAutofit/>
          </a:bodyPr>
          <a:lstStyle>
            <a:lvl1pPr marL="609585" lvl="0" indent="-304792" algn="ctr" rtl="0">
              <a:lnSpc>
                <a:spcPct val="90000"/>
              </a:lnSpc>
              <a:spcBef>
                <a:spcPts val="1067"/>
              </a:spcBef>
              <a:spcAft>
                <a:spcPts val="0"/>
              </a:spcAft>
              <a:buClr>
                <a:srgbClr val="000000"/>
              </a:buClr>
              <a:buSzPts val="1800"/>
              <a:buFont typeface="Calibri"/>
              <a:buNone/>
              <a:defRPr sz="2400"/>
            </a:lvl1pPr>
            <a:lvl2pPr marL="1219170" lvl="1" indent="-304792" algn="ctr" rtl="0">
              <a:lnSpc>
                <a:spcPct val="90000"/>
              </a:lnSpc>
              <a:spcBef>
                <a:spcPts val="1067"/>
              </a:spcBef>
              <a:spcAft>
                <a:spcPts val="0"/>
              </a:spcAft>
              <a:buClr>
                <a:srgbClr val="000000"/>
              </a:buClr>
              <a:buSzPts val="1800"/>
              <a:buFont typeface="Calibri"/>
              <a:buNone/>
              <a:defRPr sz="2400"/>
            </a:lvl2pPr>
            <a:lvl3pPr marL="1828754" lvl="2" indent="-304792" algn="ctr" rtl="0">
              <a:lnSpc>
                <a:spcPct val="90000"/>
              </a:lnSpc>
              <a:spcBef>
                <a:spcPts val="1067"/>
              </a:spcBef>
              <a:spcAft>
                <a:spcPts val="0"/>
              </a:spcAft>
              <a:buClr>
                <a:srgbClr val="000000"/>
              </a:buClr>
              <a:buSzPts val="1800"/>
              <a:buFont typeface="Calibri"/>
              <a:buNone/>
              <a:defRPr sz="2400"/>
            </a:lvl3pPr>
            <a:lvl4pPr marL="2438339" lvl="3" indent="-304792" algn="ctr" rtl="0">
              <a:lnSpc>
                <a:spcPct val="90000"/>
              </a:lnSpc>
              <a:spcBef>
                <a:spcPts val="1067"/>
              </a:spcBef>
              <a:spcAft>
                <a:spcPts val="0"/>
              </a:spcAft>
              <a:buClr>
                <a:srgbClr val="000000"/>
              </a:buClr>
              <a:buSzPts val="1800"/>
              <a:buFont typeface="Calibri"/>
              <a:buNone/>
              <a:defRPr sz="2400"/>
            </a:lvl4pPr>
            <a:lvl5pPr marL="3047924" lvl="4" indent="-304792" algn="ctr" rtl="0">
              <a:lnSpc>
                <a:spcPct val="90000"/>
              </a:lnSpc>
              <a:spcBef>
                <a:spcPts val="1067"/>
              </a:spcBef>
              <a:spcAft>
                <a:spcPts val="0"/>
              </a:spcAft>
              <a:buClr>
                <a:srgbClr val="000000"/>
              </a:buClr>
              <a:buSzPts val="1800"/>
              <a:buFont typeface="Calibri"/>
              <a:buNone/>
              <a:defRPr sz="2400"/>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880" name="Google Shape;880;p175"/>
          <p:cNvSpPr txBox="1">
            <a:spLocks noGrp="1"/>
          </p:cNvSpPr>
          <p:nvPr>
            <p:ph type="sldNum" idx="12"/>
          </p:nvPr>
        </p:nvSpPr>
        <p:spPr>
          <a:xfrm>
            <a:off x="11118115" y="5648653"/>
            <a:ext cx="236000" cy="225200"/>
          </a:xfrm>
          <a:prstGeom prst="rect">
            <a:avLst/>
          </a:prstGeom>
          <a:noFill/>
          <a:ln>
            <a:noFill/>
          </a:ln>
        </p:spPr>
        <p:txBody>
          <a:bodyPr spcFirstLastPara="1" wrap="square" lIns="25700" tIns="25700" rIns="25700" bIns="2570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6578838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Default">
  <p:cSld name="1_Default">
    <p:spTree>
      <p:nvGrpSpPr>
        <p:cNvPr id="1" name="Shape 881"/>
        <p:cNvGrpSpPr/>
        <p:nvPr/>
      </p:nvGrpSpPr>
      <p:grpSpPr>
        <a:xfrm>
          <a:off x="0" y="0"/>
          <a:ext cx="0" cy="0"/>
          <a:chOff x="0" y="0"/>
          <a:chExt cx="0" cy="0"/>
        </a:xfrm>
      </p:grpSpPr>
      <p:sp>
        <p:nvSpPr>
          <p:cNvPr id="882" name="Google Shape;882;p176"/>
          <p:cNvSpPr txBox="1">
            <a:spLocks noGrp="1"/>
          </p:cNvSpPr>
          <p:nvPr>
            <p:ph type="title"/>
          </p:nvPr>
        </p:nvSpPr>
        <p:spPr>
          <a:xfrm>
            <a:off x="609597" y="274636"/>
            <a:ext cx="10972800" cy="1325600"/>
          </a:xfrm>
          <a:prstGeom prst="rect">
            <a:avLst/>
          </a:prstGeom>
          <a:noFill/>
          <a:ln>
            <a:noFill/>
          </a:ln>
        </p:spPr>
        <p:txBody>
          <a:bodyPr spcFirstLastPara="1" wrap="square" lIns="34250" tIns="34250" rIns="34250" bIns="3425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883" name="Google Shape;883;p176"/>
          <p:cNvSpPr txBox="1">
            <a:spLocks noGrp="1"/>
          </p:cNvSpPr>
          <p:nvPr>
            <p:ph type="body" idx="1"/>
          </p:nvPr>
        </p:nvSpPr>
        <p:spPr>
          <a:xfrm>
            <a:off x="609597" y="901699"/>
            <a:ext cx="10972800" cy="5257600"/>
          </a:xfrm>
          <a:prstGeom prst="rect">
            <a:avLst/>
          </a:prstGeom>
          <a:noFill/>
          <a:ln>
            <a:noFill/>
          </a:ln>
        </p:spPr>
        <p:txBody>
          <a:bodyPr spcFirstLastPara="1" wrap="square" lIns="34250" tIns="34250" rIns="34250" bIns="3425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884" name="Google Shape;884;p176"/>
          <p:cNvSpPr txBox="1"/>
          <p:nvPr/>
        </p:nvSpPr>
        <p:spPr>
          <a:xfrm>
            <a:off x="8757587" y="640089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885" name="Google Shape;885;p176"/>
          <p:cNvGrpSpPr/>
          <p:nvPr/>
        </p:nvGrpSpPr>
        <p:grpSpPr>
          <a:xfrm>
            <a:off x="-406408" y="6611728"/>
            <a:ext cx="13004568" cy="255571"/>
            <a:chOff x="-2" y="0"/>
            <a:chExt cx="13004568" cy="255571"/>
          </a:xfrm>
        </p:grpSpPr>
        <p:sp>
          <p:nvSpPr>
            <p:cNvPr id="886" name="Google Shape;886;p176"/>
            <p:cNvSpPr txBox="1"/>
            <p:nvPr/>
          </p:nvSpPr>
          <p:spPr>
            <a:xfrm>
              <a:off x="407904" y="64771"/>
              <a:ext cx="3696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887" name="Google Shape;887;p176"/>
            <p:cNvSpPr/>
            <p:nvPr/>
          </p:nvSpPr>
          <p:spPr>
            <a:xfrm rot="-5400000">
              <a:off x="3131615" y="-964198"/>
              <a:ext cx="2391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88" name="Google Shape;888;p176"/>
            <p:cNvSpPr/>
            <p:nvPr/>
          </p:nvSpPr>
          <p:spPr>
            <a:xfrm rot="-5400000">
              <a:off x="5299029" y="-964200"/>
              <a:ext cx="239100" cy="21675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89" name="Google Shape;889;p176"/>
            <p:cNvSpPr/>
            <p:nvPr/>
          </p:nvSpPr>
          <p:spPr>
            <a:xfrm rot="-5400000">
              <a:off x="7466441" y="-964199"/>
              <a:ext cx="239100" cy="21675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90" name="Google Shape;890;p176"/>
            <p:cNvSpPr/>
            <p:nvPr/>
          </p:nvSpPr>
          <p:spPr>
            <a:xfrm rot="-5400000">
              <a:off x="9633855" y="-964199"/>
              <a:ext cx="239100" cy="21675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91" name="Google Shape;891;p176"/>
            <p:cNvSpPr/>
            <p:nvPr/>
          </p:nvSpPr>
          <p:spPr>
            <a:xfrm rot="-5400000">
              <a:off x="11801266" y="-964198"/>
              <a:ext cx="239100" cy="21675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92" name="Google Shape;892;p176"/>
            <p:cNvSpPr/>
            <p:nvPr/>
          </p:nvSpPr>
          <p:spPr>
            <a:xfrm rot="-5400000">
              <a:off x="964203" y="-964198"/>
              <a:ext cx="239100" cy="21675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893" name="Google Shape;893;p176"/>
            <p:cNvGrpSpPr/>
            <p:nvPr/>
          </p:nvGrpSpPr>
          <p:grpSpPr>
            <a:xfrm>
              <a:off x="-2" y="131866"/>
              <a:ext cx="13004566" cy="117603"/>
              <a:chOff x="-1" y="0"/>
              <a:chExt cx="13004566" cy="117603"/>
            </a:xfrm>
          </p:grpSpPr>
          <p:sp>
            <p:nvSpPr>
              <p:cNvPr id="894" name="Google Shape;894;p176"/>
              <p:cNvSpPr/>
              <p:nvPr/>
            </p:nvSpPr>
            <p:spPr>
              <a:xfrm rot="-5400000">
                <a:off x="3192365" y="-1024947"/>
                <a:ext cx="117600" cy="21675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95" name="Google Shape;895;p176"/>
              <p:cNvSpPr/>
              <p:nvPr/>
            </p:nvSpPr>
            <p:spPr>
              <a:xfrm rot="-5400000">
                <a:off x="5359777" y="-1024949"/>
                <a:ext cx="1176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96" name="Google Shape;896;p176"/>
              <p:cNvSpPr/>
              <p:nvPr/>
            </p:nvSpPr>
            <p:spPr>
              <a:xfrm rot="-5400000">
                <a:off x="7527191" y="-1024947"/>
                <a:ext cx="117600" cy="21675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97" name="Google Shape;897;p176"/>
              <p:cNvSpPr/>
              <p:nvPr/>
            </p:nvSpPr>
            <p:spPr>
              <a:xfrm rot="-5400000">
                <a:off x="9694603" y="-1024950"/>
                <a:ext cx="117600" cy="21675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98" name="Google Shape;898;p176"/>
              <p:cNvSpPr/>
              <p:nvPr/>
            </p:nvSpPr>
            <p:spPr>
              <a:xfrm rot="-5400000">
                <a:off x="11862015" y="-1024949"/>
                <a:ext cx="117600" cy="21675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899" name="Google Shape;899;p176"/>
              <p:cNvSpPr/>
              <p:nvPr/>
            </p:nvSpPr>
            <p:spPr>
              <a:xfrm rot="-5400000">
                <a:off x="1024949" y="-1024947"/>
                <a:ext cx="117600" cy="21675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900" name="Google Shape;900;p176"/>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01864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2FAA5F2-0C8D-F54F-8F54-1962C44F82A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F9E6903-85BE-CB46-8D1F-4F7C672B4F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04A404-7814-6A4F-B712-845375D05D78}"/>
              </a:ext>
            </a:extLst>
          </p:cNvPr>
          <p:cNvSpPr>
            <a:spLocks noGrp="1"/>
          </p:cNvSpPr>
          <p:nvPr>
            <p:ph type="sldNum" sz="quarter" idx="12"/>
          </p:nvPr>
        </p:nvSpPr>
        <p:spPr/>
        <p:txBody>
          <a:bodyPr/>
          <a:lstStyle>
            <a:lvl1pPr>
              <a:defRPr/>
            </a:lvl1pPr>
          </a:lstStyle>
          <a:p>
            <a:pPr>
              <a:defRPr/>
            </a:pPr>
            <a:fld id="{D44ED17E-1F85-7949-8BA9-B749BAA5E8C9}" type="slidenum">
              <a:rPr lang="en-US" altLang="en-US"/>
              <a:pPr>
                <a:defRPr/>
              </a:pPr>
              <a:t>‹#›</a:t>
            </a:fld>
            <a:endParaRPr lang="en-US" altLang="en-US"/>
          </a:p>
        </p:txBody>
      </p:sp>
    </p:spTree>
    <p:extLst>
      <p:ext uri="{BB962C8B-B14F-4D97-AF65-F5344CB8AC3E}">
        <p14:creationId xmlns:p14="http://schemas.microsoft.com/office/powerpoint/2010/main" val="114293865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Default - Blank">
  <p:cSld name="1_Default - Blank">
    <p:spTree>
      <p:nvGrpSpPr>
        <p:cNvPr id="1" name="Shape 901"/>
        <p:cNvGrpSpPr/>
        <p:nvPr/>
      </p:nvGrpSpPr>
      <p:grpSpPr>
        <a:xfrm>
          <a:off x="0" y="0"/>
          <a:ext cx="0" cy="0"/>
          <a:chOff x="0" y="0"/>
          <a:chExt cx="0" cy="0"/>
        </a:xfrm>
      </p:grpSpPr>
      <p:grpSp>
        <p:nvGrpSpPr>
          <p:cNvPr id="902" name="Google Shape;902;p177"/>
          <p:cNvGrpSpPr/>
          <p:nvPr/>
        </p:nvGrpSpPr>
        <p:grpSpPr>
          <a:xfrm>
            <a:off x="-406408" y="6611728"/>
            <a:ext cx="13004568" cy="255571"/>
            <a:chOff x="-2" y="0"/>
            <a:chExt cx="13004568" cy="255571"/>
          </a:xfrm>
        </p:grpSpPr>
        <p:sp>
          <p:nvSpPr>
            <p:cNvPr id="903" name="Google Shape;903;p177"/>
            <p:cNvSpPr txBox="1"/>
            <p:nvPr/>
          </p:nvSpPr>
          <p:spPr>
            <a:xfrm>
              <a:off x="407904" y="64771"/>
              <a:ext cx="3696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904" name="Google Shape;904;p177"/>
            <p:cNvSpPr/>
            <p:nvPr/>
          </p:nvSpPr>
          <p:spPr>
            <a:xfrm rot="-5400000">
              <a:off x="3131615" y="-964198"/>
              <a:ext cx="2391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05" name="Google Shape;905;p177"/>
            <p:cNvSpPr/>
            <p:nvPr/>
          </p:nvSpPr>
          <p:spPr>
            <a:xfrm rot="-5400000">
              <a:off x="5299029" y="-964200"/>
              <a:ext cx="239100" cy="21675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06" name="Google Shape;906;p177"/>
            <p:cNvSpPr/>
            <p:nvPr/>
          </p:nvSpPr>
          <p:spPr>
            <a:xfrm rot="-5400000">
              <a:off x="7466441" y="-964199"/>
              <a:ext cx="239100" cy="21675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07" name="Google Shape;907;p177"/>
            <p:cNvSpPr/>
            <p:nvPr/>
          </p:nvSpPr>
          <p:spPr>
            <a:xfrm rot="-5400000">
              <a:off x="9633855" y="-964199"/>
              <a:ext cx="239100" cy="21675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08" name="Google Shape;908;p177"/>
            <p:cNvSpPr/>
            <p:nvPr/>
          </p:nvSpPr>
          <p:spPr>
            <a:xfrm rot="-5400000">
              <a:off x="11801266" y="-964198"/>
              <a:ext cx="239100" cy="21675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09" name="Google Shape;909;p177"/>
            <p:cNvSpPr/>
            <p:nvPr/>
          </p:nvSpPr>
          <p:spPr>
            <a:xfrm rot="-5400000">
              <a:off x="964203" y="-964198"/>
              <a:ext cx="239100" cy="21675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910" name="Google Shape;910;p177"/>
            <p:cNvGrpSpPr/>
            <p:nvPr/>
          </p:nvGrpSpPr>
          <p:grpSpPr>
            <a:xfrm>
              <a:off x="-2" y="131866"/>
              <a:ext cx="13004566" cy="117603"/>
              <a:chOff x="-1" y="0"/>
              <a:chExt cx="13004566" cy="117603"/>
            </a:xfrm>
          </p:grpSpPr>
          <p:sp>
            <p:nvSpPr>
              <p:cNvPr id="911" name="Google Shape;911;p177"/>
              <p:cNvSpPr/>
              <p:nvPr/>
            </p:nvSpPr>
            <p:spPr>
              <a:xfrm rot="-5400000">
                <a:off x="3192365" y="-1024947"/>
                <a:ext cx="117600" cy="21675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12" name="Google Shape;912;p177"/>
              <p:cNvSpPr/>
              <p:nvPr/>
            </p:nvSpPr>
            <p:spPr>
              <a:xfrm rot="-5400000">
                <a:off x="5359777" y="-1024949"/>
                <a:ext cx="1176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13" name="Google Shape;913;p177"/>
              <p:cNvSpPr/>
              <p:nvPr/>
            </p:nvSpPr>
            <p:spPr>
              <a:xfrm rot="-5400000">
                <a:off x="7527191" y="-1024947"/>
                <a:ext cx="117600" cy="21675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14" name="Google Shape;914;p177"/>
              <p:cNvSpPr/>
              <p:nvPr/>
            </p:nvSpPr>
            <p:spPr>
              <a:xfrm rot="-5400000">
                <a:off x="9694603" y="-1024950"/>
                <a:ext cx="117600" cy="21675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15" name="Google Shape;915;p177"/>
              <p:cNvSpPr/>
              <p:nvPr/>
            </p:nvSpPr>
            <p:spPr>
              <a:xfrm rot="-5400000">
                <a:off x="11862015" y="-1024949"/>
                <a:ext cx="117600" cy="21675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16" name="Google Shape;916;p177"/>
              <p:cNvSpPr/>
              <p:nvPr/>
            </p:nvSpPr>
            <p:spPr>
              <a:xfrm rot="-5400000">
                <a:off x="1024949" y="-1024947"/>
                <a:ext cx="117600" cy="21675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917" name="Google Shape;917;p177"/>
          <p:cNvSpPr txBox="1"/>
          <p:nvPr/>
        </p:nvSpPr>
        <p:spPr>
          <a:xfrm>
            <a:off x="8510037" y="6422096"/>
            <a:ext cx="3006400" cy="1576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2"/>
              </a:rPr>
              <a:t>BehavioralHealthInnovation.com</a:t>
            </a:r>
            <a:endParaRPr sz="1467"/>
          </a:p>
        </p:txBody>
      </p:sp>
      <p:sp>
        <p:nvSpPr>
          <p:cNvPr id="918" name="Google Shape;918;p177"/>
          <p:cNvSpPr txBox="1">
            <a:spLocks noGrp="1"/>
          </p:cNvSpPr>
          <p:nvPr>
            <p:ph type="sldNum" idx="12"/>
          </p:nvPr>
        </p:nvSpPr>
        <p:spPr>
          <a:xfrm>
            <a:off x="11171079" y="5745532"/>
            <a:ext cx="182800" cy="162800"/>
          </a:xfrm>
          <a:prstGeom prst="rect">
            <a:avLst/>
          </a:prstGeom>
          <a:noFill/>
          <a:ln>
            <a:noFill/>
          </a:ln>
        </p:spPr>
        <p:txBody>
          <a:bodyPr spcFirstLastPara="1" wrap="square" lIns="10675" tIns="10675" rIns="10675" bIns="10675" anchor="ctr" anchorCtr="0">
            <a:noAutofit/>
          </a:bodyPr>
          <a:lstStyle>
            <a:lvl1pPr marL="0" marR="0" lvl="0" indent="0" algn="r" rtl="0">
              <a:lnSpc>
                <a:spcPct val="100000"/>
              </a:lnSpc>
              <a:spcBef>
                <a:spcPts val="0"/>
              </a:spcBef>
              <a:spcAft>
                <a:spcPts val="0"/>
              </a:spcAft>
              <a:buClr>
                <a:srgbClr val="F6F6F6"/>
              </a:buClr>
              <a:buSzPts val="800"/>
              <a:buFont typeface="Calibri"/>
              <a:buNone/>
              <a:defRPr sz="1067">
                <a:solidFill>
                  <a:srgbClr val="F6F6F6"/>
                </a:solidFill>
              </a:defRPr>
            </a:lvl1pPr>
            <a:lvl2pPr marL="0" marR="0" lvl="1" indent="0" algn="r" rtl="0">
              <a:lnSpc>
                <a:spcPct val="100000"/>
              </a:lnSpc>
              <a:spcBef>
                <a:spcPts val="0"/>
              </a:spcBef>
              <a:spcAft>
                <a:spcPts val="0"/>
              </a:spcAft>
              <a:buClr>
                <a:srgbClr val="F6F6F6"/>
              </a:buClr>
              <a:buSzPts val="800"/>
              <a:buFont typeface="Calibri"/>
              <a:buNone/>
              <a:defRPr sz="1067">
                <a:solidFill>
                  <a:srgbClr val="F6F6F6"/>
                </a:solidFill>
              </a:defRPr>
            </a:lvl2pPr>
            <a:lvl3pPr marL="0" marR="0" lvl="2" indent="0" algn="r" rtl="0">
              <a:lnSpc>
                <a:spcPct val="100000"/>
              </a:lnSpc>
              <a:spcBef>
                <a:spcPts val="0"/>
              </a:spcBef>
              <a:spcAft>
                <a:spcPts val="0"/>
              </a:spcAft>
              <a:buClr>
                <a:srgbClr val="F6F6F6"/>
              </a:buClr>
              <a:buSzPts val="800"/>
              <a:buFont typeface="Calibri"/>
              <a:buNone/>
              <a:defRPr sz="1067">
                <a:solidFill>
                  <a:srgbClr val="F6F6F6"/>
                </a:solidFill>
              </a:defRPr>
            </a:lvl3pPr>
            <a:lvl4pPr marL="0" marR="0" lvl="3" indent="0" algn="r" rtl="0">
              <a:lnSpc>
                <a:spcPct val="100000"/>
              </a:lnSpc>
              <a:spcBef>
                <a:spcPts val="0"/>
              </a:spcBef>
              <a:spcAft>
                <a:spcPts val="0"/>
              </a:spcAft>
              <a:buClr>
                <a:srgbClr val="F6F6F6"/>
              </a:buClr>
              <a:buSzPts val="800"/>
              <a:buFont typeface="Calibri"/>
              <a:buNone/>
              <a:defRPr sz="1067">
                <a:solidFill>
                  <a:srgbClr val="F6F6F6"/>
                </a:solidFill>
              </a:defRPr>
            </a:lvl4pPr>
            <a:lvl5pPr marL="0" marR="0" lvl="4" indent="0" algn="r" rtl="0">
              <a:lnSpc>
                <a:spcPct val="100000"/>
              </a:lnSpc>
              <a:spcBef>
                <a:spcPts val="0"/>
              </a:spcBef>
              <a:spcAft>
                <a:spcPts val="0"/>
              </a:spcAft>
              <a:buClr>
                <a:srgbClr val="F6F6F6"/>
              </a:buClr>
              <a:buSzPts val="800"/>
              <a:buFont typeface="Calibri"/>
              <a:buNone/>
              <a:defRPr sz="1067">
                <a:solidFill>
                  <a:srgbClr val="F6F6F6"/>
                </a:solidFill>
              </a:defRPr>
            </a:lvl5pPr>
            <a:lvl6pPr marL="0" marR="0" lvl="5" indent="0" algn="r" rtl="0">
              <a:lnSpc>
                <a:spcPct val="100000"/>
              </a:lnSpc>
              <a:spcBef>
                <a:spcPts val="0"/>
              </a:spcBef>
              <a:spcAft>
                <a:spcPts val="0"/>
              </a:spcAft>
              <a:buClr>
                <a:srgbClr val="F6F6F6"/>
              </a:buClr>
              <a:buSzPts val="800"/>
              <a:buFont typeface="Calibri"/>
              <a:buNone/>
              <a:defRPr sz="1067">
                <a:solidFill>
                  <a:srgbClr val="F6F6F6"/>
                </a:solidFill>
              </a:defRPr>
            </a:lvl6pPr>
            <a:lvl7pPr marL="0" marR="0" lvl="6" indent="0" algn="r" rtl="0">
              <a:lnSpc>
                <a:spcPct val="100000"/>
              </a:lnSpc>
              <a:spcBef>
                <a:spcPts val="0"/>
              </a:spcBef>
              <a:spcAft>
                <a:spcPts val="0"/>
              </a:spcAft>
              <a:buClr>
                <a:srgbClr val="F6F6F6"/>
              </a:buClr>
              <a:buSzPts val="800"/>
              <a:buFont typeface="Calibri"/>
              <a:buNone/>
              <a:defRPr sz="1067">
                <a:solidFill>
                  <a:srgbClr val="F6F6F6"/>
                </a:solidFill>
              </a:defRPr>
            </a:lvl7pPr>
            <a:lvl8pPr marL="0" marR="0" lvl="7" indent="0" algn="r" rtl="0">
              <a:lnSpc>
                <a:spcPct val="100000"/>
              </a:lnSpc>
              <a:spcBef>
                <a:spcPts val="0"/>
              </a:spcBef>
              <a:spcAft>
                <a:spcPts val="0"/>
              </a:spcAft>
              <a:buClr>
                <a:srgbClr val="F6F6F6"/>
              </a:buClr>
              <a:buSzPts val="800"/>
              <a:buFont typeface="Calibri"/>
              <a:buNone/>
              <a:defRPr sz="1067">
                <a:solidFill>
                  <a:srgbClr val="F6F6F6"/>
                </a:solidFill>
              </a:defRPr>
            </a:lvl8pPr>
            <a:lvl9pPr marL="0" marR="0" lvl="8" indent="0" algn="r" rtl="0">
              <a:lnSpc>
                <a:spcPct val="100000"/>
              </a:lnSpc>
              <a:spcBef>
                <a:spcPts val="0"/>
              </a:spcBef>
              <a:spcAft>
                <a:spcPts val="0"/>
              </a:spcAft>
              <a:buClr>
                <a:srgbClr val="F6F6F6"/>
              </a:buClr>
              <a:buSzPts val="800"/>
              <a:buFont typeface="Calibri"/>
              <a:buNone/>
              <a:defRPr sz="1067">
                <a:solidFill>
                  <a:srgbClr val="F6F6F6"/>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298240462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Default - Blank 2">
  <p:cSld name="1_Default - Blank 2">
    <p:spTree>
      <p:nvGrpSpPr>
        <p:cNvPr id="1" name="Shape 919"/>
        <p:cNvGrpSpPr/>
        <p:nvPr/>
      </p:nvGrpSpPr>
      <p:grpSpPr>
        <a:xfrm>
          <a:off x="0" y="0"/>
          <a:ext cx="0" cy="0"/>
          <a:chOff x="0" y="0"/>
          <a:chExt cx="0" cy="0"/>
        </a:xfrm>
      </p:grpSpPr>
      <p:grpSp>
        <p:nvGrpSpPr>
          <p:cNvPr id="920" name="Google Shape;920;p178"/>
          <p:cNvGrpSpPr/>
          <p:nvPr/>
        </p:nvGrpSpPr>
        <p:grpSpPr>
          <a:xfrm>
            <a:off x="-406408" y="6611728"/>
            <a:ext cx="13004568" cy="255571"/>
            <a:chOff x="-2" y="0"/>
            <a:chExt cx="13004568" cy="255571"/>
          </a:xfrm>
        </p:grpSpPr>
        <p:sp>
          <p:nvSpPr>
            <p:cNvPr id="921" name="Google Shape;921;p178"/>
            <p:cNvSpPr txBox="1"/>
            <p:nvPr/>
          </p:nvSpPr>
          <p:spPr>
            <a:xfrm>
              <a:off x="407904" y="64771"/>
              <a:ext cx="3696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922" name="Google Shape;922;p178"/>
            <p:cNvSpPr/>
            <p:nvPr/>
          </p:nvSpPr>
          <p:spPr>
            <a:xfrm rot="-5400000">
              <a:off x="3131615" y="-964198"/>
              <a:ext cx="2391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23" name="Google Shape;923;p178"/>
            <p:cNvSpPr/>
            <p:nvPr/>
          </p:nvSpPr>
          <p:spPr>
            <a:xfrm rot="-5400000">
              <a:off x="5299029" y="-964200"/>
              <a:ext cx="239100" cy="21675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24" name="Google Shape;924;p178"/>
            <p:cNvSpPr/>
            <p:nvPr/>
          </p:nvSpPr>
          <p:spPr>
            <a:xfrm rot="-5400000">
              <a:off x="7466441" y="-964199"/>
              <a:ext cx="239100" cy="21675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25" name="Google Shape;925;p178"/>
            <p:cNvSpPr/>
            <p:nvPr/>
          </p:nvSpPr>
          <p:spPr>
            <a:xfrm rot="-5400000">
              <a:off x="9633855" y="-964199"/>
              <a:ext cx="239100" cy="21675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26" name="Google Shape;926;p178"/>
            <p:cNvSpPr/>
            <p:nvPr/>
          </p:nvSpPr>
          <p:spPr>
            <a:xfrm rot="-5400000">
              <a:off x="11801266" y="-964198"/>
              <a:ext cx="239100" cy="21675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27" name="Google Shape;927;p178"/>
            <p:cNvSpPr/>
            <p:nvPr/>
          </p:nvSpPr>
          <p:spPr>
            <a:xfrm rot="-5400000">
              <a:off x="964203" y="-964198"/>
              <a:ext cx="239100" cy="21675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928" name="Google Shape;928;p178"/>
            <p:cNvGrpSpPr/>
            <p:nvPr/>
          </p:nvGrpSpPr>
          <p:grpSpPr>
            <a:xfrm>
              <a:off x="-2" y="131866"/>
              <a:ext cx="13004566" cy="117603"/>
              <a:chOff x="-1" y="0"/>
              <a:chExt cx="13004566" cy="117603"/>
            </a:xfrm>
          </p:grpSpPr>
          <p:sp>
            <p:nvSpPr>
              <p:cNvPr id="929" name="Google Shape;929;p178"/>
              <p:cNvSpPr/>
              <p:nvPr/>
            </p:nvSpPr>
            <p:spPr>
              <a:xfrm rot="-5400000">
                <a:off x="3192365" y="-1024947"/>
                <a:ext cx="117600" cy="21675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30" name="Google Shape;930;p178"/>
              <p:cNvSpPr/>
              <p:nvPr/>
            </p:nvSpPr>
            <p:spPr>
              <a:xfrm rot="-5400000">
                <a:off x="5359777" y="-1024949"/>
                <a:ext cx="1176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31" name="Google Shape;931;p178"/>
              <p:cNvSpPr/>
              <p:nvPr/>
            </p:nvSpPr>
            <p:spPr>
              <a:xfrm rot="-5400000">
                <a:off x="7527191" y="-1024947"/>
                <a:ext cx="117600" cy="21675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32" name="Google Shape;932;p178"/>
              <p:cNvSpPr/>
              <p:nvPr/>
            </p:nvSpPr>
            <p:spPr>
              <a:xfrm rot="-5400000">
                <a:off x="9694603" y="-1024950"/>
                <a:ext cx="117600" cy="21675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33" name="Google Shape;933;p178"/>
              <p:cNvSpPr/>
              <p:nvPr/>
            </p:nvSpPr>
            <p:spPr>
              <a:xfrm rot="-5400000">
                <a:off x="11862015" y="-1024949"/>
                <a:ext cx="117600" cy="21675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34" name="Google Shape;934;p178"/>
              <p:cNvSpPr/>
              <p:nvPr/>
            </p:nvSpPr>
            <p:spPr>
              <a:xfrm rot="-5400000">
                <a:off x="1024949" y="-1024947"/>
                <a:ext cx="117600" cy="21675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935" name="Google Shape;935;p178"/>
          <p:cNvSpPr txBox="1"/>
          <p:nvPr/>
        </p:nvSpPr>
        <p:spPr>
          <a:xfrm>
            <a:off x="8498129" y="6377448"/>
            <a:ext cx="3006400" cy="1576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2"/>
              </a:rPr>
              <a:t>BehavioralHealthInnovation.com</a:t>
            </a:r>
            <a:endParaRPr sz="1467"/>
          </a:p>
        </p:txBody>
      </p:sp>
      <p:sp>
        <p:nvSpPr>
          <p:cNvPr id="936" name="Google Shape;936;p178"/>
          <p:cNvSpPr txBox="1">
            <a:spLocks noGrp="1"/>
          </p:cNvSpPr>
          <p:nvPr>
            <p:ph type="sldNum" idx="12"/>
          </p:nvPr>
        </p:nvSpPr>
        <p:spPr>
          <a:xfrm>
            <a:off x="11171045" y="5745471"/>
            <a:ext cx="182800" cy="162800"/>
          </a:xfrm>
          <a:prstGeom prst="rect">
            <a:avLst/>
          </a:prstGeom>
          <a:noFill/>
          <a:ln>
            <a:noFill/>
          </a:ln>
        </p:spPr>
        <p:txBody>
          <a:bodyPr spcFirstLastPara="1" wrap="square" lIns="10700" tIns="10700" rIns="10700" bIns="10700" anchor="ctr" anchorCtr="0">
            <a:noAutofit/>
          </a:bodyPr>
          <a:lstStyle>
            <a:lvl1pPr marL="0" marR="0" lvl="0" indent="0" algn="r" rtl="0">
              <a:lnSpc>
                <a:spcPct val="100000"/>
              </a:lnSpc>
              <a:spcBef>
                <a:spcPts val="0"/>
              </a:spcBef>
              <a:spcAft>
                <a:spcPts val="0"/>
              </a:spcAft>
              <a:buClr>
                <a:srgbClr val="F6F6F6"/>
              </a:buClr>
              <a:buSzPts val="800"/>
              <a:buFont typeface="Calibri"/>
              <a:buNone/>
              <a:defRPr sz="1067">
                <a:solidFill>
                  <a:srgbClr val="F6F6F6"/>
                </a:solidFill>
              </a:defRPr>
            </a:lvl1pPr>
            <a:lvl2pPr marL="0" marR="0" lvl="1" indent="0" algn="r" rtl="0">
              <a:lnSpc>
                <a:spcPct val="100000"/>
              </a:lnSpc>
              <a:spcBef>
                <a:spcPts val="0"/>
              </a:spcBef>
              <a:spcAft>
                <a:spcPts val="0"/>
              </a:spcAft>
              <a:buClr>
                <a:srgbClr val="F6F6F6"/>
              </a:buClr>
              <a:buSzPts val="800"/>
              <a:buFont typeface="Calibri"/>
              <a:buNone/>
              <a:defRPr sz="1067">
                <a:solidFill>
                  <a:srgbClr val="F6F6F6"/>
                </a:solidFill>
              </a:defRPr>
            </a:lvl2pPr>
            <a:lvl3pPr marL="0" marR="0" lvl="2" indent="0" algn="r" rtl="0">
              <a:lnSpc>
                <a:spcPct val="100000"/>
              </a:lnSpc>
              <a:spcBef>
                <a:spcPts val="0"/>
              </a:spcBef>
              <a:spcAft>
                <a:spcPts val="0"/>
              </a:spcAft>
              <a:buClr>
                <a:srgbClr val="F6F6F6"/>
              </a:buClr>
              <a:buSzPts val="800"/>
              <a:buFont typeface="Calibri"/>
              <a:buNone/>
              <a:defRPr sz="1067">
                <a:solidFill>
                  <a:srgbClr val="F6F6F6"/>
                </a:solidFill>
              </a:defRPr>
            </a:lvl3pPr>
            <a:lvl4pPr marL="0" marR="0" lvl="3" indent="0" algn="r" rtl="0">
              <a:lnSpc>
                <a:spcPct val="100000"/>
              </a:lnSpc>
              <a:spcBef>
                <a:spcPts val="0"/>
              </a:spcBef>
              <a:spcAft>
                <a:spcPts val="0"/>
              </a:spcAft>
              <a:buClr>
                <a:srgbClr val="F6F6F6"/>
              </a:buClr>
              <a:buSzPts val="800"/>
              <a:buFont typeface="Calibri"/>
              <a:buNone/>
              <a:defRPr sz="1067">
                <a:solidFill>
                  <a:srgbClr val="F6F6F6"/>
                </a:solidFill>
              </a:defRPr>
            </a:lvl4pPr>
            <a:lvl5pPr marL="0" marR="0" lvl="4" indent="0" algn="r" rtl="0">
              <a:lnSpc>
                <a:spcPct val="100000"/>
              </a:lnSpc>
              <a:spcBef>
                <a:spcPts val="0"/>
              </a:spcBef>
              <a:spcAft>
                <a:spcPts val="0"/>
              </a:spcAft>
              <a:buClr>
                <a:srgbClr val="F6F6F6"/>
              </a:buClr>
              <a:buSzPts val="800"/>
              <a:buFont typeface="Calibri"/>
              <a:buNone/>
              <a:defRPr sz="1067">
                <a:solidFill>
                  <a:srgbClr val="F6F6F6"/>
                </a:solidFill>
              </a:defRPr>
            </a:lvl5pPr>
            <a:lvl6pPr marL="0" marR="0" lvl="5" indent="0" algn="r" rtl="0">
              <a:lnSpc>
                <a:spcPct val="100000"/>
              </a:lnSpc>
              <a:spcBef>
                <a:spcPts val="0"/>
              </a:spcBef>
              <a:spcAft>
                <a:spcPts val="0"/>
              </a:spcAft>
              <a:buClr>
                <a:srgbClr val="F6F6F6"/>
              </a:buClr>
              <a:buSzPts val="800"/>
              <a:buFont typeface="Calibri"/>
              <a:buNone/>
              <a:defRPr sz="1067">
                <a:solidFill>
                  <a:srgbClr val="F6F6F6"/>
                </a:solidFill>
              </a:defRPr>
            </a:lvl6pPr>
            <a:lvl7pPr marL="0" marR="0" lvl="6" indent="0" algn="r" rtl="0">
              <a:lnSpc>
                <a:spcPct val="100000"/>
              </a:lnSpc>
              <a:spcBef>
                <a:spcPts val="0"/>
              </a:spcBef>
              <a:spcAft>
                <a:spcPts val="0"/>
              </a:spcAft>
              <a:buClr>
                <a:srgbClr val="F6F6F6"/>
              </a:buClr>
              <a:buSzPts val="800"/>
              <a:buFont typeface="Calibri"/>
              <a:buNone/>
              <a:defRPr sz="1067">
                <a:solidFill>
                  <a:srgbClr val="F6F6F6"/>
                </a:solidFill>
              </a:defRPr>
            </a:lvl7pPr>
            <a:lvl8pPr marL="0" marR="0" lvl="7" indent="0" algn="r" rtl="0">
              <a:lnSpc>
                <a:spcPct val="100000"/>
              </a:lnSpc>
              <a:spcBef>
                <a:spcPts val="0"/>
              </a:spcBef>
              <a:spcAft>
                <a:spcPts val="0"/>
              </a:spcAft>
              <a:buClr>
                <a:srgbClr val="F6F6F6"/>
              </a:buClr>
              <a:buSzPts val="800"/>
              <a:buFont typeface="Calibri"/>
              <a:buNone/>
              <a:defRPr sz="1067">
                <a:solidFill>
                  <a:srgbClr val="F6F6F6"/>
                </a:solidFill>
              </a:defRPr>
            </a:lvl8pPr>
            <a:lvl9pPr marL="0" marR="0" lvl="8" indent="0" algn="r" rtl="0">
              <a:lnSpc>
                <a:spcPct val="100000"/>
              </a:lnSpc>
              <a:spcBef>
                <a:spcPts val="0"/>
              </a:spcBef>
              <a:spcAft>
                <a:spcPts val="0"/>
              </a:spcAft>
              <a:buClr>
                <a:srgbClr val="F6F6F6"/>
              </a:buClr>
              <a:buSzPts val="800"/>
              <a:buFont typeface="Calibri"/>
              <a:buNone/>
              <a:defRPr sz="1067">
                <a:solidFill>
                  <a:srgbClr val="F6F6F6"/>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299883633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Default - Title Slide">
  <p:cSld name="1_Default - Title Slide">
    <p:spTree>
      <p:nvGrpSpPr>
        <p:cNvPr id="1" name="Shape 937"/>
        <p:cNvGrpSpPr/>
        <p:nvPr/>
      </p:nvGrpSpPr>
      <p:grpSpPr>
        <a:xfrm>
          <a:off x="0" y="0"/>
          <a:ext cx="0" cy="0"/>
          <a:chOff x="0" y="0"/>
          <a:chExt cx="0" cy="0"/>
        </a:xfrm>
      </p:grpSpPr>
      <p:sp>
        <p:nvSpPr>
          <p:cNvPr id="938" name="Google Shape;938;p179"/>
          <p:cNvSpPr txBox="1"/>
          <p:nvPr/>
        </p:nvSpPr>
        <p:spPr>
          <a:xfrm>
            <a:off x="4371731" y="6525915"/>
            <a:ext cx="34484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2013-2020 Jay Ostrowski, Behavioral Health Innovation</a:t>
            </a:r>
            <a:endParaRPr sz="1467"/>
          </a:p>
        </p:txBody>
      </p:sp>
      <p:sp>
        <p:nvSpPr>
          <p:cNvPr id="939" name="Google Shape;939;p179"/>
          <p:cNvSpPr txBox="1">
            <a:spLocks noGrp="1"/>
          </p:cNvSpPr>
          <p:nvPr>
            <p:ph type="sldNum" idx="12"/>
          </p:nvPr>
        </p:nvSpPr>
        <p:spPr>
          <a:xfrm>
            <a:off x="11351796" y="5707855"/>
            <a:ext cx="230400" cy="210400"/>
          </a:xfrm>
          <a:prstGeom prst="rect">
            <a:avLst/>
          </a:prstGeom>
          <a:noFill/>
          <a:ln>
            <a:noFill/>
          </a:ln>
        </p:spPr>
        <p:txBody>
          <a:bodyPr spcFirstLastPara="1" wrap="square" lIns="28550" tIns="28550" rIns="28550" bIns="28550"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90284484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940"/>
        <p:cNvGrpSpPr/>
        <p:nvPr/>
      </p:nvGrpSpPr>
      <p:grpSpPr>
        <a:xfrm>
          <a:off x="0" y="0"/>
          <a:ext cx="0" cy="0"/>
          <a:chOff x="0" y="0"/>
          <a:chExt cx="0" cy="0"/>
        </a:xfrm>
      </p:grpSpPr>
      <p:sp>
        <p:nvSpPr>
          <p:cNvPr id="941" name="Google Shape;941;p180"/>
          <p:cNvSpPr txBox="1"/>
          <p:nvPr/>
        </p:nvSpPr>
        <p:spPr>
          <a:xfrm>
            <a:off x="8793305" y="639196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942" name="Google Shape;942;p180"/>
          <p:cNvGrpSpPr/>
          <p:nvPr/>
        </p:nvGrpSpPr>
        <p:grpSpPr>
          <a:xfrm>
            <a:off x="-406408" y="6611728"/>
            <a:ext cx="13004568" cy="255571"/>
            <a:chOff x="-2" y="0"/>
            <a:chExt cx="13004568" cy="255571"/>
          </a:xfrm>
        </p:grpSpPr>
        <p:sp>
          <p:nvSpPr>
            <p:cNvPr id="943" name="Google Shape;943;p180"/>
            <p:cNvSpPr txBox="1"/>
            <p:nvPr/>
          </p:nvSpPr>
          <p:spPr>
            <a:xfrm>
              <a:off x="407904" y="64771"/>
              <a:ext cx="3696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944" name="Google Shape;944;p180"/>
            <p:cNvSpPr/>
            <p:nvPr/>
          </p:nvSpPr>
          <p:spPr>
            <a:xfrm rot="-5400000">
              <a:off x="3131615" y="-964198"/>
              <a:ext cx="2391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45" name="Google Shape;945;p180"/>
            <p:cNvSpPr/>
            <p:nvPr/>
          </p:nvSpPr>
          <p:spPr>
            <a:xfrm rot="-5400000">
              <a:off x="5299029" y="-964200"/>
              <a:ext cx="239100" cy="21675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46" name="Google Shape;946;p180"/>
            <p:cNvSpPr/>
            <p:nvPr/>
          </p:nvSpPr>
          <p:spPr>
            <a:xfrm rot="-5400000">
              <a:off x="7466441" y="-964199"/>
              <a:ext cx="239100" cy="21675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47" name="Google Shape;947;p180"/>
            <p:cNvSpPr/>
            <p:nvPr/>
          </p:nvSpPr>
          <p:spPr>
            <a:xfrm rot="-5400000">
              <a:off x="9633855" y="-964199"/>
              <a:ext cx="239100" cy="21675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48" name="Google Shape;948;p180"/>
            <p:cNvSpPr/>
            <p:nvPr/>
          </p:nvSpPr>
          <p:spPr>
            <a:xfrm rot="-5400000">
              <a:off x="11801266" y="-964198"/>
              <a:ext cx="239100" cy="21675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49" name="Google Shape;949;p180"/>
            <p:cNvSpPr/>
            <p:nvPr/>
          </p:nvSpPr>
          <p:spPr>
            <a:xfrm rot="-5400000">
              <a:off x="964203" y="-964198"/>
              <a:ext cx="239100" cy="21675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950" name="Google Shape;950;p180"/>
            <p:cNvGrpSpPr/>
            <p:nvPr/>
          </p:nvGrpSpPr>
          <p:grpSpPr>
            <a:xfrm>
              <a:off x="-2" y="131866"/>
              <a:ext cx="13004566" cy="117603"/>
              <a:chOff x="-1" y="0"/>
              <a:chExt cx="13004566" cy="117603"/>
            </a:xfrm>
          </p:grpSpPr>
          <p:sp>
            <p:nvSpPr>
              <p:cNvPr id="951" name="Google Shape;951;p180"/>
              <p:cNvSpPr/>
              <p:nvPr/>
            </p:nvSpPr>
            <p:spPr>
              <a:xfrm rot="-5400000">
                <a:off x="3192365" y="-1024947"/>
                <a:ext cx="117600" cy="21675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52" name="Google Shape;952;p180"/>
              <p:cNvSpPr/>
              <p:nvPr/>
            </p:nvSpPr>
            <p:spPr>
              <a:xfrm rot="-5400000">
                <a:off x="5359777" y="-1024949"/>
                <a:ext cx="1176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53" name="Google Shape;953;p180"/>
              <p:cNvSpPr/>
              <p:nvPr/>
            </p:nvSpPr>
            <p:spPr>
              <a:xfrm rot="-5400000">
                <a:off x="7527191" y="-1024947"/>
                <a:ext cx="117600" cy="21675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54" name="Google Shape;954;p180"/>
              <p:cNvSpPr/>
              <p:nvPr/>
            </p:nvSpPr>
            <p:spPr>
              <a:xfrm rot="-5400000">
                <a:off x="9694603" y="-1024950"/>
                <a:ext cx="117600" cy="21675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55" name="Google Shape;955;p180"/>
              <p:cNvSpPr/>
              <p:nvPr/>
            </p:nvSpPr>
            <p:spPr>
              <a:xfrm rot="-5400000">
                <a:off x="11862015" y="-1024949"/>
                <a:ext cx="117600" cy="21675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56" name="Google Shape;956;p180"/>
              <p:cNvSpPr/>
              <p:nvPr/>
            </p:nvSpPr>
            <p:spPr>
              <a:xfrm rot="-5400000">
                <a:off x="1024949" y="-1024947"/>
                <a:ext cx="117600" cy="21675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957" name="Google Shape;957;p180"/>
          <p:cNvSpPr txBox="1">
            <a:spLocks noGrp="1"/>
          </p:cNvSpPr>
          <p:nvPr>
            <p:ph type="sldNum" idx="12"/>
          </p:nvPr>
        </p:nvSpPr>
        <p:spPr>
          <a:xfrm>
            <a:off x="5973044" y="6536531"/>
            <a:ext cx="239600" cy="2324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1067">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2379865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Default - Title Slide 2">
  <p:cSld name="1_Default - Title Slide 2">
    <p:spTree>
      <p:nvGrpSpPr>
        <p:cNvPr id="1" name="Shape 958"/>
        <p:cNvGrpSpPr/>
        <p:nvPr/>
      </p:nvGrpSpPr>
      <p:grpSpPr>
        <a:xfrm>
          <a:off x="0" y="0"/>
          <a:ext cx="0" cy="0"/>
          <a:chOff x="0" y="0"/>
          <a:chExt cx="0" cy="0"/>
        </a:xfrm>
      </p:grpSpPr>
      <p:sp>
        <p:nvSpPr>
          <p:cNvPr id="959" name="Google Shape;959;p181"/>
          <p:cNvSpPr txBox="1"/>
          <p:nvPr/>
        </p:nvSpPr>
        <p:spPr>
          <a:xfrm>
            <a:off x="8840931" y="639196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960" name="Google Shape;960;p181"/>
          <p:cNvGrpSpPr/>
          <p:nvPr/>
        </p:nvGrpSpPr>
        <p:grpSpPr>
          <a:xfrm>
            <a:off x="-442127" y="6611728"/>
            <a:ext cx="13004568" cy="255571"/>
            <a:chOff x="-2" y="0"/>
            <a:chExt cx="13004568" cy="255571"/>
          </a:xfrm>
        </p:grpSpPr>
        <p:sp>
          <p:nvSpPr>
            <p:cNvPr id="961" name="Google Shape;961;p181"/>
            <p:cNvSpPr txBox="1"/>
            <p:nvPr/>
          </p:nvSpPr>
          <p:spPr>
            <a:xfrm>
              <a:off x="407904" y="64771"/>
              <a:ext cx="3696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962" name="Google Shape;962;p181"/>
            <p:cNvSpPr/>
            <p:nvPr/>
          </p:nvSpPr>
          <p:spPr>
            <a:xfrm rot="-5400000">
              <a:off x="3131615" y="-964198"/>
              <a:ext cx="2391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63" name="Google Shape;963;p181"/>
            <p:cNvSpPr/>
            <p:nvPr/>
          </p:nvSpPr>
          <p:spPr>
            <a:xfrm rot="-5400000">
              <a:off x="5299029" y="-964200"/>
              <a:ext cx="239100" cy="21675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64" name="Google Shape;964;p181"/>
            <p:cNvSpPr/>
            <p:nvPr/>
          </p:nvSpPr>
          <p:spPr>
            <a:xfrm rot="-5400000">
              <a:off x="7466441" y="-964199"/>
              <a:ext cx="239100" cy="21675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65" name="Google Shape;965;p181"/>
            <p:cNvSpPr/>
            <p:nvPr/>
          </p:nvSpPr>
          <p:spPr>
            <a:xfrm rot="-5400000">
              <a:off x="9633855" y="-964199"/>
              <a:ext cx="239100" cy="21675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66" name="Google Shape;966;p181"/>
            <p:cNvSpPr/>
            <p:nvPr/>
          </p:nvSpPr>
          <p:spPr>
            <a:xfrm rot="-5400000">
              <a:off x="11801266" y="-964198"/>
              <a:ext cx="239100" cy="21675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67" name="Google Shape;967;p181"/>
            <p:cNvSpPr/>
            <p:nvPr/>
          </p:nvSpPr>
          <p:spPr>
            <a:xfrm rot="-5400000">
              <a:off x="964203" y="-964198"/>
              <a:ext cx="239100" cy="21675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968" name="Google Shape;968;p181"/>
            <p:cNvGrpSpPr/>
            <p:nvPr/>
          </p:nvGrpSpPr>
          <p:grpSpPr>
            <a:xfrm>
              <a:off x="-2" y="131866"/>
              <a:ext cx="13004566" cy="117603"/>
              <a:chOff x="-1" y="0"/>
              <a:chExt cx="13004566" cy="117603"/>
            </a:xfrm>
          </p:grpSpPr>
          <p:sp>
            <p:nvSpPr>
              <p:cNvPr id="969" name="Google Shape;969;p181"/>
              <p:cNvSpPr/>
              <p:nvPr/>
            </p:nvSpPr>
            <p:spPr>
              <a:xfrm rot="-5400000">
                <a:off x="3192365" y="-1024947"/>
                <a:ext cx="117600" cy="21675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70" name="Google Shape;970;p181"/>
              <p:cNvSpPr/>
              <p:nvPr/>
            </p:nvSpPr>
            <p:spPr>
              <a:xfrm rot="-5400000">
                <a:off x="5359777" y="-1024949"/>
                <a:ext cx="1176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71" name="Google Shape;971;p181"/>
              <p:cNvSpPr/>
              <p:nvPr/>
            </p:nvSpPr>
            <p:spPr>
              <a:xfrm rot="-5400000">
                <a:off x="7527191" y="-1024947"/>
                <a:ext cx="117600" cy="21675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72" name="Google Shape;972;p181"/>
              <p:cNvSpPr/>
              <p:nvPr/>
            </p:nvSpPr>
            <p:spPr>
              <a:xfrm rot="-5400000">
                <a:off x="9694603" y="-1024950"/>
                <a:ext cx="117600" cy="21675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73" name="Google Shape;973;p181"/>
              <p:cNvSpPr/>
              <p:nvPr/>
            </p:nvSpPr>
            <p:spPr>
              <a:xfrm rot="-5400000">
                <a:off x="11862015" y="-1024949"/>
                <a:ext cx="117600" cy="21675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74" name="Google Shape;974;p181"/>
              <p:cNvSpPr/>
              <p:nvPr/>
            </p:nvSpPr>
            <p:spPr>
              <a:xfrm rot="-5400000">
                <a:off x="1024949" y="-1024947"/>
                <a:ext cx="117600" cy="21675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975" name="Google Shape;975;p181"/>
          <p:cNvSpPr txBox="1">
            <a:spLocks noGrp="1"/>
          </p:cNvSpPr>
          <p:nvPr>
            <p:ph type="sldNum" idx="12"/>
          </p:nvPr>
        </p:nvSpPr>
        <p:spPr>
          <a:xfrm>
            <a:off x="11352095" y="5707855"/>
            <a:ext cx="230400" cy="210800"/>
          </a:xfrm>
          <a:prstGeom prst="rect">
            <a:avLst/>
          </a:prstGeom>
          <a:noFill/>
          <a:ln>
            <a:noFill/>
          </a:ln>
        </p:spPr>
        <p:txBody>
          <a:bodyPr spcFirstLastPara="1" wrap="square" lIns="28575" tIns="28575" rIns="28575" bIns="28575" anchor="t" anchorCtr="0">
            <a:noAutofit/>
          </a:bodyPr>
          <a:lstStyle>
            <a:lvl1pPr marL="0" marR="0" lvl="0" indent="0" algn="r" rtl="0">
              <a:lnSpc>
                <a:spcPct val="100000"/>
              </a:lnSpc>
              <a:spcBef>
                <a:spcPts val="0"/>
              </a:spcBef>
              <a:spcAft>
                <a:spcPts val="0"/>
              </a:spcAft>
              <a:buClr>
                <a:srgbClr val="000000"/>
              </a:buClr>
              <a:buSzPts val="800"/>
              <a:buFont typeface="Calibri"/>
              <a:buNone/>
              <a:defRPr sz="1067">
                <a:solidFill>
                  <a:srgbClr val="000000"/>
                </a:solidFill>
              </a:defRPr>
            </a:lvl1pPr>
            <a:lvl2pPr marL="0" marR="0" lvl="1" indent="0" algn="r" rtl="0">
              <a:lnSpc>
                <a:spcPct val="100000"/>
              </a:lnSpc>
              <a:spcBef>
                <a:spcPts val="0"/>
              </a:spcBef>
              <a:spcAft>
                <a:spcPts val="0"/>
              </a:spcAft>
              <a:buClr>
                <a:srgbClr val="000000"/>
              </a:buClr>
              <a:buSzPts val="800"/>
              <a:buFont typeface="Calibri"/>
              <a:buNone/>
              <a:defRPr sz="1067">
                <a:solidFill>
                  <a:srgbClr val="000000"/>
                </a:solidFill>
              </a:defRPr>
            </a:lvl2pPr>
            <a:lvl3pPr marL="0" marR="0" lvl="2" indent="0" algn="r" rtl="0">
              <a:lnSpc>
                <a:spcPct val="100000"/>
              </a:lnSpc>
              <a:spcBef>
                <a:spcPts val="0"/>
              </a:spcBef>
              <a:spcAft>
                <a:spcPts val="0"/>
              </a:spcAft>
              <a:buClr>
                <a:srgbClr val="000000"/>
              </a:buClr>
              <a:buSzPts val="800"/>
              <a:buFont typeface="Calibri"/>
              <a:buNone/>
              <a:defRPr sz="1067">
                <a:solidFill>
                  <a:srgbClr val="000000"/>
                </a:solidFill>
              </a:defRPr>
            </a:lvl3pPr>
            <a:lvl4pPr marL="0" marR="0" lvl="3" indent="0" algn="r" rtl="0">
              <a:lnSpc>
                <a:spcPct val="100000"/>
              </a:lnSpc>
              <a:spcBef>
                <a:spcPts val="0"/>
              </a:spcBef>
              <a:spcAft>
                <a:spcPts val="0"/>
              </a:spcAft>
              <a:buClr>
                <a:srgbClr val="000000"/>
              </a:buClr>
              <a:buSzPts val="800"/>
              <a:buFont typeface="Calibri"/>
              <a:buNone/>
              <a:defRPr sz="1067">
                <a:solidFill>
                  <a:srgbClr val="000000"/>
                </a:solidFill>
              </a:defRPr>
            </a:lvl4pPr>
            <a:lvl5pPr marL="0" marR="0" lvl="4" indent="0" algn="r" rtl="0">
              <a:lnSpc>
                <a:spcPct val="100000"/>
              </a:lnSpc>
              <a:spcBef>
                <a:spcPts val="0"/>
              </a:spcBef>
              <a:spcAft>
                <a:spcPts val="0"/>
              </a:spcAft>
              <a:buClr>
                <a:srgbClr val="000000"/>
              </a:buClr>
              <a:buSzPts val="800"/>
              <a:buFont typeface="Calibri"/>
              <a:buNone/>
              <a:defRPr sz="1067">
                <a:solidFill>
                  <a:srgbClr val="000000"/>
                </a:solidFill>
              </a:defRPr>
            </a:lvl5pPr>
            <a:lvl6pPr marL="0" marR="0" lvl="5" indent="0" algn="r" rtl="0">
              <a:lnSpc>
                <a:spcPct val="100000"/>
              </a:lnSpc>
              <a:spcBef>
                <a:spcPts val="0"/>
              </a:spcBef>
              <a:spcAft>
                <a:spcPts val="0"/>
              </a:spcAft>
              <a:buClr>
                <a:srgbClr val="000000"/>
              </a:buClr>
              <a:buSzPts val="800"/>
              <a:buFont typeface="Calibri"/>
              <a:buNone/>
              <a:defRPr sz="1067">
                <a:solidFill>
                  <a:srgbClr val="000000"/>
                </a:solidFill>
              </a:defRPr>
            </a:lvl6pPr>
            <a:lvl7pPr marL="0" marR="0" lvl="6" indent="0" algn="r" rtl="0">
              <a:lnSpc>
                <a:spcPct val="100000"/>
              </a:lnSpc>
              <a:spcBef>
                <a:spcPts val="0"/>
              </a:spcBef>
              <a:spcAft>
                <a:spcPts val="0"/>
              </a:spcAft>
              <a:buClr>
                <a:srgbClr val="000000"/>
              </a:buClr>
              <a:buSzPts val="800"/>
              <a:buFont typeface="Calibri"/>
              <a:buNone/>
              <a:defRPr sz="1067">
                <a:solidFill>
                  <a:srgbClr val="000000"/>
                </a:solidFill>
              </a:defRPr>
            </a:lvl7pPr>
            <a:lvl8pPr marL="0" marR="0" lvl="7" indent="0" algn="r" rtl="0">
              <a:lnSpc>
                <a:spcPct val="100000"/>
              </a:lnSpc>
              <a:spcBef>
                <a:spcPts val="0"/>
              </a:spcBef>
              <a:spcAft>
                <a:spcPts val="0"/>
              </a:spcAft>
              <a:buClr>
                <a:srgbClr val="000000"/>
              </a:buClr>
              <a:buSzPts val="800"/>
              <a:buFont typeface="Calibri"/>
              <a:buNone/>
              <a:defRPr sz="1067">
                <a:solidFill>
                  <a:srgbClr val="000000"/>
                </a:solidFill>
              </a:defRPr>
            </a:lvl8pPr>
            <a:lvl9pPr marL="0" marR="0" lvl="8" indent="0" algn="r" rtl="0">
              <a:lnSpc>
                <a:spcPct val="100000"/>
              </a:lnSpc>
              <a:spcBef>
                <a:spcPts val="0"/>
              </a:spcBef>
              <a:spcAft>
                <a:spcPts val="0"/>
              </a:spcAft>
              <a:buClr>
                <a:srgbClr val="000000"/>
              </a:buClr>
              <a:buSzPts val="800"/>
              <a:buFont typeface="Calibri"/>
              <a:buNone/>
              <a:defRPr sz="1067">
                <a:solidFill>
                  <a:srgbClr val="000000"/>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18837108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76"/>
        <p:cNvGrpSpPr/>
        <p:nvPr/>
      </p:nvGrpSpPr>
      <p:grpSpPr>
        <a:xfrm>
          <a:off x="0" y="0"/>
          <a:ext cx="0" cy="0"/>
          <a:chOff x="0" y="0"/>
          <a:chExt cx="0" cy="0"/>
        </a:xfrm>
      </p:grpSpPr>
      <p:sp>
        <p:nvSpPr>
          <p:cNvPr id="977" name="Google Shape;977;p182"/>
          <p:cNvSpPr txBox="1">
            <a:spLocks noGrp="1"/>
          </p:cNvSpPr>
          <p:nvPr>
            <p:ph type="title"/>
          </p:nvPr>
        </p:nvSpPr>
        <p:spPr>
          <a:xfrm>
            <a:off x="6311151" y="2708475"/>
            <a:ext cx="4418000" cy="1702000"/>
          </a:xfrm>
          <a:prstGeom prst="rect">
            <a:avLst/>
          </a:prstGeom>
          <a:noFill/>
          <a:ln>
            <a:noFill/>
          </a:ln>
        </p:spPr>
        <p:txBody>
          <a:bodyPr spcFirstLastPara="1" wrap="square" lIns="34250" tIns="34250" rIns="34250" bIns="34250" anchor="b" anchorCtr="0">
            <a:noAutofit/>
          </a:bodyPr>
          <a:lstStyle>
            <a:lvl1pPr lvl="0" algn="l" rtl="0">
              <a:lnSpc>
                <a:spcPct val="100000"/>
              </a:lnSpc>
              <a:spcBef>
                <a:spcPts val="0"/>
              </a:spcBef>
              <a:spcAft>
                <a:spcPts val="0"/>
              </a:spcAft>
              <a:buClr>
                <a:srgbClr val="C63C8B"/>
              </a:buClr>
              <a:buSzPts val="2600"/>
              <a:buFont typeface="Open Sans"/>
              <a:buNone/>
              <a:defRPr sz="3467">
                <a:solidFill>
                  <a:srgbClr val="C63C8B"/>
                </a:solidFill>
                <a:latin typeface="Open Sans"/>
                <a:ea typeface="Open Sans"/>
                <a:cs typeface="Open Sans"/>
                <a:sym typeface="Open Sans"/>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978" name="Google Shape;978;p182"/>
          <p:cNvSpPr txBox="1">
            <a:spLocks noGrp="1"/>
          </p:cNvSpPr>
          <p:nvPr>
            <p:ph type="body" idx="1"/>
          </p:nvPr>
        </p:nvSpPr>
        <p:spPr>
          <a:xfrm>
            <a:off x="6311151" y="4421079"/>
            <a:ext cx="4413200" cy="1260800"/>
          </a:xfrm>
          <a:prstGeom prst="rect">
            <a:avLst/>
          </a:prstGeom>
          <a:noFill/>
          <a:ln>
            <a:noFill/>
          </a:ln>
        </p:spPr>
        <p:txBody>
          <a:bodyPr spcFirstLastPara="1" wrap="square" lIns="34250" tIns="34250" rIns="34250" bIns="34250" anchor="t" anchorCtr="0">
            <a:noAutofit/>
          </a:bodyPr>
          <a:lstStyle>
            <a:lvl1pPr marL="609585" lvl="0" indent="-304792" algn="l" rtl="0">
              <a:lnSpc>
                <a:spcPct val="100000"/>
              </a:lnSpc>
              <a:spcBef>
                <a:spcPts val="400"/>
              </a:spcBef>
              <a:spcAft>
                <a:spcPts val="0"/>
              </a:spcAft>
              <a:buClr>
                <a:srgbClr val="424242"/>
              </a:buClr>
              <a:buSzPts val="1200"/>
              <a:buFont typeface="Open Sans"/>
              <a:buNone/>
              <a:defRPr sz="1600">
                <a:solidFill>
                  <a:srgbClr val="424242"/>
                </a:solidFill>
                <a:latin typeface="Open Sans"/>
                <a:ea typeface="Open Sans"/>
                <a:cs typeface="Open Sans"/>
                <a:sym typeface="Open Sans"/>
              </a:defRPr>
            </a:lvl1pPr>
            <a:lvl2pPr marL="1219170" lvl="1" indent="-304792" algn="l" rtl="0">
              <a:lnSpc>
                <a:spcPct val="100000"/>
              </a:lnSpc>
              <a:spcBef>
                <a:spcPts val="400"/>
              </a:spcBef>
              <a:spcAft>
                <a:spcPts val="0"/>
              </a:spcAft>
              <a:buClr>
                <a:srgbClr val="424242"/>
              </a:buClr>
              <a:buSzPts val="1200"/>
              <a:buFont typeface="Open Sans"/>
              <a:buNone/>
              <a:defRPr sz="1600">
                <a:solidFill>
                  <a:srgbClr val="424242"/>
                </a:solidFill>
                <a:latin typeface="Open Sans"/>
                <a:ea typeface="Open Sans"/>
                <a:cs typeface="Open Sans"/>
                <a:sym typeface="Open Sans"/>
              </a:defRPr>
            </a:lvl2pPr>
            <a:lvl3pPr marL="1828754" lvl="2" indent="-304792" algn="l" rtl="0">
              <a:lnSpc>
                <a:spcPct val="100000"/>
              </a:lnSpc>
              <a:spcBef>
                <a:spcPts val="400"/>
              </a:spcBef>
              <a:spcAft>
                <a:spcPts val="0"/>
              </a:spcAft>
              <a:buClr>
                <a:srgbClr val="424242"/>
              </a:buClr>
              <a:buSzPts val="1200"/>
              <a:buFont typeface="Open Sans"/>
              <a:buNone/>
              <a:defRPr sz="1600">
                <a:solidFill>
                  <a:srgbClr val="424242"/>
                </a:solidFill>
                <a:latin typeface="Open Sans"/>
                <a:ea typeface="Open Sans"/>
                <a:cs typeface="Open Sans"/>
                <a:sym typeface="Open Sans"/>
              </a:defRPr>
            </a:lvl3pPr>
            <a:lvl4pPr marL="2438339" lvl="3" indent="-304792" algn="l" rtl="0">
              <a:lnSpc>
                <a:spcPct val="100000"/>
              </a:lnSpc>
              <a:spcBef>
                <a:spcPts val="400"/>
              </a:spcBef>
              <a:spcAft>
                <a:spcPts val="0"/>
              </a:spcAft>
              <a:buClr>
                <a:srgbClr val="424242"/>
              </a:buClr>
              <a:buSzPts val="1200"/>
              <a:buFont typeface="Open Sans"/>
              <a:buNone/>
              <a:defRPr sz="1600">
                <a:solidFill>
                  <a:srgbClr val="424242"/>
                </a:solidFill>
                <a:latin typeface="Open Sans"/>
                <a:ea typeface="Open Sans"/>
                <a:cs typeface="Open Sans"/>
                <a:sym typeface="Open Sans"/>
              </a:defRPr>
            </a:lvl4pPr>
            <a:lvl5pPr marL="3047924" lvl="4" indent="-304792" algn="l" rtl="0">
              <a:lnSpc>
                <a:spcPct val="100000"/>
              </a:lnSpc>
              <a:spcBef>
                <a:spcPts val="400"/>
              </a:spcBef>
              <a:spcAft>
                <a:spcPts val="0"/>
              </a:spcAft>
              <a:buClr>
                <a:srgbClr val="424242"/>
              </a:buClr>
              <a:buSzPts val="1200"/>
              <a:buFont typeface="Open Sans"/>
              <a:buNone/>
              <a:defRPr sz="1600">
                <a:solidFill>
                  <a:srgbClr val="424242"/>
                </a:solidFill>
                <a:latin typeface="Open Sans"/>
                <a:ea typeface="Open Sans"/>
                <a:cs typeface="Open Sans"/>
                <a:sym typeface="Open Sans"/>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979" name="Google Shape;979;p182"/>
          <p:cNvSpPr txBox="1"/>
          <p:nvPr/>
        </p:nvSpPr>
        <p:spPr>
          <a:xfrm>
            <a:off x="8805213" y="639196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980" name="Google Shape;980;p182"/>
          <p:cNvGrpSpPr/>
          <p:nvPr/>
        </p:nvGrpSpPr>
        <p:grpSpPr>
          <a:xfrm>
            <a:off x="-406408" y="6611728"/>
            <a:ext cx="13004568" cy="255571"/>
            <a:chOff x="-2" y="0"/>
            <a:chExt cx="13004568" cy="255571"/>
          </a:xfrm>
        </p:grpSpPr>
        <p:sp>
          <p:nvSpPr>
            <p:cNvPr id="981" name="Google Shape;981;p182"/>
            <p:cNvSpPr txBox="1"/>
            <p:nvPr/>
          </p:nvSpPr>
          <p:spPr>
            <a:xfrm>
              <a:off x="407904" y="64771"/>
              <a:ext cx="3696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982" name="Google Shape;982;p182"/>
            <p:cNvSpPr/>
            <p:nvPr/>
          </p:nvSpPr>
          <p:spPr>
            <a:xfrm rot="-5400000">
              <a:off x="3131615" y="-964198"/>
              <a:ext cx="2391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83" name="Google Shape;983;p182"/>
            <p:cNvSpPr/>
            <p:nvPr/>
          </p:nvSpPr>
          <p:spPr>
            <a:xfrm rot="-5400000">
              <a:off x="5299029" y="-964200"/>
              <a:ext cx="239100" cy="21675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84" name="Google Shape;984;p182"/>
            <p:cNvSpPr/>
            <p:nvPr/>
          </p:nvSpPr>
          <p:spPr>
            <a:xfrm rot="-5400000">
              <a:off x="7466441" y="-964199"/>
              <a:ext cx="239100" cy="21675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85" name="Google Shape;985;p182"/>
            <p:cNvSpPr/>
            <p:nvPr/>
          </p:nvSpPr>
          <p:spPr>
            <a:xfrm rot="-5400000">
              <a:off x="9633855" y="-964199"/>
              <a:ext cx="239100" cy="21675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86" name="Google Shape;986;p182"/>
            <p:cNvSpPr/>
            <p:nvPr/>
          </p:nvSpPr>
          <p:spPr>
            <a:xfrm rot="-5400000">
              <a:off x="11801266" y="-964198"/>
              <a:ext cx="239100" cy="21675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87" name="Google Shape;987;p182"/>
            <p:cNvSpPr/>
            <p:nvPr/>
          </p:nvSpPr>
          <p:spPr>
            <a:xfrm rot="-5400000">
              <a:off x="964203" y="-964198"/>
              <a:ext cx="239100" cy="21675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988" name="Google Shape;988;p182"/>
            <p:cNvGrpSpPr/>
            <p:nvPr/>
          </p:nvGrpSpPr>
          <p:grpSpPr>
            <a:xfrm>
              <a:off x="-2" y="131866"/>
              <a:ext cx="13004566" cy="117603"/>
              <a:chOff x="-1" y="0"/>
              <a:chExt cx="13004566" cy="117603"/>
            </a:xfrm>
          </p:grpSpPr>
          <p:sp>
            <p:nvSpPr>
              <p:cNvPr id="989" name="Google Shape;989;p182"/>
              <p:cNvSpPr/>
              <p:nvPr/>
            </p:nvSpPr>
            <p:spPr>
              <a:xfrm rot="-5400000">
                <a:off x="3192365" y="-1024947"/>
                <a:ext cx="117600" cy="21675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90" name="Google Shape;990;p182"/>
              <p:cNvSpPr/>
              <p:nvPr/>
            </p:nvSpPr>
            <p:spPr>
              <a:xfrm rot="-5400000">
                <a:off x="5359777" y="-1024949"/>
                <a:ext cx="1176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91" name="Google Shape;991;p182"/>
              <p:cNvSpPr/>
              <p:nvPr/>
            </p:nvSpPr>
            <p:spPr>
              <a:xfrm rot="-5400000">
                <a:off x="7527191" y="-1024947"/>
                <a:ext cx="117600" cy="21675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92" name="Google Shape;992;p182"/>
              <p:cNvSpPr/>
              <p:nvPr/>
            </p:nvSpPr>
            <p:spPr>
              <a:xfrm rot="-5400000">
                <a:off x="9694603" y="-1024950"/>
                <a:ext cx="117600" cy="21675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93" name="Google Shape;993;p182"/>
              <p:cNvSpPr/>
              <p:nvPr/>
            </p:nvSpPr>
            <p:spPr>
              <a:xfrm rot="-5400000">
                <a:off x="11862015" y="-1024949"/>
                <a:ext cx="117600" cy="21675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994" name="Google Shape;994;p182"/>
              <p:cNvSpPr/>
              <p:nvPr/>
            </p:nvSpPr>
            <p:spPr>
              <a:xfrm rot="-5400000">
                <a:off x="1024949" y="-1024947"/>
                <a:ext cx="117600" cy="21675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995" name="Google Shape;995;p182"/>
          <p:cNvSpPr txBox="1">
            <a:spLocks noGrp="1"/>
          </p:cNvSpPr>
          <p:nvPr>
            <p:ph type="sldNum" idx="12"/>
          </p:nvPr>
        </p:nvSpPr>
        <p:spPr>
          <a:xfrm>
            <a:off x="6198792" y="5719965"/>
            <a:ext cx="310400" cy="300400"/>
          </a:xfrm>
          <a:prstGeom prst="rect">
            <a:avLst/>
          </a:prstGeom>
          <a:noFill/>
          <a:ln>
            <a:noFill/>
          </a:ln>
        </p:spPr>
        <p:txBody>
          <a:bodyPr spcFirstLastPara="1" wrap="square" lIns="34250" tIns="34250" rIns="34250" bIns="34250" anchor="t" anchorCtr="0">
            <a:noAutofit/>
          </a:bodyPr>
          <a:lstStyle>
            <a:lvl1pPr marL="0" marR="0" lvl="0" indent="0" algn="l" rtl="0">
              <a:lnSpc>
                <a:spcPct val="100000"/>
              </a:lnSpc>
              <a:spcBef>
                <a:spcPts val="0"/>
              </a:spcBef>
              <a:spcAft>
                <a:spcPts val="0"/>
              </a:spcAft>
              <a:buClr>
                <a:srgbClr val="418AB3"/>
              </a:buClr>
              <a:buSzPts val="1200"/>
              <a:buFont typeface="Calibri"/>
              <a:buNone/>
              <a:defRPr sz="1600">
                <a:solidFill>
                  <a:srgbClr val="418AB3"/>
                </a:solidFill>
              </a:defRPr>
            </a:lvl1pPr>
            <a:lvl2pPr marL="0" marR="0" lvl="1" indent="0" algn="l" rtl="0">
              <a:lnSpc>
                <a:spcPct val="100000"/>
              </a:lnSpc>
              <a:spcBef>
                <a:spcPts val="0"/>
              </a:spcBef>
              <a:spcAft>
                <a:spcPts val="0"/>
              </a:spcAft>
              <a:buClr>
                <a:srgbClr val="418AB3"/>
              </a:buClr>
              <a:buSzPts val="1200"/>
              <a:buFont typeface="Calibri"/>
              <a:buNone/>
              <a:defRPr sz="1600">
                <a:solidFill>
                  <a:srgbClr val="418AB3"/>
                </a:solidFill>
              </a:defRPr>
            </a:lvl2pPr>
            <a:lvl3pPr marL="0" marR="0" lvl="2" indent="0" algn="l" rtl="0">
              <a:lnSpc>
                <a:spcPct val="100000"/>
              </a:lnSpc>
              <a:spcBef>
                <a:spcPts val="0"/>
              </a:spcBef>
              <a:spcAft>
                <a:spcPts val="0"/>
              </a:spcAft>
              <a:buClr>
                <a:srgbClr val="418AB3"/>
              </a:buClr>
              <a:buSzPts val="1200"/>
              <a:buFont typeface="Calibri"/>
              <a:buNone/>
              <a:defRPr sz="1600">
                <a:solidFill>
                  <a:srgbClr val="418AB3"/>
                </a:solidFill>
              </a:defRPr>
            </a:lvl3pPr>
            <a:lvl4pPr marL="0" marR="0" lvl="3" indent="0" algn="l" rtl="0">
              <a:lnSpc>
                <a:spcPct val="100000"/>
              </a:lnSpc>
              <a:spcBef>
                <a:spcPts val="0"/>
              </a:spcBef>
              <a:spcAft>
                <a:spcPts val="0"/>
              </a:spcAft>
              <a:buClr>
                <a:srgbClr val="418AB3"/>
              </a:buClr>
              <a:buSzPts val="1200"/>
              <a:buFont typeface="Calibri"/>
              <a:buNone/>
              <a:defRPr sz="1600">
                <a:solidFill>
                  <a:srgbClr val="418AB3"/>
                </a:solidFill>
              </a:defRPr>
            </a:lvl4pPr>
            <a:lvl5pPr marL="0" marR="0" lvl="4" indent="0" algn="l" rtl="0">
              <a:lnSpc>
                <a:spcPct val="100000"/>
              </a:lnSpc>
              <a:spcBef>
                <a:spcPts val="0"/>
              </a:spcBef>
              <a:spcAft>
                <a:spcPts val="0"/>
              </a:spcAft>
              <a:buClr>
                <a:srgbClr val="418AB3"/>
              </a:buClr>
              <a:buSzPts val="1200"/>
              <a:buFont typeface="Calibri"/>
              <a:buNone/>
              <a:defRPr sz="1600">
                <a:solidFill>
                  <a:srgbClr val="418AB3"/>
                </a:solidFill>
              </a:defRPr>
            </a:lvl5pPr>
            <a:lvl6pPr marL="0" marR="0" lvl="5" indent="0" algn="l" rtl="0">
              <a:lnSpc>
                <a:spcPct val="100000"/>
              </a:lnSpc>
              <a:spcBef>
                <a:spcPts val="0"/>
              </a:spcBef>
              <a:spcAft>
                <a:spcPts val="0"/>
              </a:spcAft>
              <a:buClr>
                <a:srgbClr val="418AB3"/>
              </a:buClr>
              <a:buSzPts val="1200"/>
              <a:buFont typeface="Calibri"/>
              <a:buNone/>
              <a:defRPr sz="1600">
                <a:solidFill>
                  <a:srgbClr val="418AB3"/>
                </a:solidFill>
              </a:defRPr>
            </a:lvl6pPr>
            <a:lvl7pPr marL="0" marR="0" lvl="6" indent="0" algn="l" rtl="0">
              <a:lnSpc>
                <a:spcPct val="100000"/>
              </a:lnSpc>
              <a:spcBef>
                <a:spcPts val="0"/>
              </a:spcBef>
              <a:spcAft>
                <a:spcPts val="0"/>
              </a:spcAft>
              <a:buClr>
                <a:srgbClr val="418AB3"/>
              </a:buClr>
              <a:buSzPts val="1200"/>
              <a:buFont typeface="Calibri"/>
              <a:buNone/>
              <a:defRPr sz="1600">
                <a:solidFill>
                  <a:srgbClr val="418AB3"/>
                </a:solidFill>
              </a:defRPr>
            </a:lvl7pPr>
            <a:lvl8pPr marL="0" marR="0" lvl="7" indent="0" algn="l" rtl="0">
              <a:lnSpc>
                <a:spcPct val="100000"/>
              </a:lnSpc>
              <a:spcBef>
                <a:spcPts val="0"/>
              </a:spcBef>
              <a:spcAft>
                <a:spcPts val="0"/>
              </a:spcAft>
              <a:buClr>
                <a:srgbClr val="418AB3"/>
              </a:buClr>
              <a:buSzPts val="1200"/>
              <a:buFont typeface="Calibri"/>
              <a:buNone/>
              <a:defRPr sz="1600">
                <a:solidFill>
                  <a:srgbClr val="418AB3"/>
                </a:solidFill>
              </a:defRPr>
            </a:lvl8pPr>
            <a:lvl9pPr marL="0" marR="0" lvl="8" indent="0" algn="l" rtl="0">
              <a:lnSpc>
                <a:spcPct val="100000"/>
              </a:lnSpc>
              <a:spcBef>
                <a:spcPts val="0"/>
              </a:spcBef>
              <a:spcAft>
                <a:spcPts val="0"/>
              </a:spcAft>
              <a:buClr>
                <a:srgbClr val="418AB3"/>
              </a:buClr>
              <a:buSzPts val="1200"/>
              <a:buFont typeface="Calibri"/>
              <a:buNone/>
              <a:defRPr sz="1600">
                <a:solidFill>
                  <a:srgbClr val="418AB3"/>
                </a:solidFill>
              </a:defRPr>
            </a:lvl9pPr>
          </a:lstStyle>
          <a:p>
            <a:fld id="{00000000-1234-1234-1234-123412341234}" type="slidenum">
              <a:rPr lang="en" smtClean="0"/>
              <a:pPr/>
              <a:t>‹#›</a:t>
            </a:fld>
            <a:endParaRPr lang="en" sz="1200">
              <a:solidFill>
                <a:srgbClr val="888888"/>
              </a:solidFill>
            </a:endParaRPr>
          </a:p>
        </p:txBody>
      </p:sp>
    </p:spTree>
    <p:extLst>
      <p:ext uri="{BB962C8B-B14F-4D97-AF65-F5344CB8AC3E}">
        <p14:creationId xmlns:p14="http://schemas.microsoft.com/office/powerpoint/2010/main" val="190291139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Photo - 3 Up">
  <p:cSld name="1_Photo - 3 Up">
    <p:spTree>
      <p:nvGrpSpPr>
        <p:cNvPr id="1" name="Shape 996"/>
        <p:cNvGrpSpPr/>
        <p:nvPr/>
      </p:nvGrpSpPr>
      <p:grpSpPr>
        <a:xfrm>
          <a:off x="0" y="0"/>
          <a:ext cx="0" cy="0"/>
          <a:chOff x="0" y="0"/>
          <a:chExt cx="0" cy="0"/>
        </a:xfrm>
      </p:grpSpPr>
      <p:sp>
        <p:nvSpPr>
          <p:cNvPr id="997" name="Google Shape;997;p183"/>
          <p:cNvSpPr txBox="1"/>
          <p:nvPr/>
        </p:nvSpPr>
        <p:spPr>
          <a:xfrm>
            <a:off x="9122865" y="6391969"/>
            <a:ext cx="3042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©2019 Jay Ostrowski, Behavioral Health Innovation</a:t>
            </a:r>
            <a:endParaRPr sz="1467"/>
          </a:p>
        </p:txBody>
      </p:sp>
      <p:grpSp>
        <p:nvGrpSpPr>
          <p:cNvPr id="998" name="Google Shape;998;p183"/>
          <p:cNvGrpSpPr/>
          <p:nvPr/>
        </p:nvGrpSpPr>
        <p:grpSpPr>
          <a:xfrm>
            <a:off x="-406408" y="6611728"/>
            <a:ext cx="13004568" cy="255571"/>
            <a:chOff x="-2" y="0"/>
            <a:chExt cx="13004568" cy="255571"/>
          </a:xfrm>
        </p:grpSpPr>
        <p:sp>
          <p:nvSpPr>
            <p:cNvPr id="999" name="Google Shape;999;p183"/>
            <p:cNvSpPr txBox="1"/>
            <p:nvPr/>
          </p:nvSpPr>
          <p:spPr>
            <a:xfrm>
              <a:off x="407904" y="64771"/>
              <a:ext cx="3696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1000" name="Google Shape;1000;p183"/>
            <p:cNvSpPr/>
            <p:nvPr/>
          </p:nvSpPr>
          <p:spPr>
            <a:xfrm rot="-5400000">
              <a:off x="3131615" y="-964198"/>
              <a:ext cx="2391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01" name="Google Shape;1001;p183"/>
            <p:cNvSpPr/>
            <p:nvPr/>
          </p:nvSpPr>
          <p:spPr>
            <a:xfrm rot="-5400000">
              <a:off x="5299029" y="-964200"/>
              <a:ext cx="239100" cy="21675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02" name="Google Shape;1002;p183"/>
            <p:cNvSpPr/>
            <p:nvPr/>
          </p:nvSpPr>
          <p:spPr>
            <a:xfrm rot="-5400000">
              <a:off x="7466441" y="-964199"/>
              <a:ext cx="239100" cy="21675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03" name="Google Shape;1003;p183"/>
            <p:cNvSpPr/>
            <p:nvPr/>
          </p:nvSpPr>
          <p:spPr>
            <a:xfrm rot="-5400000">
              <a:off x="9633855" y="-964199"/>
              <a:ext cx="239100" cy="21675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04" name="Google Shape;1004;p183"/>
            <p:cNvSpPr/>
            <p:nvPr/>
          </p:nvSpPr>
          <p:spPr>
            <a:xfrm rot="-5400000">
              <a:off x="11801266" y="-964198"/>
              <a:ext cx="239100" cy="21675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05" name="Google Shape;1005;p183"/>
            <p:cNvSpPr/>
            <p:nvPr/>
          </p:nvSpPr>
          <p:spPr>
            <a:xfrm rot="-5400000">
              <a:off x="964203" y="-964198"/>
              <a:ext cx="239100" cy="21675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1006" name="Google Shape;1006;p183"/>
            <p:cNvGrpSpPr/>
            <p:nvPr/>
          </p:nvGrpSpPr>
          <p:grpSpPr>
            <a:xfrm>
              <a:off x="-2" y="131866"/>
              <a:ext cx="13004566" cy="117603"/>
              <a:chOff x="-1" y="0"/>
              <a:chExt cx="13004566" cy="117603"/>
            </a:xfrm>
          </p:grpSpPr>
          <p:sp>
            <p:nvSpPr>
              <p:cNvPr id="1007" name="Google Shape;1007;p183"/>
              <p:cNvSpPr/>
              <p:nvPr/>
            </p:nvSpPr>
            <p:spPr>
              <a:xfrm rot="-5400000">
                <a:off x="3192365" y="-1024947"/>
                <a:ext cx="117600" cy="21675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08" name="Google Shape;1008;p183"/>
              <p:cNvSpPr/>
              <p:nvPr/>
            </p:nvSpPr>
            <p:spPr>
              <a:xfrm rot="-5400000">
                <a:off x="5359777" y="-1024949"/>
                <a:ext cx="1176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09" name="Google Shape;1009;p183"/>
              <p:cNvSpPr/>
              <p:nvPr/>
            </p:nvSpPr>
            <p:spPr>
              <a:xfrm rot="-5400000">
                <a:off x="7527191" y="-1024947"/>
                <a:ext cx="117600" cy="21675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10" name="Google Shape;1010;p183"/>
              <p:cNvSpPr/>
              <p:nvPr/>
            </p:nvSpPr>
            <p:spPr>
              <a:xfrm rot="-5400000">
                <a:off x="9694603" y="-1024950"/>
                <a:ext cx="117600" cy="21675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11" name="Google Shape;1011;p183"/>
              <p:cNvSpPr/>
              <p:nvPr/>
            </p:nvSpPr>
            <p:spPr>
              <a:xfrm rot="-5400000">
                <a:off x="11862015" y="-1024949"/>
                <a:ext cx="117600" cy="21675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12" name="Google Shape;1012;p183"/>
              <p:cNvSpPr/>
              <p:nvPr/>
            </p:nvSpPr>
            <p:spPr>
              <a:xfrm rot="-5400000">
                <a:off x="1024949" y="-1024947"/>
                <a:ext cx="117600" cy="21675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1013" name="Google Shape;1013;p183"/>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8764474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Blank 2">
  <p:cSld name="1_Blank 2">
    <p:spTree>
      <p:nvGrpSpPr>
        <p:cNvPr id="1" name="Shape 1014"/>
        <p:cNvGrpSpPr/>
        <p:nvPr/>
      </p:nvGrpSpPr>
      <p:grpSpPr>
        <a:xfrm>
          <a:off x="0" y="0"/>
          <a:ext cx="0" cy="0"/>
          <a:chOff x="0" y="0"/>
          <a:chExt cx="0" cy="0"/>
        </a:xfrm>
      </p:grpSpPr>
      <p:sp>
        <p:nvSpPr>
          <p:cNvPr id="1015" name="Google Shape;1015;p184"/>
          <p:cNvSpPr txBox="1"/>
          <p:nvPr/>
        </p:nvSpPr>
        <p:spPr>
          <a:xfrm>
            <a:off x="8745680" y="640089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1016" name="Google Shape;1016;p184"/>
          <p:cNvGrpSpPr/>
          <p:nvPr/>
        </p:nvGrpSpPr>
        <p:grpSpPr>
          <a:xfrm>
            <a:off x="-406408" y="6611728"/>
            <a:ext cx="13004568" cy="255571"/>
            <a:chOff x="-2" y="0"/>
            <a:chExt cx="13004568" cy="255571"/>
          </a:xfrm>
        </p:grpSpPr>
        <p:sp>
          <p:nvSpPr>
            <p:cNvPr id="1017" name="Google Shape;1017;p184"/>
            <p:cNvSpPr txBox="1"/>
            <p:nvPr/>
          </p:nvSpPr>
          <p:spPr>
            <a:xfrm>
              <a:off x="407904" y="64771"/>
              <a:ext cx="3696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1018" name="Google Shape;1018;p184"/>
            <p:cNvSpPr/>
            <p:nvPr/>
          </p:nvSpPr>
          <p:spPr>
            <a:xfrm rot="-5400000">
              <a:off x="3131615" y="-964198"/>
              <a:ext cx="2391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19" name="Google Shape;1019;p184"/>
            <p:cNvSpPr/>
            <p:nvPr/>
          </p:nvSpPr>
          <p:spPr>
            <a:xfrm rot="-5400000">
              <a:off x="5299029" y="-964200"/>
              <a:ext cx="239100" cy="21675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20" name="Google Shape;1020;p184"/>
            <p:cNvSpPr/>
            <p:nvPr/>
          </p:nvSpPr>
          <p:spPr>
            <a:xfrm rot="-5400000">
              <a:off x="7466441" y="-964199"/>
              <a:ext cx="239100" cy="21675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21" name="Google Shape;1021;p184"/>
            <p:cNvSpPr/>
            <p:nvPr/>
          </p:nvSpPr>
          <p:spPr>
            <a:xfrm rot="-5400000">
              <a:off x="9633855" y="-964199"/>
              <a:ext cx="239100" cy="21675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22" name="Google Shape;1022;p184"/>
            <p:cNvSpPr/>
            <p:nvPr/>
          </p:nvSpPr>
          <p:spPr>
            <a:xfrm rot="-5400000">
              <a:off x="11801266" y="-964198"/>
              <a:ext cx="239100" cy="21675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23" name="Google Shape;1023;p184"/>
            <p:cNvSpPr/>
            <p:nvPr/>
          </p:nvSpPr>
          <p:spPr>
            <a:xfrm rot="-5400000">
              <a:off x="964203" y="-964198"/>
              <a:ext cx="239100" cy="21675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1024" name="Google Shape;1024;p184"/>
            <p:cNvGrpSpPr/>
            <p:nvPr/>
          </p:nvGrpSpPr>
          <p:grpSpPr>
            <a:xfrm>
              <a:off x="-2" y="131866"/>
              <a:ext cx="13004566" cy="117603"/>
              <a:chOff x="-1" y="0"/>
              <a:chExt cx="13004566" cy="117603"/>
            </a:xfrm>
          </p:grpSpPr>
          <p:sp>
            <p:nvSpPr>
              <p:cNvPr id="1025" name="Google Shape;1025;p184"/>
              <p:cNvSpPr/>
              <p:nvPr/>
            </p:nvSpPr>
            <p:spPr>
              <a:xfrm rot="-5400000">
                <a:off x="3192365" y="-1024947"/>
                <a:ext cx="117600" cy="21675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26" name="Google Shape;1026;p184"/>
              <p:cNvSpPr/>
              <p:nvPr/>
            </p:nvSpPr>
            <p:spPr>
              <a:xfrm rot="-5400000">
                <a:off x="5359777" y="-1024949"/>
                <a:ext cx="1176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27" name="Google Shape;1027;p184"/>
              <p:cNvSpPr/>
              <p:nvPr/>
            </p:nvSpPr>
            <p:spPr>
              <a:xfrm rot="-5400000">
                <a:off x="7527191" y="-1024947"/>
                <a:ext cx="117600" cy="21675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28" name="Google Shape;1028;p184"/>
              <p:cNvSpPr/>
              <p:nvPr/>
            </p:nvSpPr>
            <p:spPr>
              <a:xfrm rot="-5400000">
                <a:off x="9694603" y="-1024950"/>
                <a:ext cx="117600" cy="21675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29" name="Google Shape;1029;p184"/>
              <p:cNvSpPr/>
              <p:nvPr/>
            </p:nvSpPr>
            <p:spPr>
              <a:xfrm rot="-5400000">
                <a:off x="11862015" y="-1024949"/>
                <a:ext cx="117600" cy="21675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30" name="Google Shape;1030;p184"/>
              <p:cNvSpPr/>
              <p:nvPr/>
            </p:nvSpPr>
            <p:spPr>
              <a:xfrm rot="-5400000">
                <a:off x="1024949" y="-1024947"/>
                <a:ext cx="117600" cy="21675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1031" name="Google Shape;1031;p184"/>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296914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Default 2">
  <p:cSld name="1_Default 2">
    <p:spTree>
      <p:nvGrpSpPr>
        <p:cNvPr id="1" name="Shape 1032"/>
        <p:cNvGrpSpPr/>
        <p:nvPr/>
      </p:nvGrpSpPr>
      <p:grpSpPr>
        <a:xfrm>
          <a:off x="0" y="0"/>
          <a:ext cx="0" cy="0"/>
          <a:chOff x="0" y="0"/>
          <a:chExt cx="0" cy="0"/>
        </a:xfrm>
      </p:grpSpPr>
      <p:sp>
        <p:nvSpPr>
          <p:cNvPr id="1033" name="Google Shape;1033;p185"/>
          <p:cNvSpPr txBox="1"/>
          <p:nvPr/>
        </p:nvSpPr>
        <p:spPr>
          <a:xfrm>
            <a:off x="8781399" y="6418757"/>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1034" name="Google Shape;1034;p185"/>
          <p:cNvGrpSpPr/>
          <p:nvPr/>
        </p:nvGrpSpPr>
        <p:grpSpPr>
          <a:xfrm>
            <a:off x="-406408" y="6611728"/>
            <a:ext cx="13004568" cy="255571"/>
            <a:chOff x="-2" y="0"/>
            <a:chExt cx="13004568" cy="255571"/>
          </a:xfrm>
        </p:grpSpPr>
        <p:sp>
          <p:nvSpPr>
            <p:cNvPr id="1035" name="Google Shape;1035;p185"/>
            <p:cNvSpPr txBox="1"/>
            <p:nvPr/>
          </p:nvSpPr>
          <p:spPr>
            <a:xfrm>
              <a:off x="407904" y="64771"/>
              <a:ext cx="3696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1036" name="Google Shape;1036;p185"/>
            <p:cNvSpPr/>
            <p:nvPr/>
          </p:nvSpPr>
          <p:spPr>
            <a:xfrm rot="-5400000">
              <a:off x="3131615" y="-964198"/>
              <a:ext cx="2391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37" name="Google Shape;1037;p185"/>
            <p:cNvSpPr/>
            <p:nvPr/>
          </p:nvSpPr>
          <p:spPr>
            <a:xfrm rot="-5400000">
              <a:off x="5299029" y="-964200"/>
              <a:ext cx="239100" cy="21675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38" name="Google Shape;1038;p185"/>
            <p:cNvSpPr/>
            <p:nvPr/>
          </p:nvSpPr>
          <p:spPr>
            <a:xfrm rot="-5400000">
              <a:off x="7466441" y="-964199"/>
              <a:ext cx="239100" cy="21675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39" name="Google Shape;1039;p185"/>
            <p:cNvSpPr/>
            <p:nvPr/>
          </p:nvSpPr>
          <p:spPr>
            <a:xfrm rot="-5400000">
              <a:off x="9633855" y="-964199"/>
              <a:ext cx="239100" cy="21675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40" name="Google Shape;1040;p185"/>
            <p:cNvSpPr/>
            <p:nvPr/>
          </p:nvSpPr>
          <p:spPr>
            <a:xfrm rot="-5400000">
              <a:off x="11801266" y="-964198"/>
              <a:ext cx="239100" cy="21675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41" name="Google Shape;1041;p185"/>
            <p:cNvSpPr/>
            <p:nvPr/>
          </p:nvSpPr>
          <p:spPr>
            <a:xfrm rot="-5400000">
              <a:off x="964203" y="-964198"/>
              <a:ext cx="239100" cy="21675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1042" name="Google Shape;1042;p185"/>
            <p:cNvGrpSpPr/>
            <p:nvPr/>
          </p:nvGrpSpPr>
          <p:grpSpPr>
            <a:xfrm>
              <a:off x="-2" y="131866"/>
              <a:ext cx="13004566" cy="117603"/>
              <a:chOff x="-1" y="0"/>
              <a:chExt cx="13004566" cy="117603"/>
            </a:xfrm>
          </p:grpSpPr>
          <p:sp>
            <p:nvSpPr>
              <p:cNvPr id="1043" name="Google Shape;1043;p185"/>
              <p:cNvSpPr/>
              <p:nvPr/>
            </p:nvSpPr>
            <p:spPr>
              <a:xfrm rot="-5400000">
                <a:off x="3192365" y="-1024947"/>
                <a:ext cx="117600" cy="21675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44" name="Google Shape;1044;p185"/>
              <p:cNvSpPr/>
              <p:nvPr/>
            </p:nvSpPr>
            <p:spPr>
              <a:xfrm rot="-5400000">
                <a:off x="5359777" y="-1024949"/>
                <a:ext cx="1176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45" name="Google Shape;1045;p185"/>
              <p:cNvSpPr/>
              <p:nvPr/>
            </p:nvSpPr>
            <p:spPr>
              <a:xfrm rot="-5400000">
                <a:off x="7527191" y="-1024947"/>
                <a:ext cx="117600" cy="21675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46" name="Google Shape;1046;p185"/>
              <p:cNvSpPr/>
              <p:nvPr/>
            </p:nvSpPr>
            <p:spPr>
              <a:xfrm rot="-5400000">
                <a:off x="9694603" y="-1024950"/>
                <a:ext cx="117600" cy="21675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47" name="Google Shape;1047;p185"/>
              <p:cNvSpPr/>
              <p:nvPr/>
            </p:nvSpPr>
            <p:spPr>
              <a:xfrm rot="-5400000">
                <a:off x="11862015" y="-1024949"/>
                <a:ext cx="117600" cy="21675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48" name="Google Shape;1048;p185"/>
              <p:cNvSpPr/>
              <p:nvPr/>
            </p:nvSpPr>
            <p:spPr>
              <a:xfrm rot="-5400000">
                <a:off x="1024949" y="-1024947"/>
                <a:ext cx="117600" cy="21675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1049" name="Google Shape;1049;p185"/>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1755565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50"/>
        <p:cNvGrpSpPr/>
        <p:nvPr/>
      </p:nvGrpSpPr>
      <p:grpSpPr>
        <a:xfrm>
          <a:off x="0" y="0"/>
          <a:ext cx="0" cy="0"/>
          <a:chOff x="0" y="0"/>
          <a:chExt cx="0" cy="0"/>
        </a:xfrm>
      </p:grpSpPr>
      <p:sp>
        <p:nvSpPr>
          <p:cNvPr id="1051" name="Google Shape;1051;p186"/>
          <p:cNvSpPr txBox="1"/>
          <p:nvPr/>
        </p:nvSpPr>
        <p:spPr>
          <a:xfrm>
            <a:off x="11112" y="6512321"/>
            <a:ext cx="12169600" cy="126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Introduction to Telemental Health © 2015 Behavioral Health Innovation</a:t>
            </a:r>
            <a:endParaRPr sz="1467"/>
          </a:p>
        </p:txBody>
      </p:sp>
      <p:sp>
        <p:nvSpPr>
          <p:cNvPr id="1052" name="Google Shape;1052;p186"/>
          <p:cNvSpPr txBox="1">
            <a:spLocks noGrp="1"/>
          </p:cNvSpPr>
          <p:nvPr>
            <p:ph type="title"/>
          </p:nvPr>
        </p:nvSpPr>
        <p:spPr>
          <a:xfrm>
            <a:off x="431796" y="43953"/>
            <a:ext cx="11425600" cy="11528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rgbClr val="F7941E"/>
              </a:buClr>
              <a:buSzPts val="2400"/>
              <a:buFont typeface="Calibri"/>
              <a:buNone/>
              <a:defRPr sz="3200">
                <a:solidFill>
                  <a:srgbClr val="F7941E"/>
                </a:solidFill>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053" name="Google Shape;1053;p186"/>
          <p:cNvSpPr txBox="1">
            <a:spLocks noGrp="1"/>
          </p:cNvSpPr>
          <p:nvPr>
            <p:ph type="body" idx="1"/>
          </p:nvPr>
        </p:nvSpPr>
        <p:spPr>
          <a:xfrm>
            <a:off x="431796" y="598375"/>
            <a:ext cx="11425600" cy="5661200"/>
          </a:xfrm>
          <a:prstGeom prst="rect">
            <a:avLst/>
          </a:prstGeom>
          <a:noFill/>
          <a:ln>
            <a:noFill/>
          </a:ln>
        </p:spPr>
        <p:txBody>
          <a:bodyPr spcFirstLastPara="1" wrap="square" lIns="0" tIns="0" rIns="0" bIns="0" anchor="t" anchorCtr="0">
            <a:noAutofit/>
          </a:bodyPr>
          <a:lstStyle>
            <a:lvl1pPr marL="609585" lvl="0" indent="-380990" algn="l" rtl="0">
              <a:lnSpc>
                <a:spcPct val="100000"/>
              </a:lnSpc>
              <a:spcBef>
                <a:spcPts val="267"/>
              </a:spcBef>
              <a:spcAft>
                <a:spcPts val="0"/>
              </a:spcAft>
              <a:buSzPts val="900"/>
              <a:buFont typeface="Calibri"/>
              <a:buChar char="▪"/>
              <a:defRPr sz="1200"/>
            </a:lvl1pPr>
            <a:lvl2pPr marL="1219170" lvl="1" indent="-380990" algn="l" rtl="0">
              <a:lnSpc>
                <a:spcPct val="100000"/>
              </a:lnSpc>
              <a:spcBef>
                <a:spcPts val="267"/>
              </a:spcBef>
              <a:spcAft>
                <a:spcPts val="0"/>
              </a:spcAft>
              <a:buSzPts val="900"/>
              <a:buFont typeface="Calibri"/>
              <a:buChar char="▪"/>
              <a:defRPr sz="1200"/>
            </a:lvl2pPr>
            <a:lvl3pPr marL="1828754" lvl="2" indent="-380990" algn="l" rtl="0">
              <a:lnSpc>
                <a:spcPct val="100000"/>
              </a:lnSpc>
              <a:spcBef>
                <a:spcPts val="267"/>
              </a:spcBef>
              <a:spcAft>
                <a:spcPts val="0"/>
              </a:spcAft>
              <a:buSzPts val="900"/>
              <a:buFont typeface="Calibri"/>
              <a:buChar char="▪"/>
              <a:defRPr sz="1200"/>
            </a:lvl3pPr>
            <a:lvl4pPr marL="2438339" lvl="3" indent="-380990" algn="l" rtl="0">
              <a:lnSpc>
                <a:spcPct val="100000"/>
              </a:lnSpc>
              <a:spcBef>
                <a:spcPts val="267"/>
              </a:spcBef>
              <a:spcAft>
                <a:spcPts val="0"/>
              </a:spcAft>
              <a:buSzPts val="900"/>
              <a:buFont typeface="Calibri"/>
              <a:buChar char="▪"/>
              <a:defRPr sz="1200"/>
            </a:lvl4pPr>
            <a:lvl5pPr marL="3047924" lvl="4" indent="-380990" algn="l" rtl="0">
              <a:lnSpc>
                <a:spcPct val="100000"/>
              </a:lnSpc>
              <a:spcBef>
                <a:spcPts val="267"/>
              </a:spcBef>
              <a:spcAft>
                <a:spcPts val="0"/>
              </a:spcAft>
              <a:buSzPts val="900"/>
              <a:buFont typeface="Calibri"/>
              <a:buChar char="▪"/>
              <a:defRPr sz="1200"/>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054" name="Google Shape;1054;p186"/>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99355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685800" y="1825625"/>
            <a:ext cx="5212080" cy="4114800"/>
          </a:xfrm>
        </p:spPr>
        <p:txBody>
          <a:bodyPr>
            <a:normAutofit/>
          </a:bodyPr>
          <a:lstStyle>
            <a:lvl1pPr marL="228600" indent="-228600">
              <a:lnSpc>
                <a:spcPct val="110000"/>
              </a:lnSpc>
              <a:buSzPct val="100000"/>
              <a:defRPr sz="1600"/>
            </a:lvl1pPr>
            <a:lvl2pPr marL="514350" indent="-228600">
              <a:defRPr sz="1600"/>
            </a:lvl2pPr>
            <a:lvl3pPr marL="800100" indent="-228600">
              <a:defRPr sz="1600"/>
            </a:lvl3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87752" y="6300216"/>
            <a:ext cx="5705856" cy="557784"/>
          </a:xfrm>
        </p:spPr>
        <p:txBody>
          <a:bodyPr lIns="91440" anchor="ctr"/>
          <a:lstStyle>
            <a:lvl1pPr marL="0" indent="0">
              <a:buNone/>
              <a:defRPr sz="800">
                <a:latin typeface="Arial" panose="020B0604020202020204" pitchFamily="34" charset="0"/>
                <a:cs typeface="Arial" panose="020B0604020202020204" pitchFamily="34" charset="0"/>
              </a:defRPr>
            </a:lvl1pPr>
          </a:lstStyle>
          <a:p>
            <a:pPr lvl="0"/>
            <a:r>
              <a:rPr lang="en-US"/>
              <a:t>Edit Master text styles</a:t>
            </a:r>
          </a:p>
        </p:txBody>
      </p:sp>
      <p:sp>
        <p:nvSpPr>
          <p:cNvPr id="9" name="Content Placeholder 2"/>
          <p:cNvSpPr>
            <a:spLocks noGrp="1"/>
          </p:cNvSpPr>
          <p:nvPr>
            <p:ph sz="half" idx="14"/>
          </p:nvPr>
        </p:nvSpPr>
        <p:spPr>
          <a:xfrm>
            <a:off x="6167438" y="1825625"/>
            <a:ext cx="5212080" cy="4114800"/>
          </a:xfrm>
        </p:spPr>
        <p:txBody>
          <a:bodyPr>
            <a:normAutofit/>
          </a:bodyPr>
          <a:lstStyle>
            <a:lvl1pPr marL="228600" indent="-228600">
              <a:lnSpc>
                <a:spcPct val="110000"/>
              </a:lnSpc>
              <a:buSzPct val="100000"/>
              <a:defRPr sz="1600"/>
            </a:lvl1pPr>
            <a:lvl2pPr marL="514350" indent="-228600">
              <a:defRPr sz="1600"/>
            </a:lvl2pPr>
            <a:lvl3pPr marL="800100" indent="-228600">
              <a:defRPr sz="1600"/>
            </a:lvl3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782658CC-7A77-2345-AFE6-EA07C70563AE}"/>
              </a:ext>
            </a:extLst>
          </p:cNvPr>
          <p:cNvSpPr>
            <a:spLocks noGrp="1"/>
          </p:cNvSpPr>
          <p:nvPr>
            <p:ph type="dt" sz="half" idx="15"/>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7FF351DD-12F6-1E4A-B7C5-AB7FB6A8DF23}"/>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589981F9-6E79-374F-A420-B68A433EBDF5}"/>
              </a:ext>
            </a:extLst>
          </p:cNvPr>
          <p:cNvSpPr>
            <a:spLocks noGrp="1"/>
          </p:cNvSpPr>
          <p:nvPr>
            <p:ph type="sldNum" sz="quarter" idx="17"/>
          </p:nvPr>
        </p:nvSpPr>
        <p:spPr/>
        <p:txBody>
          <a:bodyPr/>
          <a:lstStyle>
            <a:lvl1pPr>
              <a:defRPr/>
            </a:lvl1pPr>
          </a:lstStyle>
          <a:p>
            <a:pPr>
              <a:defRPr/>
            </a:pPr>
            <a:fld id="{93541086-E3E2-E146-B6F0-A1184F911184}" type="slidenum">
              <a:rPr lang="en-US" altLang="en-US"/>
              <a:pPr>
                <a:defRPr/>
              </a:pPr>
              <a:t>‹#›</a:t>
            </a:fld>
            <a:endParaRPr lang="en-US" altLang="en-US"/>
          </a:p>
        </p:txBody>
      </p:sp>
    </p:spTree>
    <p:extLst>
      <p:ext uri="{BB962C8B-B14F-4D97-AF65-F5344CB8AC3E}">
        <p14:creationId xmlns:p14="http://schemas.microsoft.com/office/powerpoint/2010/main" val="120539447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11EC6-C6F3-7541-A944-3772578FA5C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C63DF60-3BA6-5A4F-9F8F-B49E00A005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FF2002-86C5-E14B-A093-398123608AAB}"/>
              </a:ext>
            </a:extLst>
          </p:cNvPr>
          <p:cNvSpPr>
            <a:spLocks noGrp="1"/>
          </p:cNvSpPr>
          <p:nvPr>
            <p:ph type="sldNum" sz="quarter" idx="12"/>
          </p:nvPr>
        </p:nvSpPr>
        <p:spPr/>
        <p:txBody>
          <a:bodyPr/>
          <a:lstStyle>
            <a:lvl1pPr>
              <a:defRPr/>
            </a:lvl1pPr>
          </a:lstStyle>
          <a:p>
            <a:pPr>
              <a:defRPr/>
            </a:pPr>
            <a:fld id="{D242CDF4-2788-DB44-87D5-873AEB2ABFF7}" type="slidenum">
              <a:rPr lang="en-US" altLang="en-US"/>
              <a:pPr>
                <a:defRPr/>
              </a:pPr>
              <a:t>‹#›</a:t>
            </a:fld>
            <a:endParaRPr lang="en-US" altLang="en-US"/>
          </a:p>
        </p:txBody>
      </p:sp>
    </p:spTree>
    <p:extLst>
      <p:ext uri="{BB962C8B-B14F-4D97-AF65-F5344CB8AC3E}">
        <p14:creationId xmlns:p14="http://schemas.microsoft.com/office/powerpoint/2010/main" val="152401695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Default 3">
  <p:cSld name="1_Default 3">
    <p:spTree>
      <p:nvGrpSpPr>
        <p:cNvPr id="1" name="Shape 1055"/>
        <p:cNvGrpSpPr/>
        <p:nvPr/>
      </p:nvGrpSpPr>
      <p:grpSpPr>
        <a:xfrm>
          <a:off x="0" y="0"/>
          <a:ext cx="0" cy="0"/>
          <a:chOff x="0" y="0"/>
          <a:chExt cx="0" cy="0"/>
        </a:xfrm>
      </p:grpSpPr>
      <p:sp>
        <p:nvSpPr>
          <p:cNvPr id="1056" name="Google Shape;1056;p187"/>
          <p:cNvSpPr txBox="1">
            <a:spLocks noGrp="1"/>
          </p:cNvSpPr>
          <p:nvPr>
            <p:ph type="title"/>
          </p:nvPr>
        </p:nvSpPr>
        <p:spPr>
          <a:xfrm>
            <a:off x="609597" y="274636"/>
            <a:ext cx="10972800" cy="1325600"/>
          </a:xfrm>
          <a:prstGeom prst="rect">
            <a:avLst/>
          </a:prstGeom>
          <a:noFill/>
          <a:ln>
            <a:noFill/>
          </a:ln>
        </p:spPr>
        <p:txBody>
          <a:bodyPr spcFirstLastPara="1" wrap="square" lIns="34250" tIns="34250" rIns="34250" bIns="3425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057" name="Google Shape;1057;p187"/>
          <p:cNvSpPr txBox="1">
            <a:spLocks noGrp="1"/>
          </p:cNvSpPr>
          <p:nvPr>
            <p:ph type="body" idx="1"/>
          </p:nvPr>
        </p:nvSpPr>
        <p:spPr>
          <a:xfrm>
            <a:off x="609597" y="901699"/>
            <a:ext cx="10972800" cy="5257600"/>
          </a:xfrm>
          <a:prstGeom prst="rect">
            <a:avLst/>
          </a:prstGeom>
          <a:noFill/>
          <a:ln>
            <a:noFill/>
          </a:ln>
        </p:spPr>
        <p:txBody>
          <a:bodyPr spcFirstLastPara="1" wrap="square" lIns="34250" tIns="34250" rIns="34250" bIns="3425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058" name="Google Shape;1058;p187"/>
          <p:cNvSpPr txBox="1"/>
          <p:nvPr/>
        </p:nvSpPr>
        <p:spPr>
          <a:xfrm>
            <a:off x="8757587" y="640089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1059" name="Google Shape;1059;p187"/>
          <p:cNvGrpSpPr/>
          <p:nvPr/>
        </p:nvGrpSpPr>
        <p:grpSpPr>
          <a:xfrm>
            <a:off x="-406408" y="6611728"/>
            <a:ext cx="13004568" cy="255571"/>
            <a:chOff x="-2" y="0"/>
            <a:chExt cx="13004568" cy="255571"/>
          </a:xfrm>
        </p:grpSpPr>
        <p:sp>
          <p:nvSpPr>
            <p:cNvPr id="1060" name="Google Shape;1060;p187"/>
            <p:cNvSpPr txBox="1"/>
            <p:nvPr/>
          </p:nvSpPr>
          <p:spPr>
            <a:xfrm>
              <a:off x="407904" y="64771"/>
              <a:ext cx="3696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1061" name="Google Shape;1061;p187"/>
            <p:cNvSpPr/>
            <p:nvPr/>
          </p:nvSpPr>
          <p:spPr>
            <a:xfrm rot="-5400000">
              <a:off x="3131615" y="-964198"/>
              <a:ext cx="2391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62" name="Google Shape;1062;p187"/>
            <p:cNvSpPr/>
            <p:nvPr/>
          </p:nvSpPr>
          <p:spPr>
            <a:xfrm rot="-5400000">
              <a:off x="5299029" y="-964200"/>
              <a:ext cx="239100" cy="21675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63" name="Google Shape;1063;p187"/>
            <p:cNvSpPr/>
            <p:nvPr/>
          </p:nvSpPr>
          <p:spPr>
            <a:xfrm rot="-5400000">
              <a:off x="7466441" y="-964199"/>
              <a:ext cx="239100" cy="21675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64" name="Google Shape;1064;p187"/>
            <p:cNvSpPr/>
            <p:nvPr/>
          </p:nvSpPr>
          <p:spPr>
            <a:xfrm rot="-5400000">
              <a:off x="9633855" y="-964199"/>
              <a:ext cx="239100" cy="21675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65" name="Google Shape;1065;p187"/>
            <p:cNvSpPr/>
            <p:nvPr/>
          </p:nvSpPr>
          <p:spPr>
            <a:xfrm rot="-5400000">
              <a:off x="11801266" y="-964198"/>
              <a:ext cx="239100" cy="21675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66" name="Google Shape;1066;p187"/>
            <p:cNvSpPr/>
            <p:nvPr/>
          </p:nvSpPr>
          <p:spPr>
            <a:xfrm rot="-5400000">
              <a:off x="964203" y="-964198"/>
              <a:ext cx="239100" cy="21675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1067" name="Google Shape;1067;p187"/>
            <p:cNvGrpSpPr/>
            <p:nvPr/>
          </p:nvGrpSpPr>
          <p:grpSpPr>
            <a:xfrm>
              <a:off x="-2" y="131866"/>
              <a:ext cx="13004566" cy="117603"/>
              <a:chOff x="-1" y="0"/>
              <a:chExt cx="13004566" cy="117603"/>
            </a:xfrm>
          </p:grpSpPr>
          <p:sp>
            <p:nvSpPr>
              <p:cNvPr id="1068" name="Google Shape;1068;p187"/>
              <p:cNvSpPr/>
              <p:nvPr/>
            </p:nvSpPr>
            <p:spPr>
              <a:xfrm rot="-5400000">
                <a:off x="3192365" y="-1024947"/>
                <a:ext cx="117600" cy="21675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69" name="Google Shape;1069;p187"/>
              <p:cNvSpPr/>
              <p:nvPr/>
            </p:nvSpPr>
            <p:spPr>
              <a:xfrm rot="-5400000">
                <a:off x="5359777" y="-1024949"/>
                <a:ext cx="1176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70" name="Google Shape;1070;p187"/>
              <p:cNvSpPr/>
              <p:nvPr/>
            </p:nvSpPr>
            <p:spPr>
              <a:xfrm rot="-5400000">
                <a:off x="7527191" y="-1024947"/>
                <a:ext cx="117600" cy="21675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71" name="Google Shape;1071;p187"/>
              <p:cNvSpPr/>
              <p:nvPr/>
            </p:nvSpPr>
            <p:spPr>
              <a:xfrm rot="-5400000">
                <a:off x="9694603" y="-1024950"/>
                <a:ext cx="117600" cy="21675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72" name="Google Shape;1072;p187"/>
              <p:cNvSpPr/>
              <p:nvPr/>
            </p:nvSpPr>
            <p:spPr>
              <a:xfrm rot="-5400000">
                <a:off x="11862015" y="-1024949"/>
                <a:ext cx="117600" cy="21675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73" name="Google Shape;1073;p187"/>
              <p:cNvSpPr/>
              <p:nvPr/>
            </p:nvSpPr>
            <p:spPr>
              <a:xfrm rot="-5400000">
                <a:off x="1024949" y="-1024947"/>
                <a:ext cx="117600" cy="21675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1074" name="Google Shape;1074;p187"/>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6546611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Default 4">
  <p:cSld name="1_Default 4">
    <p:spTree>
      <p:nvGrpSpPr>
        <p:cNvPr id="1" name="Shape 1075"/>
        <p:cNvGrpSpPr/>
        <p:nvPr/>
      </p:nvGrpSpPr>
      <p:grpSpPr>
        <a:xfrm>
          <a:off x="0" y="0"/>
          <a:ext cx="0" cy="0"/>
          <a:chOff x="0" y="0"/>
          <a:chExt cx="0" cy="0"/>
        </a:xfrm>
      </p:grpSpPr>
      <p:sp>
        <p:nvSpPr>
          <p:cNvPr id="1076" name="Google Shape;1076;p188"/>
          <p:cNvSpPr txBox="1">
            <a:spLocks noGrp="1"/>
          </p:cNvSpPr>
          <p:nvPr>
            <p:ph type="title"/>
          </p:nvPr>
        </p:nvSpPr>
        <p:spPr>
          <a:xfrm>
            <a:off x="609597" y="274636"/>
            <a:ext cx="10972800" cy="1325600"/>
          </a:xfrm>
          <a:prstGeom prst="rect">
            <a:avLst/>
          </a:prstGeom>
          <a:noFill/>
          <a:ln>
            <a:noFill/>
          </a:ln>
        </p:spPr>
        <p:txBody>
          <a:bodyPr spcFirstLastPara="1" wrap="square" lIns="34250" tIns="34250" rIns="34250" bIns="3425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077" name="Google Shape;1077;p188"/>
          <p:cNvSpPr txBox="1">
            <a:spLocks noGrp="1"/>
          </p:cNvSpPr>
          <p:nvPr>
            <p:ph type="body" idx="1"/>
          </p:nvPr>
        </p:nvSpPr>
        <p:spPr>
          <a:xfrm>
            <a:off x="609597" y="901699"/>
            <a:ext cx="10972800" cy="5257600"/>
          </a:xfrm>
          <a:prstGeom prst="rect">
            <a:avLst/>
          </a:prstGeom>
          <a:noFill/>
          <a:ln>
            <a:noFill/>
          </a:ln>
        </p:spPr>
        <p:txBody>
          <a:bodyPr spcFirstLastPara="1" wrap="square" lIns="34250" tIns="34250" rIns="34250" bIns="3425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078" name="Google Shape;1078;p188"/>
          <p:cNvSpPr txBox="1"/>
          <p:nvPr/>
        </p:nvSpPr>
        <p:spPr>
          <a:xfrm>
            <a:off x="8757587" y="640089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1079" name="Google Shape;1079;p188"/>
          <p:cNvGrpSpPr/>
          <p:nvPr/>
        </p:nvGrpSpPr>
        <p:grpSpPr>
          <a:xfrm>
            <a:off x="-406408" y="6611728"/>
            <a:ext cx="13004568" cy="255571"/>
            <a:chOff x="-2" y="0"/>
            <a:chExt cx="13004568" cy="255571"/>
          </a:xfrm>
        </p:grpSpPr>
        <p:sp>
          <p:nvSpPr>
            <p:cNvPr id="1080" name="Google Shape;1080;p188"/>
            <p:cNvSpPr txBox="1"/>
            <p:nvPr/>
          </p:nvSpPr>
          <p:spPr>
            <a:xfrm>
              <a:off x="407904" y="64771"/>
              <a:ext cx="36960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1081" name="Google Shape;1081;p188"/>
            <p:cNvSpPr/>
            <p:nvPr/>
          </p:nvSpPr>
          <p:spPr>
            <a:xfrm rot="-5400000">
              <a:off x="3131615" y="-964198"/>
              <a:ext cx="2391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82" name="Google Shape;1082;p188"/>
            <p:cNvSpPr/>
            <p:nvPr/>
          </p:nvSpPr>
          <p:spPr>
            <a:xfrm rot="-5400000">
              <a:off x="5299029" y="-964200"/>
              <a:ext cx="239100" cy="21675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83" name="Google Shape;1083;p188"/>
            <p:cNvSpPr/>
            <p:nvPr/>
          </p:nvSpPr>
          <p:spPr>
            <a:xfrm rot="-5400000">
              <a:off x="7466441" y="-964199"/>
              <a:ext cx="239100" cy="21675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84" name="Google Shape;1084;p188"/>
            <p:cNvSpPr/>
            <p:nvPr/>
          </p:nvSpPr>
          <p:spPr>
            <a:xfrm rot="-5400000">
              <a:off x="9633855" y="-964199"/>
              <a:ext cx="239100" cy="21675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85" name="Google Shape;1085;p188"/>
            <p:cNvSpPr/>
            <p:nvPr/>
          </p:nvSpPr>
          <p:spPr>
            <a:xfrm rot="-5400000">
              <a:off x="11801266" y="-964198"/>
              <a:ext cx="239100" cy="21675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86" name="Google Shape;1086;p188"/>
            <p:cNvSpPr/>
            <p:nvPr/>
          </p:nvSpPr>
          <p:spPr>
            <a:xfrm rot="-5400000">
              <a:off x="964203" y="-964198"/>
              <a:ext cx="239100" cy="21675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1087" name="Google Shape;1087;p188"/>
            <p:cNvGrpSpPr/>
            <p:nvPr/>
          </p:nvGrpSpPr>
          <p:grpSpPr>
            <a:xfrm>
              <a:off x="-2" y="131866"/>
              <a:ext cx="13004566" cy="117603"/>
              <a:chOff x="-1" y="0"/>
              <a:chExt cx="13004566" cy="117603"/>
            </a:xfrm>
          </p:grpSpPr>
          <p:sp>
            <p:nvSpPr>
              <p:cNvPr id="1088" name="Google Shape;1088;p188"/>
              <p:cNvSpPr/>
              <p:nvPr/>
            </p:nvSpPr>
            <p:spPr>
              <a:xfrm rot="-5400000">
                <a:off x="3192365" y="-1024947"/>
                <a:ext cx="117600" cy="21675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89" name="Google Shape;1089;p188"/>
              <p:cNvSpPr/>
              <p:nvPr/>
            </p:nvSpPr>
            <p:spPr>
              <a:xfrm rot="-5400000">
                <a:off x="5359777" y="-1024949"/>
                <a:ext cx="1176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90" name="Google Shape;1090;p188"/>
              <p:cNvSpPr/>
              <p:nvPr/>
            </p:nvSpPr>
            <p:spPr>
              <a:xfrm rot="-5400000">
                <a:off x="7527191" y="-1024947"/>
                <a:ext cx="117600" cy="21675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91" name="Google Shape;1091;p188"/>
              <p:cNvSpPr/>
              <p:nvPr/>
            </p:nvSpPr>
            <p:spPr>
              <a:xfrm rot="-5400000">
                <a:off x="9694603" y="-1024950"/>
                <a:ext cx="117600" cy="21675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92" name="Google Shape;1092;p188"/>
              <p:cNvSpPr/>
              <p:nvPr/>
            </p:nvSpPr>
            <p:spPr>
              <a:xfrm rot="-5400000">
                <a:off x="11862015" y="-1024949"/>
                <a:ext cx="117600" cy="21675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093" name="Google Shape;1093;p188"/>
              <p:cNvSpPr/>
              <p:nvPr/>
            </p:nvSpPr>
            <p:spPr>
              <a:xfrm rot="-5400000">
                <a:off x="1024949" y="-1024947"/>
                <a:ext cx="117600" cy="21675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1094" name="Google Shape;1094;p188"/>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0669062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Default 5">
  <p:cSld name="1_Default 5">
    <p:spTree>
      <p:nvGrpSpPr>
        <p:cNvPr id="1" name="Shape 1095"/>
        <p:cNvGrpSpPr/>
        <p:nvPr/>
      </p:nvGrpSpPr>
      <p:grpSpPr>
        <a:xfrm>
          <a:off x="0" y="0"/>
          <a:ext cx="0" cy="0"/>
          <a:chOff x="0" y="0"/>
          <a:chExt cx="0" cy="0"/>
        </a:xfrm>
      </p:grpSpPr>
      <p:sp>
        <p:nvSpPr>
          <p:cNvPr id="1096" name="Google Shape;1096;p189"/>
          <p:cNvSpPr txBox="1">
            <a:spLocks noGrp="1"/>
          </p:cNvSpPr>
          <p:nvPr>
            <p:ph type="title"/>
          </p:nvPr>
        </p:nvSpPr>
        <p:spPr>
          <a:xfrm>
            <a:off x="609596" y="274635"/>
            <a:ext cx="10972800" cy="1325600"/>
          </a:xfrm>
          <a:prstGeom prst="rect">
            <a:avLst/>
          </a:prstGeom>
          <a:noFill/>
          <a:ln>
            <a:noFill/>
          </a:ln>
        </p:spPr>
        <p:txBody>
          <a:bodyPr spcFirstLastPara="1" wrap="square" lIns="34250" tIns="34250" rIns="34250" bIns="3425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097" name="Google Shape;1097;p189"/>
          <p:cNvSpPr txBox="1">
            <a:spLocks noGrp="1"/>
          </p:cNvSpPr>
          <p:nvPr>
            <p:ph type="body" idx="1"/>
          </p:nvPr>
        </p:nvSpPr>
        <p:spPr>
          <a:xfrm>
            <a:off x="609596" y="901699"/>
            <a:ext cx="10972800" cy="5257600"/>
          </a:xfrm>
          <a:prstGeom prst="rect">
            <a:avLst/>
          </a:prstGeom>
          <a:noFill/>
          <a:ln>
            <a:noFill/>
          </a:ln>
        </p:spPr>
        <p:txBody>
          <a:bodyPr spcFirstLastPara="1" wrap="square" lIns="34250" tIns="34250" rIns="34250" bIns="3425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098" name="Google Shape;1098;p189"/>
          <p:cNvSpPr txBox="1"/>
          <p:nvPr/>
        </p:nvSpPr>
        <p:spPr>
          <a:xfrm>
            <a:off x="8757587" y="6400899"/>
            <a:ext cx="32492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1099" name="Google Shape;1099;p189"/>
          <p:cNvGrpSpPr/>
          <p:nvPr/>
        </p:nvGrpSpPr>
        <p:grpSpPr>
          <a:xfrm>
            <a:off x="-406409" y="6611731"/>
            <a:ext cx="13004568" cy="255619"/>
            <a:chOff x="-1" y="-1"/>
            <a:chExt cx="13004568" cy="255619"/>
          </a:xfrm>
        </p:grpSpPr>
        <p:sp>
          <p:nvSpPr>
            <p:cNvPr id="1100" name="Google Shape;1100;p189"/>
            <p:cNvSpPr txBox="1"/>
            <p:nvPr/>
          </p:nvSpPr>
          <p:spPr>
            <a:xfrm>
              <a:off x="407904" y="64818"/>
              <a:ext cx="3357600" cy="1908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1101" name="Google Shape;1101;p189"/>
            <p:cNvSpPr/>
            <p:nvPr/>
          </p:nvSpPr>
          <p:spPr>
            <a:xfrm rot="-5400000">
              <a:off x="3131617" y="-964200"/>
              <a:ext cx="2391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02" name="Google Shape;1102;p189"/>
            <p:cNvSpPr/>
            <p:nvPr/>
          </p:nvSpPr>
          <p:spPr>
            <a:xfrm rot="-5400000">
              <a:off x="5299029" y="-964201"/>
              <a:ext cx="239100" cy="21675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03" name="Google Shape;1103;p189"/>
            <p:cNvSpPr/>
            <p:nvPr/>
          </p:nvSpPr>
          <p:spPr>
            <a:xfrm rot="-5400000">
              <a:off x="7466441" y="-964200"/>
              <a:ext cx="239100" cy="21675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04" name="Google Shape;1104;p189"/>
            <p:cNvSpPr/>
            <p:nvPr/>
          </p:nvSpPr>
          <p:spPr>
            <a:xfrm rot="-5400000">
              <a:off x="9633854" y="-964201"/>
              <a:ext cx="239100" cy="21675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05" name="Google Shape;1105;p189"/>
            <p:cNvSpPr/>
            <p:nvPr/>
          </p:nvSpPr>
          <p:spPr>
            <a:xfrm rot="-5400000">
              <a:off x="11801265" y="-964200"/>
              <a:ext cx="239100" cy="21675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06" name="Google Shape;1106;p189"/>
            <p:cNvSpPr/>
            <p:nvPr/>
          </p:nvSpPr>
          <p:spPr>
            <a:xfrm rot="-5400000">
              <a:off x="964202" y="-964200"/>
              <a:ext cx="239100" cy="21675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1107" name="Google Shape;1107;p189"/>
            <p:cNvGrpSpPr/>
            <p:nvPr/>
          </p:nvGrpSpPr>
          <p:grpSpPr>
            <a:xfrm>
              <a:off x="-1" y="131865"/>
              <a:ext cx="13004568" cy="117603"/>
              <a:chOff x="-1" y="0"/>
              <a:chExt cx="13004568" cy="117603"/>
            </a:xfrm>
          </p:grpSpPr>
          <p:sp>
            <p:nvSpPr>
              <p:cNvPr id="1108" name="Google Shape;1108;p189"/>
              <p:cNvSpPr/>
              <p:nvPr/>
            </p:nvSpPr>
            <p:spPr>
              <a:xfrm rot="-5400000">
                <a:off x="3192363" y="-1024947"/>
                <a:ext cx="117600" cy="21675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09" name="Google Shape;1109;p189"/>
              <p:cNvSpPr/>
              <p:nvPr/>
            </p:nvSpPr>
            <p:spPr>
              <a:xfrm rot="-5400000">
                <a:off x="5359777" y="-1024949"/>
                <a:ext cx="117600" cy="21675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10" name="Google Shape;1110;p189"/>
              <p:cNvSpPr/>
              <p:nvPr/>
            </p:nvSpPr>
            <p:spPr>
              <a:xfrm rot="-5400000">
                <a:off x="7527191" y="-1024947"/>
                <a:ext cx="117600" cy="21675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11" name="Google Shape;1111;p189"/>
              <p:cNvSpPr/>
              <p:nvPr/>
            </p:nvSpPr>
            <p:spPr>
              <a:xfrm rot="-5400000">
                <a:off x="9694604" y="-1024950"/>
                <a:ext cx="117600" cy="21675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12" name="Google Shape;1112;p189"/>
              <p:cNvSpPr/>
              <p:nvPr/>
            </p:nvSpPr>
            <p:spPr>
              <a:xfrm rot="-5400000">
                <a:off x="11862017" y="-1024949"/>
                <a:ext cx="117600" cy="21675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13" name="Google Shape;1113;p189"/>
              <p:cNvSpPr/>
              <p:nvPr/>
            </p:nvSpPr>
            <p:spPr>
              <a:xfrm rot="-5400000">
                <a:off x="1024949" y="-1024949"/>
                <a:ext cx="117600" cy="21675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1114" name="Google Shape;1114;p189"/>
          <p:cNvSpPr txBox="1">
            <a:spLocks noGrp="1"/>
          </p:cNvSpPr>
          <p:nvPr>
            <p:ph type="sldNum" idx="12"/>
          </p:nvPr>
        </p:nvSpPr>
        <p:spPr>
          <a:xfrm>
            <a:off x="11392375" y="6262251"/>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7348427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Default 6">
  <p:cSld name="Default 6">
    <p:spTree>
      <p:nvGrpSpPr>
        <p:cNvPr id="1" name="Shape 1115"/>
        <p:cNvGrpSpPr/>
        <p:nvPr/>
      </p:nvGrpSpPr>
      <p:grpSpPr>
        <a:xfrm>
          <a:off x="0" y="0"/>
          <a:ext cx="0" cy="0"/>
          <a:chOff x="0" y="0"/>
          <a:chExt cx="0" cy="0"/>
        </a:xfrm>
      </p:grpSpPr>
      <p:sp>
        <p:nvSpPr>
          <p:cNvPr id="1116" name="Google Shape;1116;p190"/>
          <p:cNvSpPr txBox="1">
            <a:spLocks noGrp="1"/>
          </p:cNvSpPr>
          <p:nvPr>
            <p:ph type="title"/>
          </p:nvPr>
        </p:nvSpPr>
        <p:spPr>
          <a:xfrm>
            <a:off x="1981199" y="1063225"/>
            <a:ext cx="8229600" cy="994000"/>
          </a:xfrm>
          <a:prstGeom prst="rect">
            <a:avLst/>
          </a:prstGeom>
          <a:noFill/>
          <a:ln>
            <a:noFill/>
          </a:ln>
        </p:spPr>
        <p:txBody>
          <a:bodyPr spcFirstLastPara="1" wrap="square" lIns="25700" tIns="25700" rIns="25700" bIns="25700"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117" name="Google Shape;1117;p190"/>
          <p:cNvSpPr txBox="1">
            <a:spLocks noGrp="1"/>
          </p:cNvSpPr>
          <p:nvPr>
            <p:ph type="body" idx="1"/>
          </p:nvPr>
        </p:nvSpPr>
        <p:spPr>
          <a:xfrm>
            <a:off x="1981199" y="1533524"/>
            <a:ext cx="8229600" cy="3943600"/>
          </a:xfrm>
          <a:prstGeom prst="rect">
            <a:avLst/>
          </a:prstGeom>
          <a:noFill/>
          <a:ln>
            <a:noFill/>
          </a:ln>
        </p:spPr>
        <p:txBody>
          <a:bodyPr spcFirstLastPara="1" wrap="square" lIns="25700" tIns="25700" rIns="25700" bIns="25700"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118" name="Google Shape;1118;p190"/>
          <p:cNvSpPr txBox="1"/>
          <p:nvPr/>
        </p:nvSpPr>
        <p:spPr>
          <a:xfrm>
            <a:off x="9047591" y="6451327"/>
            <a:ext cx="3018800" cy="155200"/>
          </a:xfrm>
          <a:prstGeom prst="rect">
            <a:avLst/>
          </a:prstGeom>
          <a:noFill/>
          <a:ln>
            <a:noFill/>
          </a:ln>
        </p:spPr>
        <p:txBody>
          <a:bodyPr spcFirstLastPara="1" wrap="square" lIns="26767" tIns="26767" rIns="26767" bIns="26767"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 Health Innovation</a:t>
            </a:r>
            <a:endParaRPr sz="1467"/>
          </a:p>
        </p:txBody>
      </p:sp>
      <p:grpSp>
        <p:nvGrpSpPr>
          <p:cNvPr id="1119" name="Google Shape;1119;p190"/>
          <p:cNvGrpSpPr/>
          <p:nvPr/>
        </p:nvGrpSpPr>
        <p:grpSpPr>
          <a:xfrm>
            <a:off x="-33871" y="6652193"/>
            <a:ext cx="12259193" cy="237035"/>
            <a:chOff x="-1" y="0"/>
            <a:chExt cx="12259194" cy="237035"/>
          </a:xfrm>
        </p:grpSpPr>
        <p:sp>
          <p:nvSpPr>
            <p:cNvPr id="1120" name="Google Shape;1120;p190"/>
            <p:cNvSpPr txBox="1"/>
            <p:nvPr/>
          </p:nvSpPr>
          <p:spPr>
            <a:xfrm>
              <a:off x="384533" y="65435"/>
              <a:ext cx="4614000" cy="171600"/>
            </a:xfrm>
            <a:prstGeom prst="rect">
              <a:avLst/>
            </a:prstGeom>
            <a:noFill/>
            <a:ln>
              <a:noFill/>
            </a:ln>
          </p:spPr>
          <p:txBody>
            <a:bodyPr spcFirstLastPara="1" wrap="square" lIns="21425" tIns="21425" rIns="21425" bIns="2142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1121" name="Google Shape;1121;p190"/>
            <p:cNvSpPr/>
            <p:nvPr/>
          </p:nvSpPr>
          <p:spPr>
            <a:xfrm rot="-5400000">
              <a:off x="2951940" y="-908697"/>
              <a:ext cx="225600" cy="20430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22" name="Google Shape;1122;p190"/>
            <p:cNvSpPr/>
            <p:nvPr/>
          </p:nvSpPr>
          <p:spPr>
            <a:xfrm rot="-5400000">
              <a:off x="4995180" y="-908700"/>
              <a:ext cx="225600" cy="2043000"/>
            </a:xfrm>
            <a:prstGeom prst="rect">
              <a:avLst/>
            </a:prstGeom>
            <a:solidFill>
              <a:srgbClr val="3193C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23" name="Google Shape;1123;p190"/>
            <p:cNvSpPr/>
            <p:nvPr/>
          </p:nvSpPr>
          <p:spPr>
            <a:xfrm rot="-5400000">
              <a:off x="7038416" y="-908699"/>
              <a:ext cx="225600" cy="2043000"/>
            </a:xfrm>
            <a:prstGeom prst="rect">
              <a:avLst/>
            </a:prstGeom>
            <a:solidFill>
              <a:srgbClr val="4EA9D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24" name="Google Shape;1124;p190"/>
            <p:cNvSpPr/>
            <p:nvPr/>
          </p:nvSpPr>
          <p:spPr>
            <a:xfrm rot="-5400000">
              <a:off x="9081654" y="-908699"/>
              <a:ext cx="225600" cy="2043000"/>
            </a:xfrm>
            <a:prstGeom prst="rect">
              <a:avLst/>
            </a:prstGeom>
            <a:solidFill>
              <a:srgbClr val="8CC5E7"/>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25" name="Google Shape;1125;p190"/>
            <p:cNvSpPr/>
            <p:nvPr/>
          </p:nvSpPr>
          <p:spPr>
            <a:xfrm rot="-5400000">
              <a:off x="11124891" y="-908699"/>
              <a:ext cx="225600" cy="2043000"/>
            </a:xfrm>
            <a:prstGeom prst="rect">
              <a:avLst/>
            </a:prstGeom>
            <a:solidFill>
              <a:srgbClr val="AED5E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26" name="Google Shape;1126;p190"/>
            <p:cNvSpPr/>
            <p:nvPr/>
          </p:nvSpPr>
          <p:spPr>
            <a:xfrm rot="-5400000">
              <a:off x="908702" y="-908697"/>
              <a:ext cx="225600" cy="2043000"/>
            </a:xfrm>
            <a:prstGeom prst="rect">
              <a:avLst/>
            </a:prstGeom>
            <a:solidFill>
              <a:srgbClr val="D0E6F5"/>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1127" name="Google Shape;1127;p190"/>
            <p:cNvGrpSpPr/>
            <p:nvPr/>
          </p:nvGrpSpPr>
          <p:grpSpPr>
            <a:xfrm>
              <a:off x="-1" y="124369"/>
              <a:ext cx="12259194" cy="111003"/>
              <a:chOff x="-1" y="1"/>
              <a:chExt cx="12259194" cy="111003"/>
            </a:xfrm>
          </p:grpSpPr>
          <p:sp>
            <p:nvSpPr>
              <p:cNvPr id="1128" name="Google Shape;1128;p190"/>
              <p:cNvSpPr/>
              <p:nvPr/>
            </p:nvSpPr>
            <p:spPr>
              <a:xfrm rot="-5400000">
                <a:off x="3009239" y="-965997"/>
                <a:ext cx="111000" cy="2043000"/>
              </a:xfrm>
              <a:prstGeom prst="rect">
                <a:avLst/>
              </a:prstGeom>
              <a:solidFill>
                <a:srgbClr val="1C5B7C"/>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29" name="Google Shape;1129;p190"/>
              <p:cNvSpPr/>
              <p:nvPr/>
            </p:nvSpPr>
            <p:spPr>
              <a:xfrm rot="-5400000">
                <a:off x="5052477" y="-965997"/>
                <a:ext cx="111000" cy="2043000"/>
              </a:xfrm>
              <a:prstGeom prst="rect">
                <a:avLst/>
              </a:prstGeom>
              <a:solidFill>
                <a:srgbClr val="25749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30" name="Google Shape;1130;p190"/>
              <p:cNvSpPr/>
              <p:nvPr/>
            </p:nvSpPr>
            <p:spPr>
              <a:xfrm rot="-5400000">
                <a:off x="7095717" y="-965997"/>
                <a:ext cx="111000" cy="2043000"/>
              </a:xfrm>
              <a:prstGeom prst="rect">
                <a:avLst/>
              </a:prstGeom>
              <a:solidFill>
                <a:srgbClr val="2E88B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31" name="Google Shape;1131;p190"/>
              <p:cNvSpPr/>
              <p:nvPr/>
            </p:nvSpPr>
            <p:spPr>
              <a:xfrm rot="-5400000">
                <a:off x="9138955" y="-965999"/>
                <a:ext cx="111000" cy="2043000"/>
              </a:xfrm>
              <a:prstGeom prst="rect">
                <a:avLst/>
              </a:prstGeom>
              <a:solidFill>
                <a:srgbClr val="3FA4DA"/>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32" name="Google Shape;1132;p190"/>
              <p:cNvSpPr/>
              <p:nvPr/>
            </p:nvSpPr>
            <p:spPr>
              <a:xfrm rot="-5400000">
                <a:off x="11182193" y="-965999"/>
                <a:ext cx="111000" cy="2043000"/>
              </a:xfrm>
              <a:prstGeom prst="rect">
                <a:avLst/>
              </a:prstGeom>
              <a:solidFill>
                <a:srgbClr val="5FB0D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33" name="Google Shape;1133;p190"/>
              <p:cNvSpPr/>
              <p:nvPr/>
            </p:nvSpPr>
            <p:spPr>
              <a:xfrm rot="-5400000">
                <a:off x="965999" y="-965999"/>
                <a:ext cx="111000" cy="2043000"/>
              </a:xfrm>
              <a:prstGeom prst="rect">
                <a:avLst/>
              </a:prstGeom>
              <a:solidFill>
                <a:srgbClr val="7EBEE4"/>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1134" name="Google Shape;1134;p190"/>
          <p:cNvSpPr txBox="1">
            <a:spLocks noGrp="1"/>
          </p:cNvSpPr>
          <p:nvPr>
            <p:ph type="sldNum" idx="12"/>
          </p:nvPr>
        </p:nvSpPr>
        <p:spPr>
          <a:xfrm>
            <a:off x="10036920" y="5538335"/>
            <a:ext cx="174000" cy="172000"/>
          </a:xfrm>
          <a:prstGeom prst="rect">
            <a:avLst/>
          </a:prstGeom>
          <a:noFill/>
          <a:ln>
            <a:noFill/>
          </a:ln>
        </p:spPr>
        <p:txBody>
          <a:bodyPr spcFirstLastPara="1" wrap="square" lIns="18075" tIns="18075" rIns="18075" bIns="18075"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7876370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TITLE">
  <p:cSld name="1_TITLE">
    <p:spTree>
      <p:nvGrpSpPr>
        <p:cNvPr id="1" name="Shape 1135"/>
        <p:cNvGrpSpPr/>
        <p:nvPr/>
      </p:nvGrpSpPr>
      <p:grpSpPr>
        <a:xfrm>
          <a:off x="0" y="0"/>
          <a:ext cx="0" cy="0"/>
          <a:chOff x="0" y="0"/>
          <a:chExt cx="0" cy="0"/>
        </a:xfrm>
      </p:grpSpPr>
      <p:sp>
        <p:nvSpPr>
          <p:cNvPr id="1136" name="Google Shape;1136;p191"/>
          <p:cNvSpPr txBox="1">
            <a:spLocks noGrp="1"/>
          </p:cNvSpPr>
          <p:nvPr>
            <p:ph type="title"/>
          </p:nvPr>
        </p:nvSpPr>
        <p:spPr>
          <a:xfrm>
            <a:off x="914400" y="1844675"/>
            <a:ext cx="10363200" cy="2041600"/>
          </a:xfrm>
          <a:prstGeom prst="rect">
            <a:avLst/>
          </a:prstGeom>
          <a:noFill/>
          <a:ln>
            <a:noFill/>
          </a:ln>
        </p:spPr>
        <p:txBody>
          <a:bodyPr spcFirstLastPara="1" wrap="square" lIns="34250" tIns="34250" rIns="34250" bIns="34250" anchor="ctr" anchorCtr="0">
            <a:noAutofit/>
          </a:bodyPr>
          <a:lstStyle>
            <a:lvl1pPr lvl="0" algn="ctr" rtl="0">
              <a:lnSpc>
                <a:spcPct val="100000"/>
              </a:lnSpc>
              <a:spcBef>
                <a:spcPts val="0"/>
              </a:spcBef>
              <a:spcAft>
                <a:spcPts val="0"/>
              </a:spcAft>
              <a:buClr>
                <a:srgbClr val="000000"/>
              </a:buClr>
              <a:buSzPts val="3300"/>
              <a:buFont typeface="Trebuchet MS"/>
              <a:buNone/>
              <a:defRPr>
                <a:latin typeface="Trebuchet MS"/>
                <a:ea typeface="Trebuchet MS"/>
                <a:cs typeface="Trebuchet MS"/>
                <a:sym typeface="Trebuchet MS"/>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137" name="Google Shape;1137;p191"/>
          <p:cNvSpPr txBox="1">
            <a:spLocks noGrp="1"/>
          </p:cNvSpPr>
          <p:nvPr>
            <p:ph type="body" idx="1"/>
          </p:nvPr>
        </p:nvSpPr>
        <p:spPr>
          <a:xfrm>
            <a:off x="1828800" y="3886200"/>
            <a:ext cx="8534400" cy="2971600"/>
          </a:xfrm>
          <a:prstGeom prst="rect">
            <a:avLst/>
          </a:prstGeom>
          <a:noFill/>
          <a:ln>
            <a:noFill/>
          </a:ln>
        </p:spPr>
        <p:txBody>
          <a:bodyPr spcFirstLastPara="1" wrap="square" lIns="34250" tIns="34250" rIns="34250" bIns="34250" anchor="t" anchorCtr="0">
            <a:noAutofit/>
          </a:bodyPr>
          <a:lstStyle>
            <a:lvl1pPr marL="609585" lvl="0" indent="-304792" algn="ctr" rtl="0">
              <a:lnSpc>
                <a:spcPct val="100000"/>
              </a:lnSpc>
              <a:spcBef>
                <a:spcPts val="667"/>
              </a:spcBef>
              <a:spcAft>
                <a:spcPts val="0"/>
              </a:spcAft>
              <a:buClr>
                <a:srgbClr val="888888"/>
              </a:buClr>
              <a:buSzPts val="2400"/>
              <a:buFont typeface="Trebuchet MS"/>
              <a:buNone/>
              <a:defRPr sz="3200">
                <a:solidFill>
                  <a:srgbClr val="888888"/>
                </a:solidFill>
                <a:latin typeface="Trebuchet MS"/>
                <a:ea typeface="Trebuchet MS"/>
                <a:cs typeface="Trebuchet MS"/>
                <a:sym typeface="Trebuchet MS"/>
              </a:defRPr>
            </a:lvl1pPr>
            <a:lvl2pPr marL="1219170" lvl="1" indent="-304792" algn="ctr" rtl="0">
              <a:lnSpc>
                <a:spcPct val="100000"/>
              </a:lnSpc>
              <a:spcBef>
                <a:spcPts val="667"/>
              </a:spcBef>
              <a:spcAft>
                <a:spcPts val="0"/>
              </a:spcAft>
              <a:buClr>
                <a:srgbClr val="888888"/>
              </a:buClr>
              <a:buSzPts val="2400"/>
              <a:buFont typeface="Trebuchet MS"/>
              <a:buNone/>
              <a:defRPr sz="3200">
                <a:solidFill>
                  <a:srgbClr val="888888"/>
                </a:solidFill>
                <a:latin typeface="Trebuchet MS"/>
                <a:ea typeface="Trebuchet MS"/>
                <a:cs typeface="Trebuchet MS"/>
                <a:sym typeface="Trebuchet MS"/>
              </a:defRPr>
            </a:lvl2pPr>
            <a:lvl3pPr marL="1828754" lvl="2" indent="-304792" algn="ctr" rtl="0">
              <a:lnSpc>
                <a:spcPct val="100000"/>
              </a:lnSpc>
              <a:spcBef>
                <a:spcPts val="667"/>
              </a:spcBef>
              <a:spcAft>
                <a:spcPts val="0"/>
              </a:spcAft>
              <a:buClr>
                <a:srgbClr val="888888"/>
              </a:buClr>
              <a:buSzPts val="2400"/>
              <a:buFont typeface="Trebuchet MS"/>
              <a:buNone/>
              <a:defRPr sz="3200">
                <a:solidFill>
                  <a:srgbClr val="888888"/>
                </a:solidFill>
                <a:latin typeface="Trebuchet MS"/>
                <a:ea typeface="Trebuchet MS"/>
                <a:cs typeface="Trebuchet MS"/>
                <a:sym typeface="Trebuchet MS"/>
              </a:defRPr>
            </a:lvl3pPr>
            <a:lvl4pPr marL="2438339" lvl="3" indent="-304792" algn="ctr" rtl="0">
              <a:lnSpc>
                <a:spcPct val="100000"/>
              </a:lnSpc>
              <a:spcBef>
                <a:spcPts val="667"/>
              </a:spcBef>
              <a:spcAft>
                <a:spcPts val="0"/>
              </a:spcAft>
              <a:buClr>
                <a:srgbClr val="888888"/>
              </a:buClr>
              <a:buSzPts val="2400"/>
              <a:buFont typeface="Trebuchet MS"/>
              <a:buNone/>
              <a:defRPr sz="3200">
                <a:solidFill>
                  <a:srgbClr val="888888"/>
                </a:solidFill>
                <a:latin typeface="Trebuchet MS"/>
                <a:ea typeface="Trebuchet MS"/>
                <a:cs typeface="Trebuchet MS"/>
                <a:sym typeface="Trebuchet MS"/>
              </a:defRPr>
            </a:lvl4pPr>
            <a:lvl5pPr marL="3047924" lvl="4" indent="-304792" algn="ctr" rtl="0">
              <a:lnSpc>
                <a:spcPct val="100000"/>
              </a:lnSpc>
              <a:spcBef>
                <a:spcPts val="667"/>
              </a:spcBef>
              <a:spcAft>
                <a:spcPts val="0"/>
              </a:spcAft>
              <a:buClr>
                <a:srgbClr val="888888"/>
              </a:buClr>
              <a:buSzPts val="2400"/>
              <a:buFont typeface="Trebuchet MS"/>
              <a:buNone/>
              <a:defRPr sz="3200">
                <a:solidFill>
                  <a:srgbClr val="888888"/>
                </a:solidFill>
                <a:latin typeface="Trebuchet MS"/>
                <a:ea typeface="Trebuchet MS"/>
                <a:cs typeface="Trebuchet MS"/>
                <a:sym typeface="Trebuchet MS"/>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138" name="Google Shape;1138;p191"/>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153030942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Default - Title and Content">
  <p:cSld name="Default - Title and Content">
    <p:spTree>
      <p:nvGrpSpPr>
        <p:cNvPr id="1" name="Shape 1139"/>
        <p:cNvGrpSpPr/>
        <p:nvPr/>
      </p:nvGrpSpPr>
      <p:grpSpPr>
        <a:xfrm>
          <a:off x="0" y="0"/>
          <a:ext cx="0" cy="0"/>
          <a:chOff x="0" y="0"/>
          <a:chExt cx="0" cy="0"/>
        </a:xfrm>
      </p:grpSpPr>
      <p:sp>
        <p:nvSpPr>
          <p:cNvPr id="1140" name="Google Shape;1140;p192"/>
          <p:cNvSpPr txBox="1">
            <a:spLocks noGrp="1"/>
          </p:cNvSpPr>
          <p:nvPr>
            <p:ph type="title"/>
          </p:nvPr>
        </p:nvSpPr>
        <p:spPr>
          <a:xfrm>
            <a:off x="609600" y="92075"/>
            <a:ext cx="10972800" cy="1508000"/>
          </a:xfrm>
          <a:prstGeom prst="rect">
            <a:avLst/>
          </a:prstGeom>
          <a:noFill/>
          <a:ln>
            <a:noFill/>
          </a:ln>
        </p:spPr>
        <p:txBody>
          <a:bodyPr spcFirstLastPara="1" wrap="square" lIns="34250" tIns="34250" rIns="34250" bIns="34250" anchor="ctr" anchorCtr="0">
            <a:noAutofit/>
          </a:bodyPr>
          <a:lstStyle>
            <a:lvl1pPr lvl="0" algn="ctr" rtl="0">
              <a:lnSpc>
                <a:spcPct val="100000"/>
              </a:lnSpc>
              <a:spcBef>
                <a:spcPts val="0"/>
              </a:spcBef>
              <a:spcAft>
                <a:spcPts val="0"/>
              </a:spcAft>
              <a:buClr>
                <a:srgbClr val="000000"/>
              </a:buClr>
              <a:buSzPts val="3300"/>
              <a:buFont typeface="Trebuchet MS"/>
              <a:buNone/>
              <a:defRPr>
                <a:latin typeface="Trebuchet MS"/>
                <a:ea typeface="Trebuchet MS"/>
                <a:cs typeface="Trebuchet MS"/>
                <a:sym typeface="Trebuchet MS"/>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141" name="Google Shape;1141;p192"/>
          <p:cNvSpPr txBox="1">
            <a:spLocks noGrp="1"/>
          </p:cNvSpPr>
          <p:nvPr>
            <p:ph type="body" idx="1"/>
          </p:nvPr>
        </p:nvSpPr>
        <p:spPr>
          <a:xfrm>
            <a:off x="609600" y="1600200"/>
            <a:ext cx="10972800" cy="5257600"/>
          </a:xfrm>
          <a:prstGeom prst="rect">
            <a:avLst/>
          </a:prstGeom>
          <a:noFill/>
          <a:ln>
            <a:noFill/>
          </a:ln>
        </p:spPr>
        <p:txBody>
          <a:bodyPr spcFirstLastPara="1" wrap="square" lIns="34250" tIns="34250" rIns="34250" bIns="34250" anchor="t" anchorCtr="0">
            <a:noAutofit/>
          </a:bodyPr>
          <a:lstStyle>
            <a:lvl1pPr marL="609585" lvl="0" indent="-507987" algn="l" rtl="0">
              <a:lnSpc>
                <a:spcPct val="100000"/>
              </a:lnSpc>
              <a:spcBef>
                <a:spcPts val="667"/>
              </a:spcBef>
              <a:spcAft>
                <a:spcPts val="0"/>
              </a:spcAft>
              <a:buSzPts val="2400"/>
              <a:buChar char="•"/>
              <a:defRPr sz="3200">
                <a:latin typeface="Trebuchet MS"/>
                <a:ea typeface="Trebuchet MS"/>
                <a:cs typeface="Trebuchet MS"/>
                <a:sym typeface="Trebuchet MS"/>
              </a:defRPr>
            </a:lvl1pPr>
            <a:lvl2pPr marL="1219170" lvl="1" indent="-507987" algn="l" rtl="0">
              <a:lnSpc>
                <a:spcPct val="100000"/>
              </a:lnSpc>
              <a:spcBef>
                <a:spcPts val="667"/>
              </a:spcBef>
              <a:spcAft>
                <a:spcPts val="0"/>
              </a:spcAft>
              <a:buSzPts val="2400"/>
              <a:buChar char="–"/>
              <a:defRPr sz="3200">
                <a:latin typeface="Trebuchet MS"/>
                <a:ea typeface="Trebuchet MS"/>
                <a:cs typeface="Trebuchet MS"/>
                <a:sym typeface="Trebuchet MS"/>
              </a:defRPr>
            </a:lvl2pPr>
            <a:lvl3pPr marL="1828754" lvl="2" indent="-507987" algn="l" rtl="0">
              <a:lnSpc>
                <a:spcPct val="100000"/>
              </a:lnSpc>
              <a:spcBef>
                <a:spcPts val="667"/>
              </a:spcBef>
              <a:spcAft>
                <a:spcPts val="0"/>
              </a:spcAft>
              <a:buSzPts val="2400"/>
              <a:buChar char="•"/>
              <a:defRPr sz="3200">
                <a:latin typeface="Trebuchet MS"/>
                <a:ea typeface="Trebuchet MS"/>
                <a:cs typeface="Trebuchet MS"/>
                <a:sym typeface="Trebuchet MS"/>
              </a:defRPr>
            </a:lvl3pPr>
            <a:lvl4pPr marL="2438339" lvl="3" indent="-507987" algn="l" rtl="0">
              <a:lnSpc>
                <a:spcPct val="100000"/>
              </a:lnSpc>
              <a:spcBef>
                <a:spcPts val="667"/>
              </a:spcBef>
              <a:spcAft>
                <a:spcPts val="0"/>
              </a:spcAft>
              <a:buSzPts val="2400"/>
              <a:buChar char="–"/>
              <a:defRPr sz="3200">
                <a:latin typeface="Trebuchet MS"/>
                <a:ea typeface="Trebuchet MS"/>
                <a:cs typeface="Trebuchet MS"/>
                <a:sym typeface="Trebuchet MS"/>
              </a:defRPr>
            </a:lvl4pPr>
            <a:lvl5pPr marL="3047924" lvl="4" indent="-507987" algn="l" rtl="0">
              <a:lnSpc>
                <a:spcPct val="100000"/>
              </a:lnSpc>
              <a:spcBef>
                <a:spcPts val="667"/>
              </a:spcBef>
              <a:spcAft>
                <a:spcPts val="0"/>
              </a:spcAft>
              <a:buSzPts val="2400"/>
              <a:buChar char="»"/>
              <a:defRPr sz="3200">
                <a:latin typeface="Trebuchet MS"/>
                <a:ea typeface="Trebuchet MS"/>
                <a:cs typeface="Trebuchet MS"/>
                <a:sym typeface="Trebuchet MS"/>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142" name="Google Shape;1142;p192"/>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37554399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Default - Section Header">
  <p:cSld name="Default - Section Header">
    <p:spTree>
      <p:nvGrpSpPr>
        <p:cNvPr id="1" name="Shape 1143"/>
        <p:cNvGrpSpPr/>
        <p:nvPr/>
      </p:nvGrpSpPr>
      <p:grpSpPr>
        <a:xfrm>
          <a:off x="0" y="0"/>
          <a:ext cx="0" cy="0"/>
          <a:chOff x="0" y="0"/>
          <a:chExt cx="0" cy="0"/>
        </a:xfrm>
      </p:grpSpPr>
      <p:sp>
        <p:nvSpPr>
          <p:cNvPr id="1144" name="Google Shape;1144;p193"/>
          <p:cNvSpPr txBox="1">
            <a:spLocks noGrp="1"/>
          </p:cNvSpPr>
          <p:nvPr>
            <p:ph type="title"/>
          </p:nvPr>
        </p:nvSpPr>
        <p:spPr>
          <a:xfrm>
            <a:off x="963083" y="4406900"/>
            <a:ext cx="10363200" cy="1362000"/>
          </a:xfrm>
          <a:prstGeom prst="rect">
            <a:avLst/>
          </a:prstGeom>
          <a:noFill/>
          <a:ln>
            <a:noFill/>
          </a:ln>
        </p:spPr>
        <p:txBody>
          <a:bodyPr spcFirstLastPara="1" wrap="square" lIns="34250" tIns="34250" rIns="34250" bIns="34250" anchor="t" anchorCtr="0">
            <a:noAutofit/>
          </a:bodyPr>
          <a:lstStyle>
            <a:lvl1pPr lvl="0" algn="l" rtl="0">
              <a:lnSpc>
                <a:spcPct val="100000"/>
              </a:lnSpc>
              <a:spcBef>
                <a:spcPts val="0"/>
              </a:spcBef>
              <a:spcAft>
                <a:spcPts val="0"/>
              </a:spcAft>
              <a:buClr>
                <a:srgbClr val="000000"/>
              </a:buClr>
              <a:buSzPts val="3000"/>
              <a:buFont typeface="Calibri"/>
              <a:buNone/>
              <a:defRPr sz="4000" b="1"/>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145" name="Google Shape;1145;p193"/>
          <p:cNvSpPr txBox="1">
            <a:spLocks noGrp="1"/>
          </p:cNvSpPr>
          <p:nvPr>
            <p:ph type="body" idx="1"/>
          </p:nvPr>
        </p:nvSpPr>
        <p:spPr>
          <a:xfrm>
            <a:off x="963083" y="2906713"/>
            <a:ext cx="10363200" cy="1500400"/>
          </a:xfrm>
          <a:prstGeom prst="rect">
            <a:avLst/>
          </a:prstGeom>
          <a:noFill/>
          <a:ln>
            <a:noFill/>
          </a:ln>
        </p:spPr>
        <p:txBody>
          <a:bodyPr spcFirstLastPara="1" wrap="square" lIns="34250" tIns="34250" rIns="34250" bIns="34250" anchor="b" anchorCtr="0">
            <a:noAutofit/>
          </a:bodyPr>
          <a:lstStyle>
            <a:lvl1pPr marL="609585" lvl="0" indent="-304792" algn="l" rtl="0">
              <a:lnSpc>
                <a:spcPct val="100000"/>
              </a:lnSpc>
              <a:spcBef>
                <a:spcPts val="400"/>
              </a:spcBef>
              <a:spcAft>
                <a:spcPts val="0"/>
              </a:spcAft>
              <a:buClr>
                <a:srgbClr val="888888"/>
              </a:buClr>
              <a:buSzPts val="1500"/>
              <a:buFont typeface="Trebuchet MS"/>
              <a:buNone/>
              <a:defRPr sz="2000">
                <a:solidFill>
                  <a:srgbClr val="888888"/>
                </a:solidFill>
                <a:latin typeface="Trebuchet MS"/>
                <a:ea typeface="Trebuchet MS"/>
                <a:cs typeface="Trebuchet MS"/>
                <a:sym typeface="Trebuchet MS"/>
              </a:defRPr>
            </a:lvl1pPr>
            <a:lvl2pPr marL="1219170" lvl="1" indent="-304792" algn="l" rtl="0">
              <a:lnSpc>
                <a:spcPct val="100000"/>
              </a:lnSpc>
              <a:spcBef>
                <a:spcPts val="400"/>
              </a:spcBef>
              <a:spcAft>
                <a:spcPts val="0"/>
              </a:spcAft>
              <a:buClr>
                <a:srgbClr val="888888"/>
              </a:buClr>
              <a:buSzPts val="1500"/>
              <a:buFont typeface="Trebuchet MS"/>
              <a:buNone/>
              <a:defRPr sz="2000">
                <a:solidFill>
                  <a:srgbClr val="888888"/>
                </a:solidFill>
                <a:latin typeface="Trebuchet MS"/>
                <a:ea typeface="Trebuchet MS"/>
                <a:cs typeface="Trebuchet MS"/>
                <a:sym typeface="Trebuchet MS"/>
              </a:defRPr>
            </a:lvl2pPr>
            <a:lvl3pPr marL="1828754" lvl="2" indent="-304792" algn="l" rtl="0">
              <a:lnSpc>
                <a:spcPct val="100000"/>
              </a:lnSpc>
              <a:spcBef>
                <a:spcPts val="400"/>
              </a:spcBef>
              <a:spcAft>
                <a:spcPts val="0"/>
              </a:spcAft>
              <a:buClr>
                <a:srgbClr val="888888"/>
              </a:buClr>
              <a:buSzPts val="1500"/>
              <a:buFont typeface="Trebuchet MS"/>
              <a:buNone/>
              <a:defRPr sz="2000">
                <a:solidFill>
                  <a:srgbClr val="888888"/>
                </a:solidFill>
                <a:latin typeface="Trebuchet MS"/>
                <a:ea typeface="Trebuchet MS"/>
                <a:cs typeface="Trebuchet MS"/>
                <a:sym typeface="Trebuchet MS"/>
              </a:defRPr>
            </a:lvl3pPr>
            <a:lvl4pPr marL="2438339" lvl="3" indent="-304792" algn="l" rtl="0">
              <a:lnSpc>
                <a:spcPct val="100000"/>
              </a:lnSpc>
              <a:spcBef>
                <a:spcPts val="400"/>
              </a:spcBef>
              <a:spcAft>
                <a:spcPts val="0"/>
              </a:spcAft>
              <a:buClr>
                <a:srgbClr val="888888"/>
              </a:buClr>
              <a:buSzPts val="1500"/>
              <a:buFont typeface="Trebuchet MS"/>
              <a:buNone/>
              <a:defRPr sz="2000">
                <a:solidFill>
                  <a:srgbClr val="888888"/>
                </a:solidFill>
                <a:latin typeface="Trebuchet MS"/>
                <a:ea typeface="Trebuchet MS"/>
                <a:cs typeface="Trebuchet MS"/>
                <a:sym typeface="Trebuchet MS"/>
              </a:defRPr>
            </a:lvl4pPr>
            <a:lvl5pPr marL="3047924" lvl="4" indent="-304792" algn="l" rtl="0">
              <a:lnSpc>
                <a:spcPct val="100000"/>
              </a:lnSpc>
              <a:spcBef>
                <a:spcPts val="400"/>
              </a:spcBef>
              <a:spcAft>
                <a:spcPts val="0"/>
              </a:spcAft>
              <a:buClr>
                <a:srgbClr val="888888"/>
              </a:buClr>
              <a:buSzPts val="1500"/>
              <a:buFont typeface="Trebuchet MS"/>
              <a:buNone/>
              <a:defRPr sz="2000">
                <a:solidFill>
                  <a:srgbClr val="888888"/>
                </a:solidFill>
                <a:latin typeface="Trebuchet MS"/>
                <a:ea typeface="Trebuchet MS"/>
                <a:cs typeface="Trebuchet MS"/>
                <a:sym typeface="Trebuchet MS"/>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146" name="Google Shape;1146;p193"/>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112108012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Default - Two Content">
  <p:cSld name="Default - Two Content">
    <p:spTree>
      <p:nvGrpSpPr>
        <p:cNvPr id="1" name="Shape 1147"/>
        <p:cNvGrpSpPr/>
        <p:nvPr/>
      </p:nvGrpSpPr>
      <p:grpSpPr>
        <a:xfrm>
          <a:off x="0" y="0"/>
          <a:ext cx="0" cy="0"/>
          <a:chOff x="0" y="0"/>
          <a:chExt cx="0" cy="0"/>
        </a:xfrm>
      </p:grpSpPr>
      <p:sp>
        <p:nvSpPr>
          <p:cNvPr id="1148" name="Google Shape;1148;p194"/>
          <p:cNvSpPr txBox="1">
            <a:spLocks noGrp="1"/>
          </p:cNvSpPr>
          <p:nvPr>
            <p:ph type="title"/>
          </p:nvPr>
        </p:nvSpPr>
        <p:spPr>
          <a:xfrm>
            <a:off x="609600" y="92075"/>
            <a:ext cx="10972800" cy="1508000"/>
          </a:xfrm>
          <a:prstGeom prst="rect">
            <a:avLst/>
          </a:prstGeom>
          <a:noFill/>
          <a:ln>
            <a:noFill/>
          </a:ln>
        </p:spPr>
        <p:txBody>
          <a:bodyPr spcFirstLastPara="1" wrap="square" lIns="34250" tIns="34250" rIns="34250" bIns="34250" anchor="ctr" anchorCtr="0">
            <a:noAutofit/>
          </a:bodyPr>
          <a:lstStyle>
            <a:lvl1pPr lvl="0" algn="ctr" rtl="0">
              <a:lnSpc>
                <a:spcPct val="100000"/>
              </a:lnSpc>
              <a:spcBef>
                <a:spcPts val="0"/>
              </a:spcBef>
              <a:spcAft>
                <a:spcPts val="0"/>
              </a:spcAft>
              <a:buClr>
                <a:srgbClr val="000000"/>
              </a:buClr>
              <a:buSzPts val="3300"/>
              <a:buFont typeface="Trebuchet MS"/>
              <a:buNone/>
              <a:defRPr>
                <a:latin typeface="Trebuchet MS"/>
                <a:ea typeface="Trebuchet MS"/>
                <a:cs typeface="Trebuchet MS"/>
                <a:sym typeface="Trebuchet MS"/>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149" name="Google Shape;1149;p194"/>
          <p:cNvSpPr txBox="1">
            <a:spLocks noGrp="1"/>
          </p:cNvSpPr>
          <p:nvPr>
            <p:ph type="body" idx="1"/>
          </p:nvPr>
        </p:nvSpPr>
        <p:spPr>
          <a:xfrm>
            <a:off x="609600" y="1600200"/>
            <a:ext cx="5384800" cy="5257600"/>
          </a:xfrm>
          <a:prstGeom prst="rect">
            <a:avLst/>
          </a:prstGeom>
          <a:noFill/>
          <a:ln>
            <a:noFill/>
          </a:ln>
        </p:spPr>
        <p:txBody>
          <a:bodyPr spcFirstLastPara="1" wrap="square" lIns="34250" tIns="34250" rIns="34250" bIns="34250" anchor="t" anchorCtr="0">
            <a:noAutofit/>
          </a:bodyPr>
          <a:lstStyle>
            <a:lvl1pPr marL="609585" lvl="0" indent="-482588" algn="l" rtl="0">
              <a:lnSpc>
                <a:spcPct val="100000"/>
              </a:lnSpc>
              <a:spcBef>
                <a:spcPts val="667"/>
              </a:spcBef>
              <a:spcAft>
                <a:spcPts val="0"/>
              </a:spcAft>
              <a:buSzPts val="2100"/>
              <a:buChar char="•"/>
              <a:defRPr>
                <a:latin typeface="Trebuchet MS"/>
                <a:ea typeface="Trebuchet MS"/>
                <a:cs typeface="Trebuchet MS"/>
                <a:sym typeface="Trebuchet MS"/>
              </a:defRPr>
            </a:lvl1pPr>
            <a:lvl2pPr marL="1219170" lvl="1" indent="-482588" algn="l" rtl="0">
              <a:lnSpc>
                <a:spcPct val="100000"/>
              </a:lnSpc>
              <a:spcBef>
                <a:spcPts val="667"/>
              </a:spcBef>
              <a:spcAft>
                <a:spcPts val="0"/>
              </a:spcAft>
              <a:buSzPts val="2100"/>
              <a:buChar char="–"/>
              <a:defRPr>
                <a:latin typeface="Trebuchet MS"/>
                <a:ea typeface="Trebuchet MS"/>
                <a:cs typeface="Trebuchet MS"/>
                <a:sym typeface="Trebuchet MS"/>
              </a:defRPr>
            </a:lvl2pPr>
            <a:lvl3pPr marL="1828754" lvl="2" indent="-482588" algn="l" rtl="0">
              <a:lnSpc>
                <a:spcPct val="100000"/>
              </a:lnSpc>
              <a:spcBef>
                <a:spcPts val="667"/>
              </a:spcBef>
              <a:spcAft>
                <a:spcPts val="0"/>
              </a:spcAft>
              <a:buSzPts val="2100"/>
              <a:buChar char="•"/>
              <a:defRPr>
                <a:latin typeface="Trebuchet MS"/>
                <a:ea typeface="Trebuchet MS"/>
                <a:cs typeface="Trebuchet MS"/>
                <a:sym typeface="Trebuchet MS"/>
              </a:defRPr>
            </a:lvl3pPr>
            <a:lvl4pPr marL="2438339" lvl="3" indent="-482588" algn="l" rtl="0">
              <a:lnSpc>
                <a:spcPct val="100000"/>
              </a:lnSpc>
              <a:spcBef>
                <a:spcPts val="667"/>
              </a:spcBef>
              <a:spcAft>
                <a:spcPts val="0"/>
              </a:spcAft>
              <a:buSzPts val="2100"/>
              <a:buChar char="–"/>
              <a:defRPr>
                <a:latin typeface="Trebuchet MS"/>
                <a:ea typeface="Trebuchet MS"/>
                <a:cs typeface="Trebuchet MS"/>
                <a:sym typeface="Trebuchet MS"/>
              </a:defRPr>
            </a:lvl4pPr>
            <a:lvl5pPr marL="3047924" lvl="4" indent="-482588" algn="l" rtl="0">
              <a:lnSpc>
                <a:spcPct val="100000"/>
              </a:lnSpc>
              <a:spcBef>
                <a:spcPts val="667"/>
              </a:spcBef>
              <a:spcAft>
                <a:spcPts val="0"/>
              </a:spcAft>
              <a:buSzPts val="2100"/>
              <a:buChar char="»"/>
              <a:defRPr>
                <a:latin typeface="Trebuchet MS"/>
                <a:ea typeface="Trebuchet MS"/>
                <a:cs typeface="Trebuchet MS"/>
                <a:sym typeface="Trebuchet MS"/>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150" name="Google Shape;1150;p194"/>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336935848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Default - Comparison">
  <p:cSld name="Default - Comparison">
    <p:spTree>
      <p:nvGrpSpPr>
        <p:cNvPr id="1" name="Shape 1151"/>
        <p:cNvGrpSpPr/>
        <p:nvPr/>
      </p:nvGrpSpPr>
      <p:grpSpPr>
        <a:xfrm>
          <a:off x="0" y="0"/>
          <a:ext cx="0" cy="0"/>
          <a:chOff x="0" y="0"/>
          <a:chExt cx="0" cy="0"/>
        </a:xfrm>
      </p:grpSpPr>
      <p:sp>
        <p:nvSpPr>
          <p:cNvPr id="1152" name="Google Shape;1152;p195"/>
          <p:cNvSpPr txBox="1">
            <a:spLocks noGrp="1"/>
          </p:cNvSpPr>
          <p:nvPr>
            <p:ph type="title"/>
          </p:nvPr>
        </p:nvSpPr>
        <p:spPr>
          <a:xfrm>
            <a:off x="609600" y="256811"/>
            <a:ext cx="10972800" cy="1178800"/>
          </a:xfrm>
          <a:prstGeom prst="rect">
            <a:avLst/>
          </a:prstGeom>
          <a:noFill/>
          <a:ln>
            <a:noFill/>
          </a:ln>
        </p:spPr>
        <p:txBody>
          <a:bodyPr spcFirstLastPara="1" wrap="square" lIns="34250" tIns="34250" rIns="34250" bIns="34250" anchor="ctr" anchorCtr="0">
            <a:noAutofit/>
          </a:bodyPr>
          <a:lstStyle>
            <a:lvl1pPr lvl="0" algn="ctr" rtl="0">
              <a:lnSpc>
                <a:spcPct val="100000"/>
              </a:lnSpc>
              <a:spcBef>
                <a:spcPts val="0"/>
              </a:spcBef>
              <a:spcAft>
                <a:spcPts val="0"/>
              </a:spcAft>
              <a:buClr>
                <a:srgbClr val="000000"/>
              </a:buClr>
              <a:buSzPts val="3300"/>
              <a:buFont typeface="Trebuchet MS"/>
              <a:buNone/>
              <a:defRPr>
                <a:latin typeface="Trebuchet MS"/>
                <a:ea typeface="Trebuchet MS"/>
                <a:cs typeface="Trebuchet MS"/>
                <a:sym typeface="Trebuchet MS"/>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153" name="Google Shape;1153;p195"/>
          <p:cNvSpPr txBox="1">
            <a:spLocks noGrp="1"/>
          </p:cNvSpPr>
          <p:nvPr>
            <p:ph type="body" idx="1"/>
          </p:nvPr>
        </p:nvSpPr>
        <p:spPr>
          <a:xfrm>
            <a:off x="609600" y="1435464"/>
            <a:ext cx="5386800" cy="739600"/>
          </a:xfrm>
          <a:prstGeom prst="rect">
            <a:avLst/>
          </a:prstGeom>
          <a:noFill/>
          <a:ln>
            <a:noFill/>
          </a:ln>
        </p:spPr>
        <p:txBody>
          <a:bodyPr spcFirstLastPara="1" wrap="square" lIns="34250" tIns="34250" rIns="34250" bIns="34250" anchor="b" anchorCtr="0">
            <a:noAutofit/>
          </a:bodyPr>
          <a:lstStyle>
            <a:lvl1pPr marL="609585" lvl="0" indent="-304792" algn="l" rtl="0">
              <a:lnSpc>
                <a:spcPct val="100000"/>
              </a:lnSpc>
              <a:spcBef>
                <a:spcPts val="533"/>
              </a:spcBef>
              <a:spcAft>
                <a:spcPts val="0"/>
              </a:spcAft>
              <a:buClr>
                <a:srgbClr val="000000"/>
              </a:buClr>
              <a:buSzPts val="1800"/>
              <a:buFont typeface="Trebuchet MS"/>
              <a:buNone/>
              <a:defRPr sz="2400" b="1">
                <a:latin typeface="Trebuchet MS"/>
                <a:ea typeface="Trebuchet MS"/>
                <a:cs typeface="Trebuchet MS"/>
                <a:sym typeface="Trebuchet MS"/>
              </a:defRPr>
            </a:lvl1pPr>
            <a:lvl2pPr marL="1219170" lvl="1" indent="-304792" algn="l" rtl="0">
              <a:lnSpc>
                <a:spcPct val="100000"/>
              </a:lnSpc>
              <a:spcBef>
                <a:spcPts val="533"/>
              </a:spcBef>
              <a:spcAft>
                <a:spcPts val="0"/>
              </a:spcAft>
              <a:buClr>
                <a:srgbClr val="000000"/>
              </a:buClr>
              <a:buSzPts val="1800"/>
              <a:buFont typeface="Trebuchet MS"/>
              <a:buNone/>
              <a:defRPr sz="2400" b="1">
                <a:latin typeface="Trebuchet MS"/>
                <a:ea typeface="Trebuchet MS"/>
                <a:cs typeface="Trebuchet MS"/>
                <a:sym typeface="Trebuchet MS"/>
              </a:defRPr>
            </a:lvl2pPr>
            <a:lvl3pPr marL="1828754" lvl="2" indent="-304792" algn="l" rtl="0">
              <a:lnSpc>
                <a:spcPct val="100000"/>
              </a:lnSpc>
              <a:spcBef>
                <a:spcPts val="533"/>
              </a:spcBef>
              <a:spcAft>
                <a:spcPts val="0"/>
              </a:spcAft>
              <a:buClr>
                <a:srgbClr val="000000"/>
              </a:buClr>
              <a:buSzPts val="1800"/>
              <a:buFont typeface="Trebuchet MS"/>
              <a:buNone/>
              <a:defRPr sz="2400" b="1">
                <a:latin typeface="Trebuchet MS"/>
                <a:ea typeface="Trebuchet MS"/>
                <a:cs typeface="Trebuchet MS"/>
                <a:sym typeface="Trebuchet MS"/>
              </a:defRPr>
            </a:lvl3pPr>
            <a:lvl4pPr marL="2438339" lvl="3" indent="-304792" algn="l" rtl="0">
              <a:lnSpc>
                <a:spcPct val="100000"/>
              </a:lnSpc>
              <a:spcBef>
                <a:spcPts val="533"/>
              </a:spcBef>
              <a:spcAft>
                <a:spcPts val="0"/>
              </a:spcAft>
              <a:buClr>
                <a:srgbClr val="000000"/>
              </a:buClr>
              <a:buSzPts val="1800"/>
              <a:buFont typeface="Trebuchet MS"/>
              <a:buNone/>
              <a:defRPr sz="2400" b="1">
                <a:latin typeface="Trebuchet MS"/>
                <a:ea typeface="Trebuchet MS"/>
                <a:cs typeface="Trebuchet MS"/>
                <a:sym typeface="Trebuchet MS"/>
              </a:defRPr>
            </a:lvl4pPr>
            <a:lvl5pPr marL="3047924" lvl="4" indent="-304792" algn="l" rtl="0">
              <a:lnSpc>
                <a:spcPct val="100000"/>
              </a:lnSpc>
              <a:spcBef>
                <a:spcPts val="533"/>
              </a:spcBef>
              <a:spcAft>
                <a:spcPts val="0"/>
              </a:spcAft>
              <a:buClr>
                <a:srgbClr val="000000"/>
              </a:buClr>
              <a:buSzPts val="1800"/>
              <a:buFont typeface="Trebuchet MS"/>
              <a:buNone/>
              <a:defRPr sz="2400" b="1">
                <a:latin typeface="Trebuchet MS"/>
                <a:ea typeface="Trebuchet MS"/>
                <a:cs typeface="Trebuchet MS"/>
                <a:sym typeface="Trebuchet MS"/>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154" name="Google Shape;1154;p195"/>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35851329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Default - Title Only">
  <p:cSld name="Default - Title Only">
    <p:spTree>
      <p:nvGrpSpPr>
        <p:cNvPr id="1" name="Shape 1155"/>
        <p:cNvGrpSpPr/>
        <p:nvPr/>
      </p:nvGrpSpPr>
      <p:grpSpPr>
        <a:xfrm>
          <a:off x="0" y="0"/>
          <a:ext cx="0" cy="0"/>
          <a:chOff x="0" y="0"/>
          <a:chExt cx="0" cy="0"/>
        </a:xfrm>
      </p:grpSpPr>
      <p:sp>
        <p:nvSpPr>
          <p:cNvPr id="1156" name="Google Shape;1156;p196"/>
          <p:cNvSpPr txBox="1">
            <a:spLocks noGrp="1"/>
          </p:cNvSpPr>
          <p:nvPr>
            <p:ph type="title"/>
          </p:nvPr>
        </p:nvSpPr>
        <p:spPr>
          <a:xfrm>
            <a:off x="609600" y="92075"/>
            <a:ext cx="10972800" cy="1508000"/>
          </a:xfrm>
          <a:prstGeom prst="rect">
            <a:avLst/>
          </a:prstGeom>
          <a:noFill/>
          <a:ln>
            <a:noFill/>
          </a:ln>
        </p:spPr>
        <p:txBody>
          <a:bodyPr spcFirstLastPara="1" wrap="square" lIns="34250" tIns="34250" rIns="34250" bIns="34250" anchor="ctr" anchorCtr="0">
            <a:noAutofit/>
          </a:bodyPr>
          <a:lstStyle>
            <a:lvl1pPr lvl="0" algn="ctr" rtl="0">
              <a:lnSpc>
                <a:spcPct val="100000"/>
              </a:lnSpc>
              <a:spcBef>
                <a:spcPts val="0"/>
              </a:spcBef>
              <a:spcAft>
                <a:spcPts val="0"/>
              </a:spcAft>
              <a:buClr>
                <a:srgbClr val="000000"/>
              </a:buClr>
              <a:buSzPts val="3300"/>
              <a:buFont typeface="Trebuchet MS"/>
              <a:buNone/>
              <a:defRPr>
                <a:latin typeface="Trebuchet MS"/>
                <a:ea typeface="Trebuchet MS"/>
                <a:cs typeface="Trebuchet MS"/>
                <a:sym typeface="Trebuchet MS"/>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157" name="Google Shape;1157;p196"/>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2802911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ADFAC6-4B12-7C47-91F4-2CC7C324D413}"/>
              </a:ext>
            </a:extLst>
          </p:cNvPr>
          <p:cNvSpPr>
            <a:spLocks noGrp="1"/>
          </p:cNvSpPr>
          <p:nvPr>
            <p:ph type="dt" sz="half" idx="10"/>
          </p:nvPr>
        </p:nvSpPr>
        <p:spPr/>
        <p:txBody>
          <a:bodyPr/>
          <a:lstStyle>
            <a:lvl1pPr>
              <a:defRPr/>
            </a:lvl1pPr>
          </a:lstStyle>
          <a:p>
            <a:pPr>
              <a:defRPr/>
            </a:pPr>
            <a:fld id="{24A535A8-D027-9B41-8EAF-11F5E09EC371}" type="datetimeFigureOut">
              <a:rPr lang="en-US"/>
              <a:pPr>
                <a:defRPr/>
              </a:pPr>
              <a:t>12/8/20</a:t>
            </a:fld>
            <a:endParaRPr lang="en-US"/>
          </a:p>
        </p:txBody>
      </p:sp>
      <p:sp>
        <p:nvSpPr>
          <p:cNvPr id="5" name="Footer Placeholder 4">
            <a:extLst>
              <a:ext uri="{FF2B5EF4-FFF2-40B4-BE49-F238E27FC236}">
                <a16:creationId xmlns:a16="http://schemas.microsoft.com/office/drawing/2014/main" id="{EB23BCDB-7927-844E-BBE5-6B9633035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FBBD2D-3D69-A841-A4D3-539DC022E85D}"/>
              </a:ext>
            </a:extLst>
          </p:cNvPr>
          <p:cNvSpPr>
            <a:spLocks noGrp="1"/>
          </p:cNvSpPr>
          <p:nvPr>
            <p:ph type="sldNum" sz="quarter" idx="12"/>
          </p:nvPr>
        </p:nvSpPr>
        <p:spPr/>
        <p:txBody>
          <a:bodyPr/>
          <a:lstStyle>
            <a:lvl1pPr>
              <a:defRPr/>
            </a:lvl1pPr>
          </a:lstStyle>
          <a:p>
            <a:pPr>
              <a:defRPr/>
            </a:pPr>
            <a:fld id="{8952745E-F01F-3C46-9AC1-EC02A85E4660}" type="slidenum">
              <a:rPr lang="en-US" altLang="en-US"/>
              <a:pPr>
                <a:defRPr/>
              </a:pPr>
              <a:t>‹#›</a:t>
            </a:fld>
            <a:endParaRPr lang="en-US" altLang="en-US"/>
          </a:p>
        </p:txBody>
      </p:sp>
    </p:spTree>
    <p:extLst>
      <p:ext uri="{BB962C8B-B14F-4D97-AF65-F5344CB8AC3E}">
        <p14:creationId xmlns:p14="http://schemas.microsoft.com/office/powerpoint/2010/main" val="104016000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Default - Blank 3">
  <p:cSld name="1_Default - Blank 3">
    <p:spTree>
      <p:nvGrpSpPr>
        <p:cNvPr id="1" name="Shape 1158"/>
        <p:cNvGrpSpPr/>
        <p:nvPr/>
      </p:nvGrpSpPr>
      <p:grpSpPr>
        <a:xfrm>
          <a:off x="0" y="0"/>
          <a:ext cx="0" cy="0"/>
          <a:chOff x="0" y="0"/>
          <a:chExt cx="0" cy="0"/>
        </a:xfrm>
      </p:grpSpPr>
      <p:sp>
        <p:nvSpPr>
          <p:cNvPr id="1159" name="Google Shape;1159;p197"/>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398514523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Default - Content with Caption">
  <p:cSld name="Default - Content with Caption">
    <p:spTree>
      <p:nvGrpSpPr>
        <p:cNvPr id="1" name="Shape 1160"/>
        <p:cNvGrpSpPr/>
        <p:nvPr/>
      </p:nvGrpSpPr>
      <p:grpSpPr>
        <a:xfrm>
          <a:off x="0" y="0"/>
          <a:ext cx="0" cy="0"/>
          <a:chOff x="0" y="0"/>
          <a:chExt cx="0" cy="0"/>
        </a:xfrm>
      </p:grpSpPr>
      <p:sp>
        <p:nvSpPr>
          <p:cNvPr id="1161" name="Google Shape;1161;p198"/>
          <p:cNvSpPr txBox="1">
            <a:spLocks noGrp="1"/>
          </p:cNvSpPr>
          <p:nvPr>
            <p:ph type="body" idx="1"/>
          </p:nvPr>
        </p:nvSpPr>
        <p:spPr>
          <a:xfrm>
            <a:off x="4766733" y="273051"/>
            <a:ext cx="6815600" cy="6584800"/>
          </a:xfrm>
          <a:prstGeom prst="rect">
            <a:avLst/>
          </a:prstGeom>
          <a:noFill/>
          <a:ln>
            <a:noFill/>
          </a:ln>
        </p:spPr>
        <p:txBody>
          <a:bodyPr spcFirstLastPara="1" wrap="square" lIns="34250" tIns="34250" rIns="34250" bIns="34250" anchor="t" anchorCtr="0">
            <a:noAutofit/>
          </a:bodyPr>
          <a:lstStyle>
            <a:lvl1pPr marL="609585" lvl="0" indent="-507987" algn="l" rtl="0">
              <a:lnSpc>
                <a:spcPct val="100000"/>
              </a:lnSpc>
              <a:spcBef>
                <a:spcPts val="667"/>
              </a:spcBef>
              <a:spcAft>
                <a:spcPts val="0"/>
              </a:spcAft>
              <a:buSzPts val="2400"/>
              <a:buChar char="•"/>
              <a:defRPr sz="3200">
                <a:latin typeface="Trebuchet MS"/>
                <a:ea typeface="Trebuchet MS"/>
                <a:cs typeface="Trebuchet MS"/>
                <a:sym typeface="Trebuchet MS"/>
              </a:defRPr>
            </a:lvl1pPr>
            <a:lvl2pPr marL="1219170" lvl="1" indent="-507987" algn="l" rtl="0">
              <a:lnSpc>
                <a:spcPct val="100000"/>
              </a:lnSpc>
              <a:spcBef>
                <a:spcPts val="667"/>
              </a:spcBef>
              <a:spcAft>
                <a:spcPts val="0"/>
              </a:spcAft>
              <a:buSzPts val="2400"/>
              <a:buChar char="–"/>
              <a:defRPr sz="3200">
                <a:latin typeface="Trebuchet MS"/>
                <a:ea typeface="Trebuchet MS"/>
                <a:cs typeface="Trebuchet MS"/>
                <a:sym typeface="Trebuchet MS"/>
              </a:defRPr>
            </a:lvl2pPr>
            <a:lvl3pPr marL="1828754" lvl="2" indent="-507987" algn="l" rtl="0">
              <a:lnSpc>
                <a:spcPct val="100000"/>
              </a:lnSpc>
              <a:spcBef>
                <a:spcPts val="667"/>
              </a:spcBef>
              <a:spcAft>
                <a:spcPts val="0"/>
              </a:spcAft>
              <a:buSzPts val="2400"/>
              <a:buChar char="•"/>
              <a:defRPr sz="3200">
                <a:latin typeface="Trebuchet MS"/>
                <a:ea typeface="Trebuchet MS"/>
                <a:cs typeface="Trebuchet MS"/>
                <a:sym typeface="Trebuchet MS"/>
              </a:defRPr>
            </a:lvl3pPr>
            <a:lvl4pPr marL="2438339" lvl="3" indent="-507987" algn="l" rtl="0">
              <a:lnSpc>
                <a:spcPct val="100000"/>
              </a:lnSpc>
              <a:spcBef>
                <a:spcPts val="667"/>
              </a:spcBef>
              <a:spcAft>
                <a:spcPts val="0"/>
              </a:spcAft>
              <a:buSzPts val="2400"/>
              <a:buChar char="–"/>
              <a:defRPr sz="3200">
                <a:latin typeface="Trebuchet MS"/>
                <a:ea typeface="Trebuchet MS"/>
                <a:cs typeface="Trebuchet MS"/>
                <a:sym typeface="Trebuchet MS"/>
              </a:defRPr>
            </a:lvl4pPr>
            <a:lvl5pPr marL="3047924" lvl="4" indent="-507987" algn="l" rtl="0">
              <a:lnSpc>
                <a:spcPct val="100000"/>
              </a:lnSpc>
              <a:spcBef>
                <a:spcPts val="667"/>
              </a:spcBef>
              <a:spcAft>
                <a:spcPts val="0"/>
              </a:spcAft>
              <a:buSzPts val="2400"/>
              <a:buChar char="»"/>
              <a:defRPr sz="3200">
                <a:latin typeface="Trebuchet MS"/>
                <a:ea typeface="Trebuchet MS"/>
                <a:cs typeface="Trebuchet MS"/>
                <a:sym typeface="Trebuchet MS"/>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162" name="Google Shape;1162;p198"/>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239654666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Default - Picture with Caption">
  <p:cSld name="Default - Picture with Caption">
    <p:spTree>
      <p:nvGrpSpPr>
        <p:cNvPr id="1" name="Shape 1163"/>
        <p:cNvGrpSpPr/>
        <p:nvPr/>
      </p:nvGrpSpPr>
      <p:grpSpPr>
        <a:xfrm>
          <a:off x="0" y="0"/>
          <a:ext cx="0" cy="0"/>
          <a:chOff x="0" y="0"/>
          <a:chExt cx="0" cy="0"/>
        </a:xfrm>
      </p:grpSpPr>
      <p:sp>
        <p:nvSpPr>
          <p:cNvPr id="1164" name="Google Shape;1164;p199"/>
          <p:cNvSpPr txBox="1">
            <a:spLocks noGrp="1"/>
          </p:cNvSpPr>
          <p:nvPr>
            <p:ph type="title"/>
          </p:nvPr>
        </p:nvSpPr>
        <p:spPr>
          <a:xfrm>
            <a:off x="2389716" y="4800600"/>
            <a:ext cx="7315200" cy="566800"/>
          </a:xfrm>
          <a:prstGeom prst="rect">
            <a:avLst/>
          </a:prstGeom>
          <a:noFill/>
          <a:ln>
            <a:noFill/>
          </a:ln>
        </p:spPr>
        <p:txBody>
          <a:bodyPr spcFirstLastPara="1" wrap="square" lIns="34250" tIns="34250" rIns="34250" bIns="34250" anchor="b" anchorCtr="0">
            <a:noAutofit/>
          </a:bodyPr>
          <a:lstStyle>
            <a:lvl1pPr lvl="0" algn="l" rtl="0">
              <a:lnSpc>
                <a:spcPct val="100000"/>
              </a:lnSpc>
              <a:spcBef>
                <a:spcPts val="0"/>
              </a:spcBef>
              <a:spcAft>
                <a:spcPts val="0"/>
              </a:spcAft>
              <a:buClr>
                <a:srgbClr val="000000"/>
              </a:buClr>
              <a:buSzPts val="1500"/>
              <a:buFont typeface="Trebuchet MS"/>
              <a:buNone/>
              <a:defRPr sz="2000" b="1">
                <a:latin typeface="Trebuchet MS"/>
                <a:ea typeface="Trebuchet MS"/>
                <a:cs typeface="Trebuchet MS"/>
                <a:sym typeface="Trebuchet MS"/>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165" name="Google Shape;1165;p199"/>
          <p:cNvSpPr txBox="1">
            <a:spLocks noGrp="1"/>
          </p:cNvSpPr>
          <p:nvPr>
            <p:ph type="body" idx="1"/>
          </p:nvPr>
        </p:nvSpPr>
        <p:spPr>
          <a:xfrm>
            <a:off x="2389716" y="5367337"/>
            <a:ext cx="7315200" cy="804800"/>
          </a:xfrm>
          <a:prstGeom prst="rect">
            <a:avLst/>
          </a:prstGeom>
          <a:noFill/>
          <a:ln>
            <a:noFill/>
          </a:ln>
        </p:spPr>
        <p:txBody>
          <a:bodyPr spcFirstLastPara="1" wrap="square" lIns="34250" tIns="34250" rIns="34250" bIns="34250" anchor="t" anchorCtr="0">
            <a:noAutofit/>
          </a:bodyPr>
          <a:lstStyle>
            <a:lvl1pPr marL="609585" lvl="0" indent="-304792" algn="l" rtl="0">
              <a:lnSpc>
                <a:spcPct val="100000"/>
              </a:lnSpc>
              <a:spcBef>
                <a:spcPts val="267"/>
              </a:spcBef>
              <a:spcAft>
                <a:spcPts val="0"/>
              </a:spcAft>
              <a:buClr>
                <a:srgbClr val="000000"/>
              </a:buClr>
              <a:buSzPts val="1100"/>
              <a:buFont typeface="Trebuchet MS"/>
              <a:buNone/>
              <a:defRPr sz="1467">
                <a:latin typeface="Trebuchet MS"/>
                <a:ea typeface="Trebuchet MS"/>
                <a:cs typeface="Trebuchet MS"/>
                <a:sym typeface="Trebuchet MS"/>
              </a:defRPr>
            </a:lvl1pPr>
            <a:lvl2pPr marL="1219170" lvl="1" indent="-304792" algn="l" rtl="0">
              <a:lnSpc>
                <a:spcPct val="100000"/>
              </a:lnSpc>
              <a:spcBef>
                <a:spcPts val="267"/>
              </a:spcBef>
              <a:spcAft>
                <a:spcPts val="0"/>
              </a:spcAft>
              <a:buClr>
                <a:srgbClr val="000000"/>
              </a:buClr>
              <a:buSzPts val="1100"/>
              <a:buFont typeface="Trebuchet MS"/>
              <a:buNone/>
              <a:defRPr sz="1467">
                <a:latin typeface="Trebuchet MS"/>
                <a:ea typeface="Trebuchet MS"/>
                <a:cs typeface="Trebuchet MS"/>
                <a:sym typeface="Trebuchet MS"/>
              </a:defRPr>
            </a:lvl2pPr>
            <a:lvl3pPr marL="1828754" lvl="2" indent="-304792" algn="l" rtl="0">
              <a:lnSpc>
                <a:spcPct val="100000"/>
              </a:lnSpc>
              <a:spcBef>
                <a:spcPts val="267"/>
              </a:spcBef>
              <a:spcAft>
                <a:spcPts val="0"/>
              </a:spcAft>
              <a:buClr>
                <a:srgbClr val="000000"/>
              </a:buClr>
              <a:buSzPts val="1100"/>
              <a:buFont typeface="Trebuchet MS"/>
              <a:buNone/>
              <a:defRPr sz="1467">
                <a:latin typeface="Trebuchet MS"/>
                <a:ea typeface="Trebuchet MS"/>
                <a:cs typeface="Trebuchet MS"/>
                <a:sym typeface="Trebuchet MS"/>
              </a:defRPr>
            </a:lvl3pPr>
            <a:lvl4pPr marL="2438339" lvl="3" indent="-304792" algn="l" rtl="0">
              <a:lnSpc>
                <a:spcPct val="100000"/>
              </a:lnSpc>
              <a:spcBef>
                <a:spcPts val="267"/>
              </a:spcBef>
              <a:spcAft>
                <a:spcPts val="0"/>
              </a:spcAft>
              <a:buClr>
                <a:srgbClr val="000000"/>
              </a:buClr>
              <a:buSzPts val="1100"/>
              <a:buFont typeface="Trebuchet MS"/>
              <a:buNone/>
              <a:defRPr sz="1467">
                <a:latin typeface="Trebuchet MS"/>
                <a:ea typeface="Trebuchet MS"/>
                <a:cs typeface="Trebuchet MS"/>
                <a:sym typeface="Trebuchet MS"/>
              </a:defRPr>
            </a:lvl4pPr>
            <a:lvl5pPr marL="3047924" lvl="4" indent="-304792" algn="l" rtl="0">
              <a:lnSpc>
                <a:spcPct val="100000"/>
              </a:lnSpc>
              <a:spcBef>
                <a:spcPts val="267"/>
              </a:spcBef>
              <a:spcAft>
                <a:spcPts val="0"/>
              </a:spcAft>
              <a:buClr>
                <a:srgbClr val="000000"/>
              </a:buClr>
              <a:buSzPts val="1100"/>
              <a:buFont typeface="Trebuchet MS"/>
              <a:buNone/>
              <a:defRPr sz="1467">
                <a:latin typeface="Trebuchet MS"/>
                <a:ea typeface="Trebuchet MS"/>
                <a:cs typeface="Trebuchet MS"/>
                <a:sym typeface="Trebuchet MS"/>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166" name="Google Shape;1166;p199"/>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69370152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Default - Title and Vertical Text">
  <p:cSld name="Default - Title and Vertical Text">
    <p:spTree>
      <p:nvGrpSpPr>
        <p:cNvPr id="1" name="Shape 1167"/>
        <p:cNvGrpSpPr/>
        <p:nvPr/>
      </p:nvGrpSpPr>
      <p:grpSpPr>
        <a:xfrm>
          <a:off x="0" y="0"/>
          <a:ext cx="0" cy="0"/>
          <a:chOff x="0" y="0"/>
          <a:chExt cx="0" cy="0"/>
        </a:xfrm>
      </p:grpSpPr>
      <p:sp>
        <p:nvSpPr>
          <p:cNvPr id="1168" name="Google Shape;1168;p200"/>
          <p:cNvSpPr txBox="1">
            <a:spLocks noGrp="1"/>
          </p:cNvSpPr>
          <p:nvPr>
            <p:ph type="title"/>
          </p:nvPr>
        </p:nvSpPr>
        <p:spPr>
          <a:xfrm>
            <a:off x="609600" y="41275"/>
            <a:ext cx="10972800" cy="1508000"/>
          </a:xfrm>
          <a:prstGeom prst="rect">
            <a:avLst/>
          </a:prstGeom>
          <a:noFill/>
          <a:ln>
            <a:noFill/>
          </a:ln>
        </p:spPr>
        <p:txBody>
          <a:bodyPr spcFirstLastPara="1" wrap="square" lIns="34250" tIns="34250" rIns="34250" bIns="34250" anchor="ctr" anchorCtr="0">
            <a:noAutofit/>
          </a:bodyPr>
          <a:lstStyle>
            <a:lvl1pPr lvl="0" algn="ctr" rtl="0">
              <a:lnSpc>
                <a:spcPct val="100000"/>
              </a:lnSpc>
              <a:spcBef>
                <a:spcPts val="0"/>
              </a:spcBef>
              <a:spcAft>
                <a:spcPts val="0"/>
              </a:spcAft>
              <a:buClr>
                <a:srgbClr val="000000"/>
              </a:buClr>
              <a:buSzPts val="3300"/>
              <a:buFont typeface="Trebuchet MS"/>
              <a:buNone/>
              <a:defRPr>
                <a:latin typeface="Trebuchet MS"/>
                <a:ea typeface="Trebuchet MS"/>
                <a:cs typeface="Trebuchet MS"/>
                <a:sym typeface="Trebuchet MS"/>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169" name="Google Shape;1169;p200"/>
          <p:cNvSpPr txBox="1">
            <a:spLocks noGrp="1"/>
          </p:cNvSpPr>
          <p:nvPr>
            <p:ph type="body" idx="1"/>
          </p:nvPr>
        </p:nvSpPr>
        <p:spPr>
          <a:xfrm>
            <a:off x="609600" y="1600200"/>
            <a:ext cx="10972800" cy="5257600"/>
          </a:xfrm>
          <a:prstGeom prst="rect">
            <a:avLst/>
          </a:prstGeom>
          <a:noFill/>
          <a:ln>
            <a:noFill/>
          </a:ln>
        </p:spPr>
        <p:txBody>
          <a:bodyPr spcFirstLastPara="1" wrap="square" lIns="34250" tIns="34250" rIns="34250" bIns="34250" anchor="t" anchorCtr="0">
            <a:noAutofit/>
          </a:bodyPr>
          <a:lstStyle>
            <a:lvl1pPr marL="609585" lvl="0" indent="-507987" algn="l" rtl="0">
              <a:lnSpc>
                <a:spcPct val="100000"/>
              </a:lnSpc>
              <a:spcBef>
                <a:spcPts val="667"/>
              </a:spcBef>
              <a:spcAft>
                <a:spcPts val="0"/>
              </a:spcAft>
              <a:buSzPts val="2400"/>
              <a:buChar char="•"/>
              <a:defRPr sz="3200">
                <a:latin typeface="Trebuchet MS"/>
                <a:ea typeface="Trebuchet MS"/>
                <a:cs typeface="Trebuchet MS"/>
                <a:sym typeface="Trebuchet MS"/>
              </a:defRPr>
            </a:lvl1pPr>
            <a:lvl2pPr marL="1219170" lvl="1" indent="-507987" algn="l" rtl="0">
              <a:lnSpc>
                <a:spcPct val="100000"/>
              </a:lnSpc>
              <a:spcBef>
                <a:spcPts val="667"/>
              </a:spcBef>
              <a:spcAft>
                <a:spcPts val="0"/>
              </a:spcAft>
              <a:buSzPts val="2400"/>
              <a:buChar char="–"/>
              <a:defRPr sz="3200">
                <a:latin typeface="Trebuchet MS"/>
                <a:ea typeface="Trebuchet MS"/>
                <a:cs typeface="Trebuchet MS"/>
                <a:sym typeface="Trebuchet MS"/>
              </a:defRPr>
            </a:lvl2pPr>
            <a:lvl3pPr marL="1828754" lvl="2" indent="-507987" algn="l" rtl="0">
              <a:lnSpc>
                <a:spcPct val="100000"/>
              </a:lnSpc>
              <a:spcBef>
                <a:spcPts val="667"/>
              </a:spcBef>
              <a:spcAft>
                <a:spcPts val="0"/>
              </a:spcAft>
              <a:buSzPts val="2400"/>
              <a:buChar char="•"/>
              <a:defRPr sz="3200">
                <a:latin typeface="Trebuchet MS"/>
                <a:ea typeface="Trebuchet MS"/>
                <a:cs typeface="Trebuchet MS"/>
                <a:sym typeface="Trebuchet MS"/>
              </a:defRPr>
            </a:lvl3pPr>
            <a:lvl4pPr marL="2438339" lvl="3" indent="-507987" algn="l" rtl="0">
              <a:lnSpc>
                <a:spcPct val="100000"/>
              </a:lnSpc>
              <a:spcBef>
                <a:spcPts val="667"/>
              </a:spcBef>
              <a:spcAft>
                <a:spcPts val="0"/>
              </a:spcAft>
              <a:buSzPts val="2400"/>
              <a:buChar char="–"/>
              <a:defRPr sz="3200">
                <a:latin typeface="Trebuchet MS"/>
                <a:ea typeface="Trebuchet MS"/>
                <a:cs typeface="Trebuchet MS"/>
                <a:sym typeface="Trebuchet MS"/>
              </a:defRPr>
            </a:lvl4pPr>
            <a:lvl5pPr marL="3047924" lvl="4" indent="-507987" algn="l" rtl="0">
              <a:lnSpc>
                <a:spcPct val="100000"/>
              </a:lnSpc>
              <a:spcBef>
                <a:spcPts val="667"/>
              </a:spcBef>
              <a:spcAft>
                <a:spcPts val="0"/>
              </a:spcAft>
              <a:buSzPts val="2400"/>
              <a:buChar char="»"/>
              <a:defRPr sz="3200">
                <a:latin typeface="Trebuchet MS"/>
                <a:ea typeface="Trebuchet MS"/>
                <a:cs typeface="Trebuchet MS"/>
                <a:sym typeface="Trebuchet MS"/>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170" name="Google Shape;1170;p200"/>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243376810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Default - Vertical Title and Text">
  <p:cSld name="Default - Vertical Title and Text">
    <p:spTree>
      <p:nvGrpSpPr>
        <p:cNvPr id="1" name="Shape 1171"/>
        <p:cNvGrpSpPr/>
        <p:nvPr/>
      </p:nvGrpSpPr>
      <p:grpSpPr>
        <a:xfrm>
          <a:off x="0" y="0"/>
          <a:ext cx="0" cy="0"/>
          <a:chOff x="0" y="0"/>
          <a:chExt cx="0" cy="0"/>
        </a:xfrm>
      </p:grpSpPr>
      <p:sp>
        <p:nvSpPr>
          <p:cNvPr id="1172" name="Google Shape;1172;p201"/>
          <p:cNvSpPr txBox="1">
            <a:spLocks noGrp="1"/>
          </p:cNvSpPr>
          <p:nvPr>
            <p:ph type="title"/>
          </p:nvPr>
        </p:nvSpPr>
        <p:spPr>
          <a:xfrm>
            <a:off x="8839200" y="0"/>
            <a:ext cx="2743200" cy="6400800"/>
          </a:xfrm>
          <a:prstGeom prst="rect">
            <a:avLst/>
          </a:prstGeom>
          <a:noFill/>
          <a:ln>
            <a:noFill/>
          </a:ln>
        </p:spPr>
        <p:txBody>
          <a:bodyPr spcFirstLastPara="1" wrap="square" lIns="34250" tIns="34250" rIns="34250" bIns="34250" anchor="ctr" anchorCtr="0">
            <a:noAutofit/>
          </a:bodyPr>
          <a:lstStyle>
            <a:lvl1pPr lvl="0" algn="ctr" rtl="0">
              <a:lnSpc>
                <a:spcPct val="100000"/>
              </a:lnSpc>
              <a:spcBef>
                <a:spcPts val="0"/>
              </a:spcBef>
              <a:spcAft>
                <a:spcPts val="0"/>
              </a:spcAft>
              <a:buClr>
                <a:srgbClr val="000000"/>
              </a:buClr>
              <a:buSzPts val="3300"/>
              <a:buFont typeface="Trebuchet MS"/>
              <a:buNone/>
              <a:defRPr>
                <a:latin typeface="Trebuchet MS"/>
                <a:ea typeface="Trebuchet MS"/>
                <a:cs typeface="Trebuchet MS"/>
                <a:sym typeface="Trebuchet MS"/>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173" name="Google Shape;1173;p201"/>
          <p:cNvSpPr txBox="1">
            <a:spLocks noGrp="1"/>
          </p:cNvSpPr>
          <p:nvPr>
            <p:ph type="body" idx="1"/>
          </p:nvPr>
        </p:nvSpPr>
        <p:spPr>
          <a:xfrm>
            <a:off x="3471333" y="1112837"/>
            <a:ext cx="8026400" cy="6583600"/>
          </a:xfrm>
          <a:prstGeom prst="rect">
            <a:avLst/>
          </a:prstGeom>
          <a:noFill/>
          <a:ln>
            <a:noFill/>
          </a:ln>
        </p:spPr>
        <p:txBody>
          <a:bodyPr spcFirstLastPara="1" wrap="square" lIns="34250" tIns="34250" rIns="34250" bIns="34250" anchor="t" anchorCtr="0">
            <a:noAutofit/>
          </a:bodyPr>
          <a:lstStyle>
            <a:lvl1pPr marL="609585" lvl="0" indent="-507987" algn="l" rtl="0">
              <a:lnSpc>
                <a:spcPct val="100000"/>
              </a:lnSpc>
              <a:spcBef>
                <a:spcPts val="667"/>
              </a:spcBef>
              <a:spcAft>
                <a:spcPts val="0"/>
              </a:spcAft>
              <a:buSzPts val="2400"/>
              <a:buChar char="•"/>
              <a:defRPr sz="3200">
                <a:latin typeface="Trebuchet MS"/>
                <a:ea typeface="Trebuchet MS"/>
                <a:cs typeface="Trebuchet MS"/>
                <a:sym typeface="Trebuchet MS"/>
              </a:defRPr>
            </a:lvl1pPr>
            <a:lvl2pPr marL="1219170" lvl="1" indent="-507987" algn="l" rtl="0">
              <a:lnSpc>
                <a:spcPct val="100000"/>
              </a:lnSpc>
              <a:spcBef>
                <a:spcPts val="667"/>
              </a:spcBef>
              <a:spcAft>
                <a:spcPts val="0"/>
              </a:spcAft>
              <a:buSzPts val="2400"/>
              <a:buChar char="–"/>
              <a:defRPr sz="3200">
                <a:latin typeface="Trebuchet MS"/>
                <a:ea typeface="Trebuchet MS"/>
                <a:cs typeface="Trebuchet MS"/>
                <a:sym typeface="Trebuchet MS"/>
              </a:defRPr>
            </a:lvl2pPr>
            <a:lvl3pPr marL="1828754" lvl="2" indent="-507987" algn="l" rtl="0">
              <a:lnSpc>
                <a:spcPct val="100000"/>
              </a:lnSpc>
              <a:spcBef>
                <a:spcPts val="667"/>
              </a:spcBef>
              <a:spcAft>
                <a:spcPts val="0"/>
              </a:spcAft>
              <a:buSzPts val="2400"/>
              <a:buChar char="•"/>
              <a:defRPr sz="3200">
                <a:latin typeface="Trebuchet MS"/>
                <a:ea typeface="Trebuchet MS"/>
                <a:cs typeface="Trebuchet MS"/>
                <a:sym typeface="Trebuchet MS"/>
              </a:defRPr>
            </a:lvl3pPr>
            <a:lvl4pPr marL="2438339" lvl="3" indent="-507987" algn="l" rtl="0">
              <a:lnSpc>
                <a:spcPct val="100000"/>
              </a:lnSpc>
              <a:spcBef>
                <a:spcPts val="667"/>
              </a:spcBef>
              <a:spcAft>
                <a:spcPts val="0"/>
              </a:spcAft>
              <a:buSzPts val="2400"/>
              <a:buChar char="–"/>
              <a:defRPr sz="3200">
                <a:latin typeface="Trebuchet MS"/>
                <a:ea typeface="Trebuchet MS"/>
                <a:cs typeface="Trebuchet MS"/>
                <a:sym typeface="Trebuchet MS"/>
              </a:defRPr>
            </a:lvl4pPr>
            <a:lvl5pPr marL="3047924" lvl="4" indent="-507987" algn="l" rtl="0">
              <a:lnSpc>
                <a:spcPct val="100000"/>
              </a:lnSpc>
              <a:spcBef>
                <a:spcPts val="667"/>
              </a:spcBef>
              <a:spcAft>
                <a:spcPts val="0"/>
              </a:spcAft>
              <a:buSzPts val="2400"/>
              <a:buChar char="»"/>
              <a:defRPr sz="3200">
                <a:latin typeface="Trebuchet MS"/>
                <a:ea typeface="Trebuchet MS"/>
                <a:cs typeface="Trebuchet MS"/>
                <a:sym typeface="Trebuchet MS"/>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174" name="Google Shape;1174;p201"/>
          <p:cNvSpPr txBox="1">
            <a:spLocks noGrp="1"/>
          </p:cNvSpPr>
          <p:nvPr>
            <p:ph type="sldNum" idx="12"/>
          </p:nvPr>
        </p:nvSpPr>
        <p:spPr>
          <a:xfrm>
            <a:off x="11318385" y="6404243"/>
            <a:ext cx="264000" cy="2692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1pPr>
            <a:lvl2pPr marL="0" marR="0" lvl="1"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2pPr>
            <a:lvl3pPr marL="0" marR="0" lvl="2"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3pPr>
            <a:lvl4pPr marL="0" marR="0" lvl="3"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4pPr>
            <a:lvl5pPr marL="0" marR="0" lvl="4"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5pPr>
            <a:lvl6pPr marL="0" marR="0" lvl="5"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6pPr>
            <a:lvl7pPr marL="0" marR="0" lvl="6"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7pPr>
            <a:lvl8pPr marL="0" marR="0" lvl="7"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8pPr>
            <a:lvl9pPr marL="0" marR="0" lvl="8" indent="0" algn="r" rtl="0">
              <a:lnSpc>
                <a:spcPct val="100000"/>
              </a:lnSpc>
              <a:spcBef>
                <a:spcPts val="0"/>
              </a:spcBef>
              <a:spcAft>
                <a:spcPts val="0"/>
              </a:spcAft>
              <a:buClr>
                <a:srgbClr val="888888"/>
              </a:buClr>
              <a:buSzPts val="900"/>
              <a:buFont typeface="Trebuchet MS"/>
              <a:buNone/>
              <a:defRPr>
                <a:latin typeface="Trebuchet MS"/>
                <a:ea typeface="Trebuchet MS"/>
                <a:cs typeface="Trebuchet MS"/>
                <a:sym typeface="Trebuchet MS"/>
              </a:defRPr>
            </a:lvl9pPr>
          </a:lstStyle>
          <a:p>
            <a:fld id="{00000000-1234-1234-1234-123412341234}" type="slidenum">
              <a:rPr lang="en" smtClean="0"/>
              <a:pPr/>
              <a:t>‹#›</a:t>
            </a:fld>
            <a:endParaRPr lang="en">
              <a:latin typeface="Calibri"/>
              <a:ea typeface="Calibri"/>
              <a:cs typeface="Calibri"/>
              <a:sym typeface="Calibri"/>
            </a:endParaRPr>
          </a:p>
        </p:txBody>
      </p:sp>
    </p:spTree>
    <p:extLst>
      <p:ext uri="{BB962C8B-B14F-4D97-AF65-F5344CB8AC3E}">
        <p14:creationId xmlns:p14="http://schemas.microsoft.com/office/powerpoint/2010/main" val="29048258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Default - Blank 4">
  <p:cSld name="Default - Blank 4">
    <p:spTree>
      <p:nvGrpSpPr>
        <p:cNvPr id="1" name="Shape 1175"/>
        <p:cNvGrpSpPr/>
        <p:nvPr/>
      </p:nvGrpSpPr>
      <p:grpSpPr>
        <a:xfrm>
          <a:off x="0" y="0"/>
          <a:ext cx="0" cy="0"/>
          <a:chOff x="0" y="0"/>
          <a:chExt cx="0" cy="0"/>
        </a:xfrm>
      </p:grpSpPr>
      <p:sp>
        <p:nvSpPr>
          <p:cNvPr id="1176" name="Google Shape;1176;p202"/>
          <p:cNvSpPr txBox="1">
            <a:spLocks noGrp="1"/>
          </p:cNvSpPr>
          <p:nvPr>
            <p:ph type="sldNum" idx="12"/>
          </p:nvPr>
        </p:nvSpPr>
        <p:spPr>
          <a:xfrm>
            <a:off x="11313737" y="6429375"/>
            <a:ext cx="268800" cy="258400"/>
          </a:xfrm>
          <a:prstGeom prst="rect">
            <a:avLst/>
          </a:prstGeom>
          <a:noFill/>
          <a:ln>
            <a:noFill/>
          </a:ln>
        </p:spPr>
        <p:txBody>
          <a:bodyPr spcFirstLastPara="1" wrap="square" lIns="38100" tIns="38100" rIns="38100" bIns="38100" anchor="t" anchorCtr="0">
            <a:noAutofit/>
          </a:bodyPr>
          <a:lstStyle>
            <a:lvl1pPr marL="0" marR="0" lvl="0" indent="0" algn="r" rtl="0">
              <a:lnSpc>
                <a:spcPct val="100000"/>
              </a:lnSpc>
              <a:spcBef>
                <a:spcPts val="0"/>
              </a:spcBef>
              <a:spcAft>
                <a:spcPts val="0"/>
              </a:spcAft>
              <a:buClr>
                <a:srgbClr val="000000"/>
              </a:buClr>
              <a:buSzPts val="900"/>
              <a:buFont typeface="Calibri"/>
              <a:buNone/>
              <a:defRPr>
                <a:solidFill>
                  <a:srgbClr val="000000"/>
                </a:solidFill>
              </a:defRPr>
            </a:lvl1pPr>
            <a:lvl2pPr marL="0" marR="0" lvl="1" indent="0" algn="r" rtl="0">
              <a:lnSpc>
                <a:spcPct val="100000"/>
              </a:lnSpc>
              <a:spcBef>
                <a:spcPts val="0"/>
              </a:spcBef>
              <a:spcAft>
                <a:spcPts val="0"/>
              </a:spcAft>
              <a:buClr>
                <a:srgbClr val="000000"/>
              </a:buClr>
              <a:buSzPts val="900"/>
              <a:buFont typeface="Calibri"/>
              <a:buNone/>
              <a:defRPr>
                <a:solidFill>
                  <a:srgbClr val="000000"/>
                </a:solidFill>
              </a:defRPr>
            </a:lvl2pPr>
            <a:lvl3pPr marL="0" marR="0" lvl="2" indent="0" algn="r" rtl="0">
              <a:lnSpc>
                <a:spcPct val="100000"/>
              </a:lnSpc>
              <a:spcBef>
                <a:spcPts val="0"/>
              </a:spcBef>
              <a:spcAft>
                <a:spcPts val="0"/>
              </a:spcAft>
              <a:buClr>
                <a:srgbClr val="000000"/>
              </a:buClr>
              <a:buSzPts val="900"/>
              <a:buFont typeface="Calibri"/>
              <a:buNone/>
              <a:defRPr>
                <a:solidFill>
                  <a:srgbClr val="000000"/>
                </a:solidFill>
              </a:defRPr>
            </a:lvl3pPr>
            <a:lvl4pPr marL="0" marR="0" lvl="3" indent="0" algn="r" rtl="0">
              <a:lnSpc>
                <a:spcPct val="100000"/>
              </a:lnSpc>
              <a:spcBef>
                <a:spcPts val="0"/>
              </a:spcBef>
              <a:spcAft>
                <a:spcPts val="0"/>
              </a:spcAft>
              <a:buClr>
                <a:srgbClr val="000000"/>
              </a:buClr>
              <a:buSzPts val="900"/>
              <a:buFont typeface="Calibri"/>
              <a:buNone/>
              <a:defRPr>
                <a:solidFill>
                  <a:srgbClr val="000000"/>
                </a:solidFill>
              </a:defRPr>
            </a:lvl4pPr>
            <a:lvl5pPr marL="0" marR="0" lvl="4" indent="0" algn="r" rtl="0">
              <a:lnSpc>
                <a:spcPct val="100000"/>
              </a:lnSpc>
              <a:spcBef>
                <a:spcPts val="0"/>
              </a:spcBef>
              <a:spcAft>
                <a:spcPts val="0"/>
              </a:spcAft>
              <a:buClr>
                <a:srgbClr val="000000"/>
              </a:buClr>
              <a:buSzPts val="900"/>
              <a:buFont typeface="Calibri"/>
              <a:buNone/>
              <a:defRPr>
                <a:solidFill>
                  <a:srgbClr val="000000"/>
                </a:solidFill>
              </a:defRPr>
            </a:lvl5pPr>
            <a:lvl6pPr marL="0" marR="0" lvl="5" indent="0" algn="r" rtl="0">
              <a:lnSpc>
                <a:spcPct val="100000"/>
              </a:lnSpc>
              <a:spcBef>
                <a:spcPts val="0"/>
              </a:spcBef>
              <a:spcAft>
                <a:spcPts val="0"/>
              </a:spcAft>
              <a:buClr>
                <a:srgbClr val="000000"/>
              </a:buClr>
              <a:buSzPts val="900"/>
              <a:buFont typeface="Calibri"/>
              <a:buNone/>
              <a:defRPr>
                <a:solidFill>
                  <a:srgbClr val="000000"/>
                </a:solidFill>
              </a:defRPr>
            </a:lvl6pPr>
            <a:lvl7pPr marL="0" marR="0" lvl="6" indent="0" algn="r" rtl="0">
              <a:lnSpc>
                <a:spcPct val="100000"/>
              </a:lnSpc>
              <a:spcBef>
                <a:spcPts val="0"/>
              </a:spcBef>
              <a:spcAft>
                <a:spcPts val="0"/>
              </a:spcAft>
              <a:buClr>
                <a:srgbClr val="000000"/>
              </a:buClr>
              <a:buSzPts val="900"/>
              <a:buFont typeface="Calibri"/>
              <a:buNone/>
              <a:defRPr>
                <a:solidFill>
                  <a:srgbClr val="000000"/>
                </a:solidFill>
              </a:defRPr>
            </a:lvl7pPr>
            <a:lvl8pPr marL="0" marR="0" lvl="7" indent="0" algn="r" rtl="0">
              <a:lnSpc>
                <a:spcPct val="100000"/>
              </a:lnSpc>
              <a:spcBef>
                <a:spcPts val="0"/>
              </a:spcBef>
              <a:spcAft>
                <a:spcPts val="0"/>
              </a:spcAft>
              <a:buClr>
                <a:srgbClr val="000000"/>
              </a:buClr>
              <a:buSzPts val="900"/>
              <a:buFont typeface="Calibri"/>
              <a:buNone/>
              <a:defRPr>
                <a:solidFill>
                  <a:srgbClr val="000000"/>
                </a:solidFill>
              </a:defRPr>
            </a:lvl8pPr>
            <a:lvl9pPr marL="0" marR="0" lvl="8" indent="0" algn="r" rtl="0">
              <a:lnSpc>
                <a:spcPct val="100000"/>
              </a:lnSpc>
              <a:spcBef>
                <a:spcPts val="0"/>
              </a:spcBef>
              <a:spcAft>
                <a:spcPts val="0"/>
              </a:spcAft>
              <a:buClr>
                <a:srgbClr val="000000"/>
              </a:buClr>
              <a:buSzPts val="900"/>
              <a:buFont typeface="Calibri"/>
              <a:buNone/>
              <a:defRPr>
                <a:solidFill>
                  <a:srgbClr val="000000"/>
                </a:solidFill>
              </a:defRPr>
            </a:lvl9pPr>
          </a:lstStyle>
          <a:p>
            <a:fld id="{00000000-1234-1234-1234-123412341234}" type="slidenum">
              <a:rPr lang="en" smtClean="0"/>
              <a:pPr/>
              <a:t>‹#›</a:t>
            </a:fld>
            <a:endParaRPr lang="en">
              <a:solidFill>
                <a:srgbClr val="888888"/>
              </a:solidFill>
            </a:endParaRPr>
          </a:p>
        </p:txBody>
      </p:sp>
    </p:spTree>
    <p:extLst>
      <p:ext uri="{BB962C8B-B14F-4D97-AF65-F5344CB8AC3E}">
        <p14:creationId xmlns:p14="http://schemas.microsoft.com/office/powerpoint/2010/main" val="264265364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advertising 1">
  <p:cSld name="advertising 1">
    <p:spTree>
      <p:nvGrpSpPr>
        <p:cNvPr id="1" name="Shape 1177"/>
        <p:cNvGrpSpPr/>
        <p:nvPr/>
      </p:nvGrpSpPr>
      <p:grpSpPr>
        <a:xfrm>
          <a:off x="0" y="0"/>
          <a:ext cx="0" cy="0"/>
          <a:chOff x="0" y="0"/>
          <a:chExt cx="0" cy="0"/>
        </a:xfrm>
      </p:grpSpPr>
      <p:sp>
        <p:nvSpPr>
          <p:cNvPr id="1178" name="Google Shape;1178;p203"/>
          <p:cNvSpPr txBox="1">
            <a:spLocks noGrp="1"/>
          </p:cNvSpPr>
          <p:nvPr>
            <p:ph type="sldNum" idx="12"/>
          </p:nvPr>
        </p:nvSpPr>
        <p:spPr>
          <a:xfrm>
            <a:off x="11392375" y="6262251"/>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5114517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Blank 3">
  <p:cSld name="1_Blank 3">
    <p:spTree>
      <p:nvGrpSpPr>
        <p:cNvPr id="1" name="Shape 1179"/>
        <p:cNvGrpSpPr/>
        <p:nvPr/>
      </p:nvGrpSpPr>
      <p:grpSpPr>
        <a:xfrm>
          <a:off x="0" y="0"/>
          <a:ext cx="0" cy="0"/>
          <a:chOff x="0" y="0"/>
          <a:chExt cx="0" cy="0"/>
        </a:xfrm>
      </p:grpSpPr>
      <p:sp>
        <p:nvSpPr>
          <p:cNvPr id="1180" name="Google Shape;1180;p204"/>
          <p:cNvSpPr txBox="1"/>
          <p:nvPr/>
        </p:nvSpPr>
        <p:spPr>
          <a:xfrm>
            <a:off x="8411056" y="6531499"/>
            <a:ext cx="3012400" cy="162400"/>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667" b="0" i="0" u="none" strike="noStrike" cap="none">
                <a:solidFill>
                  <a:srgbClr val="000000"/>
                </a:solidFill>
                <a:latin typeface="Arial"/>
                <a:ea typeface="Arial"/>
                <a:cs typeface="Arial"/>
                <a:sym typeface="Arial"/>
              </a:rPr>
              <a:t>© 2020 Jay Ostrowski </a:t>
            </a:r>
            <a:r>
              <a:rPr lang="en" sz="667" b="0" i="0" u="sng" strike="noStrike" cap="none">
                <a:solidFill>
                  <a:schemeClr val="hlink"/>
                </a:solidFill>
                <a:latin typeface="Arial"/>
                <a:ea typeface="Arial"/>
                <a:cs typeface="Arial"/>
                <a:sym typeface="Arial"/>
                <a:hlinkClick r:id="rId2"/>
              </a:rPr>
              <a:t>BehavioralHealthInnovation.com</a:t>
            </a:r>
            <a:endParaRPr sz="1467"/>
          </a:p>
        </p:txBody>
      </p:sp>
      <p:sp>
        <p:nvSpPr>
          <p:cNvPr id="1181" name="Google Shape;1181;p204"/>
          <p:cNvSpPr txBox="1">
            <a:spLocks noGrp="1"/>
          </p:cNvSpPr>
          <p:nvPr>
            <p:ph type="sldNum" idx="12"/>
          </p:nvPr>
        </p:nvSpPr>
        <p:spPr>
          <a:xfrm>
            <a:off x="11392568" y="6262247"/>
            <a:ext cx="190000" cy="18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8235866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82"/>
        <p:cNvGrpSpPr/>
        <p:nvPr/>
      </p:nvGrpSpPr>
      <p:grpSpPr>
        <a:xfrm>
          <a:off x="0" y="0"/>
          <a:ext cx="0" cy="0"/>
          <a:chOff x="0" y="0"/>
          <a:chExt cx="0" cy="0"/>
        </a:xfrm>
      </p:grpSpPr>
      <p:pic>
        <p:nvPicPr>
          <p:cNvPr id="1183" name="Google Shape;1183;p205" descr="Picture 7"/>
          <p:cNvPicPr preferRelativeResize="0"/>
          <p:nvPr/>
        </p:nvPicPr>
        <p:blipFill rotWithShape="1">
          <a:blip r:embed="rId2">
            <a:alphaModFix/>
          </a:blip>
          <a:srcRect/>
          <a:stretch/>
        </p:blipFill>
        <p:spPr>
          <a:xfrm>
            <a:off x="1" y="0"/>
            <a:ext cx="12192004" cy="6858000"/>
          </a:xfrm>
          <a:prstGeom prst="rect">
            <a:avLst/>
          </a:prstGeom>
          <a:noFill/>
          <a:ln>
            <a:noFill/>
          </a:ln>
        </p:spPr>
      </p:pic>
      <p:sp>
        <p:nvSpPr>
          <p:cNvPr id="1184" name="Google Shape;1184;p205"/>
          <p:cNvSpPr txBox="1">
            <a:spLocks noGrp="1"/>
          </p:cNvSpPr>
          <p:nvPr>
            <p:ph type="title"/>
          </p:nvPr>
        </p:nvSpPr>
        <p:spPr>
          <a:xfrm>
            <a:off x="838200" y="365125"/>
            <a:ext cx="10515600" cy="1325600"/>
          </a:xfrm>
          <a:prstGeom prst="rect">
            <a:avLst/>
          </a:prstGeom>
          <a:noFill/>
          <a:ln>
            <a:noFill/>
          </a:ln>
        </p:spPr>
        <p:txBody>
          <a:bodyPr spcFirstLastPara="1" wrap="square" lIns="34275" tIns="34275" rIns="34275" bIns="34275" anchor="t" anchorCtr="0">
            <a:noAutofit/>
          </a:bodyPr>
          <a:lstStyle>
            <a:lvl1pPr lvl="0" algn="l" rtl="0">
              <a:lnSpc>
                <a:spcPct val="90000"/>
              </a:lnSpc>
              <a:spcBef>
                <a:spcPts val="0"/>
              </a:spcBef>
              <a:spcAft>
                <a:spcPts val="0"/>
              </a:spcAft>
              <a:buClr>
                <a:srgbClr val="767171"/>
              </a:buClr>
              <a:buSzPts val="3300"/>
              <a:buFont typeface="Calibri"/>
              <a:buNone/>
              <a:defRPr>
                <a:solidFill>
                  <a:srgbClr val="767171"/>
                </a:solidFill>
                <a:latin typeface="Calibri"/>
                <a:ea typeface="Calibri"/>
                <a:cs typeface="Calibri"/>
                <a:sym typeface="Calibri"/>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185" name="Google Shape;1185;p205"/>
          <p:cNvSpPr txBox="1">
            <a:spLocks noGrp="1"/>
          </p:cNvSpPr>
          <p:nvPr>
            <p:ph type="sldNum" idx="12"/>
          </p:nvPr>
        </p:nvSpPr>
        <p:spPr>
          <a:xfrm>
            <a:off x="5892800" y="6172200"/>
            <a:ext cx="2844800" cy="368400"/>
          </a:xfrm>
          <a:prstGeom prst="rect">
            <a:avLst/>
          </a:prstGeom>
          <a:noFill/>
          <a:ln>
            <a:noFill/>
          </a:ln>
        </p:spPr>
        <p:txBody>
          <a:bodyPr spcFirstLastPara="1" wrap="square" lIns="34250" tIns="34250" rIns="34250" bIns="34250" anchor="ctr" anchorCtr="0">
            <a:noAutofit/>
          </a:bodyPr>
          <a:lstStyle>
            <a:lvl1pPr marL="0" lvl="0"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12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574739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Default">
  <p:cSld name="1_Default">
    <p:spTree>
      <p:nvGrpSpPr>
        <p:cNvPr id="1" name="Shape 1186"/>
        <p:cNvGrpSpPr/>
        <p:nvPr/>
      </p:nvGrpSpPr>
      <p:grpSpPr>
        <a:xfrm>
          <a:off x="0" y="0"/>
          <a:ext cx="0" cy="0"/>
          <a:chOff x="0" y="0"/>
          <a:chExt cx="0" cy="0"/>
        </a:xfrm>
      </p:grpSpPr>
      <p:sp>
        <p:nvSpPr>
          <p:cNvPr id="1187" name="Google Shape;1187;p206"/>
          <p:cNvSpPr txBox="1">
            <a:spLocks noGrp="1"/>
          </p:cNvSpPr>
          <p:nvPr>
            <p:ph type="title"/>
          </p:nvPr>
        </p:nvSpPr>
        <p:spPr>
          <a:xfrm>
            <a:off x="1981199" y="274637"/>
            <a:ext cx="8229600" cy="1325600"/>
          </a:xfrm>
          <a:prstGeom prst="rect">
            <a:avLst/>
          </a:prstGeom>
          <a:noFill/>
          <a:ln>
            <a:noFill/>
          </a:ln>
        </p:spPr>
        <p:txBody>
          <a:bodyPr spcFirstLastPara="1" wrap="square" lIns="34275" tIns="34275" rIns="34275" bIns="34275" anchor="t" anchorCtr="0">
            <a:noAutofit/>
          </a:bodyPr>
          <a:lstStyle>
            <a:lvl1pPr lvl="0"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
        <p:nvSpPr>
          <p:cNvPr id="1188" name="Google Shape;1188;p206"/>
          <p:cNvSpPr txBox="1">
            <a:spLocks noGrp="1"/>
          </p:cNvSpPr>
          <p:nvPr>
            <p:ph type="body" idx="1"/>
          </p:nvPr>
        </p:nvSpPr>
        <p:spPr>
          <a:xfrm>
            <a:off x="1981199" y="901699"/>
            <a:ext cx="8229600" cy="5257600"/>
          </a:xfrm>
          <a:prstGeom prst="rect">
            <a:avLst/>
          </a:prstGeom>
          <a:noFill/>
          <a:ln>
            <a:noFill/>
          </a:ln>
        </p:spPr>
        <p:txBody>
          <a:bodyPr spcFirstLastPara="1" wrap="square" lIns="34275" tIns="34275" rIns="34275" bIns="34275" anchor="t" anchorCtr="0">
            <a:noAutofit/>
          </a:bodyPr>
          <a:lstStyle>
            <a:lvl1pPr marL="609585" lvl="0"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1pPr>
            <a:lvl2pPr marL="1219170" lvl="1"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2pPr>
            <a:lvl3pPr marL="1828754" lvl="2"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3pPr>
            <a:lvl4pPr marL="2438339" lvl="3"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4pPr>
            <a:lvl5pPr marL="3047924" lvl="4" indent="-304792" algn="l" rtl="0">
              <a:lnSpc>
                <a:spcPct val="100000"/>
              </a:lnSpc>
              <a:spcBef>
                <a:spcPts val="0"/>
              </a:spcBef>
              <a:spcAft>
                <a:spcPts val="0"/>
              </a:spcAft>
              <a:buClr>
                <a:srgbClr val="000000"/>
              </a:buClr>
              <a:buSzPts val="800"/>
              <a:buFont typeface="Helvetica Neue"/>
              <a:buNone/>
              <a:defRPr sz="1067">
                <a:latin typeface="Helvetica Neue"/>
                <a:ea typeface="Helvetica Neue"/>
                <a:cs typeface="Helvetica Neue"/>
                <a:sym typeface="Helvetica Neue"/>
              </a:defRPr>
            </a:lvl5pPr>
            <a:lvl6pPr marL="3657509" lvl="5" indent="-482588" algn="l" rtl="0">
              <a:lnSpc>
                <a:spcPct val="90000"/>
              </a:lnSpc>
              <a:spcBef>
                <a:spcPts val="1067"/>
              </a:spcBef>
              <a:spcAft>
                <a:spcPts val="0"/>
              </a:spcAft>
              <a:buSzPts val="2100"/>
              <a:buChar char="•"/>
              <a:defRPr/>
            </a:lvl6pPr>
            <a:lvl7pPr marL="4267093" lvl="6" indent="-482588" algn="l" rtl="0">
              <a:lnSpc>
                <a:spcPct val="90000"/>
              </a:lnSpc>
              <a:spcBef>
                <a:spcPts val="1067"/>
              </a:spcBef>
              <a:spcAft>
                <a:spcPts val="0"/>
              </a:spcAft>
              <a:buSzPts val="2100"/>
              <a:buChar char="•"/>
              <a:defRPr/>
            </a:lvl7pPr>
            <a:lvl8pPr marL="4876678" lvl="7" indent="-482588" algn="l" rtl="0">
              <a:lnSpc>
                <a:spcPct val="90000"/>
              </a:lnSpc>
              <a:spcBef>
                <a:spcPts val="1067"/>
              </a:spcBef>
              <a:spcAft>
                <a:spcPts val="0"/>
              </a:spcAft>
              <a:buSzPts val="2100"/>
              <a:buChar char="•"/>
              <a:defRPr/>
            </a:lvl8pPr>
            <a:lvl9pPr marL="5486263" lvl="8" indent="-482588" algn="l" rtl="0">
              <a:lnSpc>
                <a:spcPct val="90000"/>
              </a:lnSpc>
              <a:spcBef>
                <a:spcPts val="1067"/>
              </a:spcBef>
              <a:spcAft>
                <a:spcPts val="0"/>
              </a:spcAft>
              <a:buSzPts val="2100"/>
              <a:buChar char="•"/>
              <a:defRPr/>
            </a:lvl9pPr>
          </a:lstStyle>
          <a:p>
            <a:endParaRPr/>
          </a:p>
        </p:txBody>
      </p:sp>
      <p:sp>
        <p:nvSpPr>
          <p:cNvPr id="1189" name="Google Shape;1189;p206"/>
          <p:cNvSpPr txBox="1"/>
          <p:nvPr/>
        </p:nvSpPr>
        <p:spPr>
          <a:xfrm>
            <a:off x="9693588" y="6282695"/>
            <a:ext cx="2436800" cy="1732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53585F"/>
              </a:buClr>
              <a:buSzPts val="500"/>
              <a:buFont typeface="Merriweather Sans"/>
              <a:buNone/>
            </a:pPr>
            <a:r>
              <a:rPr lang="en" sz="667" b="0" i="0" u="none" strike="noStrike" cap="none">
                <a:solidFill>
                  <a:srgbClr val="53585F"/>
                </a:solidFill>
                <a:latin typeface="Merriweather Sans"/>
                <a:ea typeface="Merriweather Sans"/>
                <a:cs typeface="Merriweather Sans"/>
                <a:sym typeface="Merriweather Sans"/>
              </a:rPr>
              <a:t>© 2020 Jay Ostrowski </a:t>
            </a:r>
            <a:r>
              <a:rPr lang="en" sz="667" b="0" i="0" u="sng" strike="noStrike" cap="none">
                <a:solidFill>
                  <a:schemeClr val="hlink"/>
                </a:solidFill>
                <a:latin typeface="Merriweather Sans"/>
                <a:ea typeface="Merriweather Sans"/>
                <a:cs typeface="Merriweather Sans"/>
                <a:sym typeface="Merriweather Sans"/>
                <a:hlinkClick r:id="rId2"/>
              </a:rPr>
              <a:t>BehavioralHealthInnovation.com</a:t>
            </a:r>
            <a:endParaRPr sz="1467"/>
          </a:p>
        </p:txBody>
      </p:sp>
      <p:grpSp>
        <p:nvGrpSpPr>
          <p:cNvPr id="1190" name="Google Shape;1190;p206"/>
          <p:cNvGrpSpPr/>
          <p:nvPr/>
        </p:nvGrpSpPr>
        <p:grpSpPr>
          <a:xfrm>
            <a:off x="-16165" y="6578794"/>
            <a:ext cx="12191900" cy="327521"/>
            <a:chOff x="-1" y="-135"/>
            <a:chExt cx="12191899" cy="327521"/>
          </a:xfrm>
        </p:grpSpPr>
        <p:sp>
          <p:nvSpPr>
            <p:cNvPr id="1191" name="Google Shape;1191;p206"/>
            <p:cNvSpPr txBox="1"/>
            <p:nvPr/>
          </p:nvSpPr>
          <p:spPr>
            <a:xfrm>
              <a:off x="382417" y="73286"/>
              <a:ext cx="3465000" cy="254100"/>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Clr>
                  <a:srgbClr val="53585F"/>
                </a:buClr>
                <a:buSzPts val="700"/>
                <a:buFont typeface="Calibri"/>
                <a:buNone/>
              </a:pPr>
              <a:r>
                <a:rPr lang="en" sz="933" b="0" i="0" u="none" strike="noStrike" cap="none">
                  <a:solidFill>
                    <a:srgbClr val="53585F"/>
                  </a:solidFill>
                  <a:latin typeface="Calibri"/>
                  <a:ea typeface="Calibri"/>
                  <a:cs typeface="Calibri"/>
                  <a:sym typeface="Calibri"/>
                </a:rPr>
                <a:t>© 2016 Behavioral Health Innovation, Jay Ostrowski </a:t>
              </a:r>
              <a:endParaRPr sz="1467"/>
            </a:p>
          </p:txBody>
        </p:sp>
        <p:sp>
          <p:nvSpPr>
            <p:cNvPr id="1192" name="Google Shape;1192;p206"/>
            <p:cNvSpPr/>
            <p:nvPr/>
          </p:nvSpPr>
          <p:spPr>
            <a:xfrm rot="-5400000">
              <a:off x="2898401" y="-866533"/>
              <a:ext cx="299100" cy="2031900"/>
            </a:xfrm>
            <a:prstGeom prst="rect">
              <a:avLst/>
            </a:prstGeom>
            <a:solidFill>
              <a:srgbClr val="25749D"/>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93" name="Google Shape;1193;p206"/>
            <p:cNvSpPr/>
            <p:nvPr/>
          </p:nvSpPr>
          <p:spPr>
            <a:xfrm rot="-5400000">
              <a:off x="4930400" y="-866535"/>
              <a:ext cx="299100" cy="2031900"/>
            </a:xfrm>
            <a:prstGeom prst="rect">
              <a:avLst/>
            </a:prstGeom>
            <a:solidFill>
              <a:srgbClr val="3193C6"/>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94" name="Google Shape;1194;p206"/>
            <p:cNvSpPr/>
            <p:nvPr/>
          </p:nvSpPr>
          <p:spPr>
            <a:xfrm rot="-5400000">
              <a:off x="6962398" y="-866534"/>
              <a:ext cx="299100" cy="2031900"/>
            </a:xfrm>
            <a:prstGeom prst="rect">
              <a:avLst/>
            </a:prstGeom>
            <a:solidFill>
              <a:srgbClr val="4EA9DC"/>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95" name="Google Shape;1195;p206"/>
            <p:cNvSpPr/>
            <p:nvPr/>
          </p:nvSpPr>
          <p:spPr>
            <a:xfrm rot="-5400000">
              <a:off x="8994399" y="-866535"/>
              <a:ext cx="299100" cy="2031900"/>
            </a:xfrm>
            <a:prstGeom prst="rect">
              <a:avLst/>
            </a:prstGeom>
            <a:solidFill>
              <a:srgbClr val="8CC5E7"/>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96" name="Google Shape;1196;p206"/>
            <p:cNvSpPr/>
            <p:nvPr/>
          </p:nvSpPr>
          <p:spPr>
            <a:xfrm rot="-5400000">
              <a:off x="11026397" y="-866534"/>
              <a:ext cx="299100" cy="2031900"/>
            </a:xfrm>
            <a:prstGeom prst="rect">
              <a:avLst/>
            </a:prstGeom>
            <a:solidFill>
              <a:srgbClr val="AED5EE"/>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197" name="Google Shape;1197;p206"/>
            <p:cNvSpPr/>
            <p:nvPr/>
          </p:nvSpPr>
          <p:spPr>
            <a:xfrm rot="-5400000">
              <a:off x="866400" y="-866533"/>
              <a:ext cx="299100" cy="2031900"/>
            </a:xfrm>
            <a:prstGeom prst="rect">
              <a:avLst/>
            </a:prstGeom>
            <a:solidFill>
              <a:srgbClr val="D0E6F5"/>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nvGrpSpPr>
            <p:cNvPr id="1198" name="Google Shape;1198;p206"/>
            <p:cNvGrpSpPr/>
            <p:nvPr/>
          </p:nvGrpSpPr>
          <p:grpSpPr>
            <a:xfrm>
              <a:off x="-1" y="164921"/>
              <a:ext cx="12191899" cy="147002"/>
              <a:chOff x="-1" y="40"/>
              <a:chExt cx="12191899" cy="147002"/>
            </a:xfrm>
          </p:grpSpPr>
          <p:sp>
            <p:nvSpPr>
              <p:cNvPr id="1199" name="Google Shape;1199;p206"/>
              <p:cNvSpPr/>
              <p:nvPr/>
            </p:nvSpPr>
            <p:spPr>
              <a:xfrm rot="-5400000">
                <a:off x="2974451" y="-942408"/>
                <a:ext cx="147000" cy="2031900"/>
              </a:xfrm>
              <a:prstGeom prst="rect">
                <a:avLst/>
              </a:prstGeom>
              <a:solidFill>
                <a:srgbClr val="1C5B7C"/>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00" name="Google Shape;1200;p206"/>
              <p:cNvSpPr/>
              <p:nvPr/>
            </p:nvSpPr>
            <p:spPr>
              <a:xfrm rot="-5400000">
                <a:off x="5006450" y="-942409"/>
                <a:ext cx="147000" cy="2031900"/>
              </a:xfrm>
              <a:prstGeom prst="rect">
                <a:avLst/>
              </a:prstGeom>
              <a:solidFill>
                <a:srgbClr val="25749D"/>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01" name="Google Shape;1201;p206"/>
              <p:cNvSpPr/>
              <p:nvPr/>
            </p:nvSpPr>
            <p:spPr>
              <a:xfrm rot="-5400000">
                <a:off x="7038450" y="-942408"/>
                <a:ext cx="147000" cy="2031900"/>
              </a:xfrm>
              <a:prstGeom prst="rect">
                <a:avLst/>
              </a:prstGeom>
              <a:solidFill>
                <a:srgbClr val="2E88B8"/>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02" name="Google Shape;1202;p206"/>
              <p:cNvSpPr/>
              <p:nvPr/>
            </p:nvSpPr>
            <p:spPr>
              <a:xfrm rot="-5400000">
                <a:off x="9070451" y="-942410"/>
                <a:ext cx="147000" cy="2031900"/>
              </a:xfrm>
              <a:prstGeom prst="rect">
                <a:avLst/>
              </a:prstGeom>
              <a:solidFill>
                <a:srgbClr val="3FA4DA"/>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03" name="Google Shape;1203;p206"/>
              <p:cNvSpPr/>
              <p:nvPr/>
            </p:nvSpPr>
            <p:spPr>
              <a:xfrm rot="-5400000">
                <a:off x="11102448" y="-942410"/>
                <a:ext cx="147000" cy="2031900"/>
              </a:xfrm>
              <a:prstGeom prst="rect">
                <a:avLst/>
              </a:prstGeom>
              <a:solidFill>
                <a:srgbClr val="5FB0DF"/>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sp>
            <p:nvSpPr>
              <p:cNvPr id="1204" name="Google Shape;1204;p206"/>
              <p:cNvSpPr/>
              <p:nvPr/>
            </p:nvSpPr>
            <p:spPr>
              <a:xfrm rot="-5400000">
                <a:off x="942449" y="-942410"/>
                <a:ext cx="147000" cy="2031900"/>
              </a:xfrm>
              <a:prstGeom prst="rect">
                <a:avLst/>
              </a:prstGeom>
              <a:solidFill>
                <a:srgbClr val="7EBEE4"/>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FFFFFF"/>
                  </a:buClr>
                  <a:buSzPts val="1700"/>
                  <a:buFont typeface="Calibri"/>
                  <a:buNone/>
                </a:pPr>
                <a:endParaRPr sz="2267" b="0" i="0" u="none" strike="noStrike" cap="none">
                  <a:solidFill>
                    <a:srgbClr val="FFFFFF"/>
                  </a:solidFill>
                  <a:latin typeface="Calibri"/>
                  <a:ea typeface="Calibri"/>
                  <a:cs typeface="Calibri"/>
                  <a:sym typeface="Calibri"/>
                </a:endParaRPr>
              </a:p>
            </p:txBody>
          </p:sp>
        </p:grpSp>
      </p:grpSp>
      <p:sp>
        <p:nvSpPr>
          <p:cNvPr id="1205" name="Google Shape;1205;p206"/>
          <p:cNvSpPr txBox="1">
            <a:spLocks noGrp="1"/>
          </p:cNvSpPr>
          <p:nvPr>
            <p:ph type="sldNum" idx="12"/>
          </p:nvPr>
        </p:nvSpPr>
        <p:spPr>
          <a:xfrm>
            <a:off x="8077200" y="6172199"/>
            <a:ext cx="2133600" cy="368400"/>
          </a:xfrm>
          <a:prstGeom prst="rect">
            <a:avLst/>
          </a:prstGeom>
          <a:noFill/>
          <a:ln>
            <a:noFill/>
          </a:ln>
        </p:spPr>
        <p:txBody>
          <a:bodyPr spcFirstLastPara="1" wrap="square" lIns="24100" tIns="24100" rIns="24100" bIns="24100" anchor="ctr" anchorCtr="0">
            <a:noAutofit/>
          </a:bodyPr>
          <a:lstStyle>
            <a:lvl1pPr marL="0" marR="0" lvl="0"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600"/>
              <a:buFont typeface="Helvetica Neue Light"/>
              <a:buNone/>
              <a:defRPr sz="800">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28893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8E2A83-2EFE-5548-BB5B-71ADE38E54BA}"/>
              </a:ext>
            </a:extLst>
          </p:cNvPr>
          <p:cNvSpPr>
            <a:spLocks noGrp="1"/>
          </p:cNvSpPr>
          <p:nvPr>
            <p:ph type="dt" sz="half" idx="10"/>
          </p:nvPr>
        </p:nvSpPr>
        <p:spPr/>
        <p:txBody>
          <a:bodyPr/>
          <a:lstStyle>
            <a:lvl1pPr>
              <a:defRPr/>
            </a:lvl1pPr>
          </a:lstStyle>
          <a:p>
            <a:pPr>
              <a:defRPr/>
            </a:pPr>
            <a:fld id="{BE1EEDA2-367F-B449-8FFC-C0832DE8885F}" type="datetimeFigureOut">
              <a:rPr lang="en-US"/>
              <a:pPr>
                <a:defRPr/>
              </a:pPr>
              <a:t>12/8/20</a:t>
            </a:fld>
            <a:endParaRPr lang="en-US"/>
          </a:p>
        </p:txBody>
      </p:sp>
      <p:sp>
        <p:nvSpPr>
          <p:cNvPr id="6" name="Footer Placeholder 5">
            <a:extLst>
              <a:ext uri="{FF2B5EF4-FFF2-40B4-BE49-F238E27FC236}">
                <a16:creationId xmlns:a16="http://schemas.microsoft.com/office/drawing/2014/main" id="{4D525F03-21A7-4B40-863D-9374531432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349EA8E0-0584-3845-B9E5-C15A96D907DC}"/>
              </a:ext>
            </a:extLst>
          </p:cNvPr>
          <p:cNvSpPr>
            <a:spLocks noGrp="1"/>
          </p:cNvSpPr>
          <p:nvPr>
            <p:ph type="sldNum" sz="quarter" idx="12"/>
          </p:nvPr>
        </p:nvSpPr>
        <p:spPr/>
        <p:txBody>
          <a:bodyPr/>
          <a:lstStyle>
            <a:lvl1pPr>
              <a:defRPr/>
            </a:lvl1pPr>
          </a:lstStyle>
          <a:p>
            <a:pPr>
              <a:defRPr/>
            </a:pPr>
            <a:fld id="{AA1E8120-B2EF-AE47-AD7C-CAD7D1A3DA76}" type="slidenum">
              <a:rPr lang="en-US" altLang="en-US"/>
              <a:pPr>
                <a:defRPr/>
              </a:pPr>
              <a:t>‹#›</a:t>
            </a:fld>
            <a:endParaRPr lang="en-US" altLang="en-US"/>
          </a:p>
        </p:txBody>
      </p:sp>
    </p:spTree>
    <p:extLst>
      <p:ext uri="{BB962C8B-B14F-4D97-AF65-F5344CB8AC3E}">
        <p14:creationId xmlns:p14="http://schemas.microsoft.com/office/powerpoint/2010/main" val="20543367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69C92F8-4FF5-4AD3-98D7-14A9FA06AE76}" type="slidenum">
              <a:rPr lang="en-US" smtClean="0"/>
              <a:t>‹#›</a:t>
            </a:fld>
            <a:endParaRPr lang="en-US"/>
          </a:p>
        </p:txBody>
      </p:sp>
      <p:sp>
        <p:nvSpPr>
          <p:cNvPr id="4" name="Date Placeholder 3"/>
          <p:cNvSpPr>
            <a:spLocks noGrp="1"/>
          </p:cNvSpPr>
          <p:nvPr>
            <p:ph type="dt" sz="half" idx="10"/>
          </p:nvPr>
        </p:nvSpPr>
        <p:spPr>
          <a:xfrm>
            <a:off x="1066799" y="6356350"/>
            <a:ext cx="7459580" cy="365125"/>
          </a:xfrm>
        </p:spPr>
        <p:txBody>
          <a:bodyPr/>
          <a:lstStyle/>
          <a:p>
            <a:r>
              <a:rPr lang="en-US" dirty="0"/>
              <a:t>California Telehealth Resource Center                                                               www.caltrc.org</a:t>
            </a:r>
          </a:p>
        </p:txBody>
      </p:sp>
    </p:spTree>
    <p:extLst>
      <p:ext uri="{BB962C8B-B14F-4D97-AF65-F5344CB8AC3E}">
        <p14:creationId xmlns:p14="http://schemas.microsoft.com/office/powerpoint/2010/main" val="223474079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3767" y="1"/>
            <a:ext cx="11288233" cy="742950"/>
          </a:xfrm>
          <a:noFill/>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California Telehealth Resource Center</a:t>
            </a:r>
          </a:p>
        </p:txBody>
      </p:sp>
      <p:sp>
        <p:nvSpPr>
          <p:cNvPr id="5" name="Footer Placeholder 4"/>
          <p:cNvSpPr>
            <a:spLocks noGrp="1"/>
          </p:cNvSpPr>
          <p:nvPr>
            <p:ph type="ftr" sz="quarter" idx="11"/>
          </p:nvPr>
        </p:nvSpPr>
        <p:spPr/>
        <p:txBody>
          <a:bodyPr/>
          <a:lstStyle/>
          <a:p>
            <a:r>
              <a:rPr lang="en-US" dirty="0"/>
              <a:t>www.</a:t>
            </a:r>
            <a:r>
              <a:rPr lang="en-US" sz="4000" dirty="0"/>
              <a:t>CalTRC</a:t>
            </a:r>
            <a:r>
              <a:rPr lang="en-US" dirty="0"/>
              <a:t>.org</a:t>
            </a:r>
          </a:p>
          <a:p>
            <a:endParaRPr lang="en-US" dirty="0"/>
          </a:p>
        </p:txBody>
      </p:sp>
      <p:sp>
        <p:nvSpPr>
          <p:cNvPr id="6" name="Slide Number Placeholder 5"/>
          <p:cNvSpPr>
            <a:spLocks noGrp="1"/>
          </p:cNvSpPr>
          <p:nvPr>
            <p:ph type="sldNum" sz="quarter" idx="12"/>
          </p:nvPr>
        </p:nvSpPr>
        <p:spPr/>
        <p:txBody>
          <a:bodyPr/>
          <a:lstStyle/>
          <a:p>
            <a:fld id="{969C92F8-4FF5-4AD3-98D7-14A9FA06AE76}" type="slidenum">
              <a:rPr lang="en-US" smtClean="0"/>
              <a:t>‹#›</a:t>
            </a:fld>
            <a:endParaRPr lang="en-US"/>
          </a:p>
        </p:txBody>
      </p:sp>
      <p:sp>
        <p:nvSpPr>
          <p:cNvPr id="7" name="Rectangle 6"/>
          <p:cNvSpPr/>
          <p:nvPr userDrawn="1"/>
        </p:nvSpPr>
        <p:spPr>
          <a:xfrm>
            <a:off x="0" y="-2"/>
            <a:ext cx="903767" cy="5630781"/>
          </a:xfrm>
          <a:prstGeom prst="rect">
            <a:avLst/>
          </a:prstGeom>
          <a:solidFill>
            <a:srgbClr val="0443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37847987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173672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06680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4F989F-F5E8-43F3-945A-6EC081F116FD}" type="datetimeFigureOut">
              <a:rPr lang="en-US" smtClean="0"/>
              <a:t>12/8/20</a:t>
            </a:fld>
            <a:endParaRPr lang="en-US"/>
          </a:p>
        </p:txBody>
      </p:sp>
      <p:sp>
        <p:nvSpPr>
          <p:cNvPr id="5" name="Footer Placeholder 4"/>
          <p:cNvSpPr>
            <a:spLocks noGrp="1"/>
          </p:cNvSpPr>
          <p:nvPr>
            <p:ph type="ftr" sz="quarter" idx="11"/>
          </p:nvPr>
        </p:nvSpPr>
        <p:spPr/>
        <p:txBody>
          <a:bodyPr/>
          <a:lstStyle/>
          <a:p>
            <a:r>
              <a:rPr lang="en-US" dirty="0"/>
              <a:t>www.</a:t>
            </a:r>
            <a:r>
              <a:rPr lang="en-US" sz="4000" dirty="0"/>
              <a:t>CalTRC</a:t>
            </a:r>
            <a:r>
              <a:rPr lang="en-US" dirty="0"/>
              <a:t>.org</a:t>
            </a:r>
          </a:p>
          <a:p>
            <a:endParaRPr lang="en-US" dirty="0"/>
          </a:p>
        </p:txBody>
      </p:sp>
      <p:sp>
        <p:nvSpPr>
          <p:cNvPr id="6" name="Slide Number Placeholder 5"/>
          <p:cNvSpPr>
            <a:spLocks noGrp="1"/>
          </p:cNvSpPr>
          <p:nvPr>
            <p:ph type="sldNum" sz="quarter" idx="12"/>
          </p:nvPr>
        </p:nvSpPr>
        <p:spPr/>
        <p:txBody>
          <a:bodyPr/>
          <a:lstStyle/>
          <a:p>
            <a:fld id="{969C92F8-4FF5-4AD3-98D7-14A9FA06AE76}" type="slidenum">
              <a:rPr lang="en-US" smtClean="0"/>
              <a:t>‹#›</a:t>
            </a:fld>
            <a:endParaRPr lang="en-US"/>
          </a:p>
        </p:txBody>
      </p:sp>
    </p:spTree>
    <p:extLst>
      <p:ext uri="{BB962C8B-B14F-4D97-AF65-F5344CB8AC3E}">
        <p14:creationId xmlns:p14="http://schemas.microsoft.com/office/powerpoint/2010/main" val="236779770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1277600" cy="1325563"/>
          </a:xfrm>
        </p:spPr>
        <p:txBody>
          <a:bodyPr/>
          <a:lstStyle/>
          <a:p>
            <a:r>
              <a:rPr lang="en-US"/>
              <a:t>Click to edit Master title style</a:t>
            </a:r>
          </a:p>
        </p:txBody>
      </p:sp>
      <p:sp>
        <p:nvSpPr>
          <p:cNvPr id="3" name="Content Placeholder 2"/>
          <p:cNvSpPr>
            <a:spLocks noGrp="1"/>
          </p:cNvSpPr>
          <p:nvPr>
            <p:ph sz="half" idx="1"/>
          </p:nvPr>
        </p:nvSpPr>
        <p:spPr>
          <a:xfrm>
            <a:off x="12858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7702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4F989F-F5E8-43F3-945A-6EC081F116FD}" type="datetimeFigureOut">
              <a:rPr lang="en-US" smtClean="0"/>
              <a:t>12/8/20</a:t>
            </a:fld>
            <a:endParaRPr lang="en-US"/>
          </a:p>
        </p:txBody>
      </p:sp>
      <p:sp>
        <p:nvSpPr>
          <p:cNvPr id="6" name="Footer Placeholder 5"/>
          <p:cNvSpPr>
            <a:spLocks noGrp="1"/>
          </p:cNvSpPr>
          <p:nvPr>
            <p:ph type="ftr" sz="quarter" idx="11"/>
          </p:nvPr>
        </p:nvSpPr>
        <p:spPr/>
        <p:txBody>
          <a:bodyPr/>
          <a:lstStyle/>
          <a:p>
            <a:r>
              <a:rPr lang="en-US" dirty="0"/>
              <a:t>www.</a:t>
            </a:r>
            <a:r>
              <a:rPr lang="en-US" sz="4000" dirty="0"/>
              <a:t>CalTRC</a:t>
            </a:r>
            <a:r>
              <a:rPr lang="en-US" dirty="0"/>
              <a:t>.org</a:t>
            </a:r>
          </a:p>
          <a:p>
            <a:endParaRPr lang="en-US" dirty="0"/>
          </a:p>
        </p:txBody>
      </p:sp>
      <p:sp>
        <p:nvSpPr>
          <p:cNvPr id="7" name="Slide Number Placeholder 6"/>
          <p:cNvSpPr>
            <a:spLocks noGrp="1"/>
          </p:cNvSpPr>
          <p:nvPr>
            <p:ph type="sldNum" sz="quarter" idx="12"/>
          </p:nvPr>
        </p:nvSpPr>
        <p:spPr/>
        <p:txBody>
          <a:bodyPr/>
          <a:lstStyle/>
          <a:p>
            <a:fld id="{969C92F8-4FF5-4AD3-98D7-14A9FA06AE76}" type="slidenum">
              <a:rPr lang="en-US" smtClean="0"/>
              <a:t>‹#›</a:t>
            </a:fld>
            <a:endParaRPr lang="en-US"/>
          </a:p>
        </p:txBody>
      </p:sp>
    </p:spTree>
    <p:extLst>
      <p:ext uri="{BB962C8B-B14F-4D97-AF65-F5344CB8AC3E}">
        <p14:creationId xmlns:p14="http://schemas.microsoft.com/office/powerpoint/2010/main" val="23989757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1277600" cy="1325563"/>
          </a:xfrm>
        </p:spPr>
        <p:txBody>
          <a:bodyPr/>
          <a:lstStyle/>
          <a:p>
            <a:r>
              <a:rPr lang="en-US"/>
              <a:t>Click to edit Master title style</a:t>
            </a:r>
          </a:p>
        </p:txBody>
      </p:sp>
      <p:sp>
        <p:nvSpPr>
          <p:cNvPr id="3" name="Text Placeholder 2"/>
          <p:cNvSpPr>
            <a:spLocks noGrp="1"/>
          </p:cNvSpPr>
          <p:nvPr>
            <p:ph type="body" idx="1"/>
          </p:nvPr>
        </p:nvSpPr>
        <p:spPr>
          <a:xfrm>
            <a:off x="122158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31106"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43675"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53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4F989F-F5E8-43F3-945A-6EC081F116FD}" type="datetimeFigureOut">
              <a:rPr lang="en-US" smtClean="0"/>
              <a:t>12/8/20</a:t>
            </a:fld>
            <a:endParaRPr lang="en-US"/>
          </a:p>
        </p:txBody>
      </p:sp>
      <p:sp>
        <p:nvSpPr>
          <p:cNvPr id="8" name="Footer Placeholder 7"/>
          <p:cNvSpPr>
            <a:spLocks noGrp="1"/>
          </p:cNvSpPr>
          <p:nvPr>
            <p:ph type="ftr" sz="quarter" idx="11"/>
          </p:nvPr>
        </p:nvSpPr>
        <p:spPr/>
        <p:txBody>
          <a:bodyPr/>
          <a:lstStyle/>
          <a:p>
            <a:r>
              <a:rPr lang="en-US" dirty="0"/>
              <a:t>www.</a:t>
            </a:r>
            <a:r>
              <a:rPr lang="en-US" sz="4000" dirty="0"/>
              <a:t>CalTRC</a:t>
            </a:r>
            <a:r>
              <a:rPr lang="en-US" dirty="0"/>
              <a:t>.org</a:t>
            </a:r>
          </a:p>
          <a:p>
            <a:endParaRPr lang="en-US" dirty="0"/>
          </a:p>
        </p:txBody>
      </p:sp>
      <p:sp>
        <p:nvSpPr>
          <p:cNvPr id="9" name="Slide Number Placeholder 8"/>
          <p:cNvSpPr>
            <a:spLocks noGrp="1"/>
          </p:cNvSpPr>
          <p:nvPr>
            <p:ph type="sldNum" sz="quarter" idx="12"/>
          </p:nvPr>
        </p:nvSpPr>
        <p:spPr/>
        <p:txBody>
          <a:bodyPr/>
          <a:lstStyle/>
          <a:p>
            <a:fld id="{969C92F8-4FF5-4AD3-98D7-14A9FA06AE76}" type="slidenum">
              <a:rPr lang="en-US" smtClean="0"/>
              <a:t>‹#›</a:t>
            </a:fld>
            <a:endParaRPr lang="en-US"/>
          </a:p>
        </p:txBody>
      </p:sp>
    </p:spTree>
    <p:extLst>
      <p:ext uri="{BB962C8B-B14F-4D97-AF65-F5344CB8AC3E}">
        <p14:creationId xmlns:p14="http://schemas.microsoft.com/office/powerpoint/2010/main" val="76701225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4874" y="12700"/>
            <a:ext cx="11287125"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B4F989F-F5E8-43F3-945A-6EC081F116FD}" type="datetimeFigureOut">
              <a:rPr lang="en-US" smtClean="0"/>
              <a:t>12/8/20</a:t>
            </a:fld>
            <a:endParaRPr lang="en-US"/>
          </a:p>
        </p:txBody>
      </p:sp>
      <p:sp>
        <p:nvSpPr>
          <p:cNvPr id="4" name="Footer Placeholder 3"/>
          <p:cNvSpPr>
            <a:spLocks noGrp="1"/>
          </p:cNvSpPr>
          <p:nvPr>
            <p:ph type="ftr" sz="quarter" idx="11"/>
          </p:nvPr>
        </p:nvSpPr>
        <p:spPr/>
        <p:txBody>
          <a:bodyPr/>
          <a:lstStyle/>
          <a:p>
            <a:r>
              <a:rPr lang="en-US" dirty="0"/>
              <a:t>www.</a:t>
            </a:r>
            <a:r>
              <a:rPr lang="en-US" sz="4000" dirty="0"/>
              <a:t>CalTRC</a:t>
            </a:r>
            <a:r>
              <a:rPr lang="en-US" dirty="0"/>
              <a:t>.org</a:t>
            </a:r>
          </a:p>
          <a:p>
            <a:endParaRPr lang="en-US" dirty="0"/>
          </a:p>
        </p:txBody>
      </p:sp>
      <p:sp>
        <p:nvSpPr>
          <p:cNvPr id="5" name="Slide Number Placeholder 4"/>
          <p:cNvSpPr>
            <a:spLocks noGrp="1"/>
          </p:cNvSpPr>
          <p:nvPr>
            <p:ph type="sldNum" sz="quarter" idx="12"/>
          </p:nvPr>
        </p:nvSpPr>
        <p:spPr/>
        <p:txBody>
          <a:bodyPr/>
          <a:lstStyle/>
          <a:p>
            <a:fld id="{969C92F8-4FF5-4AD3-98D7-14A9FA06AE76}" type="slidenum">
              <a:rPr lang="en-US" smtClean="0"/>
              <a:t>‹#›</a:t>
            </a:fld>
            <a:endParaRPr lang="en-US"/>
          </a:p>
        </p:txBody>
      </p:sp>
    </p:spTree>
    <p:extLst>
      <p:ext uri="{BB962C8B-B14F-4D97-AF65-F5344CB8AC3E}">
        <p14:creationId xmlns:p14="http://schemas.microsoft.com/office/powerpoint/2010/main" val="35221840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F989F-F5E8-43F3-945A-6EC081F116FD}" type="datetimeFigureOut">
              <a:rPr lang="en-US" smtClean="0"/>
              <a:t>12/8/20</a:t>
            </a:fld>
            <a:endParaRPr lang="en-US"/>
          </a:p>
        </p:txBody>
      </p:sp>
      <p:sp>
        <p:nvSpPr>
          <p:cNvPr id="3" name="Footer Placeholder 2"/>
          <p:cNvSpPr>
            <a:spLocks noGrp="1"/>
          </p:cNvSpPr>
          <p:nvPr>
            <p:ph type="ftr" sz="quarter" idx="11"/>
          </p:nvPr>
        </p:nvSpPr>
        <p:spPr/>
        <p:txBody>
          <a:bodyPr/>
          <a:lstStyle/>
          <a:p>
            <a:r>
              <a:rPr lang="en-US" dirty="0"/>
              <a:t>www.</a:t>
            </a:r>
            <a:r>
              <a:rPr lang="en-US" sz="4000" dirty="0"/>
              <a:t>CalTRC</a:t>
            </a:r>
            <a:r>
              <a:rPr lang="en-US" dirty="0"/>
              <a:t>.org</a:t>
            </a:r>
          </a:p>
          <a:p>
            <a:endParaRPr lang="en-US" dirty="0"/>
          </a:p>
        </p:txBody>
      </p:sp>
      <p:sp>
        <p:nvSpPr>
          <p:cNvPr id="4" name="Slide Number Placeholder 3"/>
          <p:cNvSpPr>
            <a:spLocks noGrp="1"/>
          </p:cNvSpPr>
          <p:nvPr>
            <p:ph type="sldNum" sz="quarter" idx="12"/>
          </p:nvPr>
        </p:nvSpPr>
        <p:spPr/>
        <p:txBody>
          <a:bodyPr/>
          <a:lstStyle/>
          <a:p>
            <a:fld id="{969C92F8-4FF5-4AD3-98D7-14A9FA06AE76}" type="slidenum">
              <a:rPr lang="en-US" smtClean="0"/>
              <a:t>‹#›</a:t>
            </a:fld>
            <a:endParaRPr lang="en-US"/>
          </a:p>
        </p:txBody>
      </p:sp>
    </p:spTree>
    <p:extLst>
      <p:ext uri="{BB962C8B-B14F-4D97-AF65-F5344CB8AC3E}">
        <p14:creationId xmlns:p14="http://schemas.microsoft.com/office/powerpoint/2010/main" val="35327902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5513"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551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4F989F-F5E8-43F3-945A-6EC081F116FD}" type="datetimeFigureOut">
              <a:rPr lang="en-US" smtClean="0"/>
              <a:t>12/8/20</a:t>
            </a:fld>
            <a:endParaRPr lang="en-US"/>
          </a:p>
        </p:txBody>
      </p:sp>
      <p:sp>
        <p:nvSpPr>
          <p:cNvPr id="6" name="Footer Placeholder 5"/>
          <p:cNvSpPr>
            <a:spLocks noGrp="1"/>
          </p:cNvSpPr>
          <p:nvPr>
            <p:ph type="ftr" sz="quarter" idx="11"/>
          </p:nvPr>
        </p:nvSpPr>
        <p:spPr/>
        <p:txBody>
          <a:bodyPr/>
          <a:lstStyle/>
          <a:p>
            <a:r>
              <a:rPr lang="en-US" dirty="0"/>
              <a:t>www.</a:t>
            </a:r>
            <a:r>
              <a:rPr lang="en-US" sz="4000" dirty="0"/>
              <a:t>CalTRC</a:t>
            </a:r>
            <a:r>
              <a:rPr lang="en-US" dirty="0"/>
              <a:t>.org</a:t>
            </a:r>
          </a:p>
          <a:p>
            <a:endParaRPr lang="en-US" dirty="0"/>
          </a:p>
        </p:txBody>
      </p:sp>
      <p:sp>
        <p:nvSpPr>
          <p:cNvPr id="7" name="Slide Number Placeholder 6"/>
          <p:cNvSpPr>
            <a:spLocks noGrp="1"/>
          </p:cNvSpPr>
          <p:nvPr>
            <p:ph type="sldNum" sz="quarter" idx="12"/>
          </p:nvPr>
        </p:nvSpPr>
        <p:spPr/>
        <p:txBody>
          <a:bodyPr/>
          <a:lstStyle/>
          <a:p>
            <a:fld id="{969C92F8-4FF5-4AD3-98D7-14A9FA06AE76}" type="slidenum">
              <a:rPr lang="en-US" smtClean="0"/>
              <a:t>‹#›</a:t>
            </a:fld>
            <a:endParaRPr lang="en-US"/>
          </a:p>
        </p:txBody>
      </p:sp>
    </p:spTree>
    <p:extLst>
      <p:ext uri="{BB962C8B-B14F-4D97-AF65-F5344CB8AC3E}">
        <p14:creationId xmlns:p14="http://schemas.microsoft.com/office/powerpoint/2010/main" val="117536070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2663"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826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4F989F-F5E8-43F3-945A-6EC081F116FD}" type="datetimeFigureOut">
              <a:rPr lang="en-US" smtClean="0"/>
              <a:t>12/8/20</a:t>
            </a:fld>
            <a:endParaRPr lang="en-US"/>
          </a:p>
        </p:txBody>
      </p:sp>
      <p:sp>
        <p:nvSpPr>
          <p:cNvPr id="6" name="Footer Placeholder 5"/>
          <p:cNvSpPr>
            <a:spLocks noGrp="1"/>
          </p:cNvSpPr>
          <p:nvPr>
            <p:ph type="ftr" sz="quarter" idx="11"/>
          </p:nvPr>
        </p:nvSpPr>
        <p:spPr/>
        <p:txBody>
          <a:bodyPr/>
          <a:lstStyle/>
          <a:p>
            <a:r>
              <a:rPr lang="en-US" dirty="0"/>
              <a:t>www.</a:t>
            </a:r>
            <a:r>
              <a:rPr lang="en-US" sz="4000" dirty="0"/>
              <a:t>CalTRC</a:t>
            </a:r>
            <a:r>
              <a:rPr lang="en-US" dirty="0"/>
              <a:t>.org</a:t>
            </a:r>
          </a:p>
          <a:p>
            <a:endParaRPr lang="en-US" dirty="0"/>
          </a:p>
        </p:txBody>
      </p:sp>
      <p:sp>
        <p:nvSpPr>
          <p:cNvPr id="7" name="Slide Number Placeholder 6"/>
          <p:cNvSpPr>
            <a:spLocks noGrp="1"/>
          </p:cNvSpPr>
          <p:nvPr>
            <p:ph type="sldNum" sz="quarter" idx="12"/>
          </p:nvPr>
        </p:nvSpPr>
        <p:spPr/>
        <p:txBody>
          <a:bodyPr/>
          <a:lstStyle/>
          <a:p>
            <a:fld id="{969C92F8-4FF5-4AD3-98D7-14A9FA06AE76}" type="slidenum">
              <a:rPr lang="en-US" smtClean="0"/>
              <a:t>‹#›</a:t>
            </a:fld>
            <a:endParaRPr lang="en-US"/>
          </a:p>
        </p:txBody>
      </p:sp>
    </p:spTree>
    <p:extLst>
      <p:ext uri="{BB962C8B-B14F-4D97-AF65-F5344CB8AC3E}">
        <p14:creationId xmlns:p14="http://schemas.microsoft.com/office/powerpoint/2010/main" val="152210865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4F989F-F5E8-43F3-945A-6EC081F116FD}"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9C92F8-4FF5-4AD3-98D7-14A9FA06AE76}" type="slidenum">
              <a:rPr lang="en-US" smtClean="0"/>
              <a:t>‹#›</a:t>
            </a:fld>
            <a:endParaRPr lang="en-US"/>
          </a:p>
        </p:txBody>
      </p:sp>
    </p:spTree>
    <p:extLst>
      <p:ext uri="{BB962C8B-B14F-4D97-AF65-F5344CB8AC3E}">
        <p14:creationId xmlns:p14="http://schemas.microsoft.com/office/powerpoint/2010/main" val="2854938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B4913A-0581-2243-B10E-DBF8139C49BD}"/>
              </a:ext>
            </a:extLst>
          </p:cNvPr>
          <p:cNvSpPr>
            <a:spLocks noGrp="1"/>
          </p:cNvSpPr>
          <p:nvPr>
            <p:ph type="dt" sz="half" idx="10"/>
          </p:nvPr>
        </p:nvSpPr>
        <p:spPr/>
        <p:txBody>
          <a:bodyPr/>
          <a:lstStyle>
            <a:lvl1pPr>
              <a:defRPr/>
            </a:lvl1pPr>
          </a:lstStyle>
          <a:p>
            <a:pPr>
              <a:defRPr/>
            </a:pPr>
            <a:fld id="{155967E3-AB22-8B48-87FD-E2077DCD3BEB}" type="datetimeFigureOut">
              <a:rPr lang="en-US"/>
              <a:pPr>
                <a:defRPr/>
              </a:pPr>
              <a:t>12/8/20</a:t>
            </a:fld>
            <a:endParaRPr lang="en-US"/>
          </a:p>
        </p:txBody>
      </p:sp>
      <p:sp>
        <p:nvSpPr>
          <p:cNvPr id="8" name="Footer Placeholder 7">
            <a:extLst>
              <a:ext uri="{FF2B5EF4-FFF2-40B4-BE49-F238E27FC236}">
                <a16:creationId xmlns:a16="http://schemas.microsoft.com/office/drawing/2014/main" id="{12529129-2134-F649-B7FA-6BBF3ADD546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648EF15E-71F0-D84E-9C7B-46C2A9993E89}"/>
              </a:ext>
            </a:extLst>
          </p:cNvPr>
          <p:cNvSpPr>
            <a:spLocks noGrp="1"/>
          </p:cNvSpPr>
          <p:nvPr>
            <p:ph type="sldNum" sz="quarter" idx="12"/>
          </p:nvPr>
        </p:nvSpPr>
        <p:spPr/>
        <p:txBody>
          <a:bodyPr/>
          <a:lstStyle>
            <a:lvl1pPr>
              <a:defRPr/>
            </a:lvl1pPr>
          </a:lstStyle>
          <a:p>
            <a:pPr>
              <a:defRPr/>
            </a:pPr>
            <a:fld id="{FA5263BD-2898-C449-940A-F4111912C949}" type="slidenum">
              <a:rPr lang="en-US" altLang="en-US"/>
              <a:pPr>
                <a:defRPr/>
              </a:pPr>
              <a:t>‹#›</a:t>
            </a:fld>
            <a:endParaRPr lang="en-US" altLang="en-US"/>
          </a:p>
        </p:txBody>
      </p:sp>
    </p:spTree>
    <p:extLst>
      <p:ext uri="{BB962C8B-B14F-4D97-AF65-F5344CB8AC3E}">
        <p14:creationId xmlns:p14="http://schemas.microsoft.com/office/powerpoint/2010/main" val="2161495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4F989F-F5E8-43F3-945A-6EC081F116FD}"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9C92F8-4FF5-4AD3-98D7-14A9FA06AE76}" type="slidenum">
              <a:rPr lang="en-US" smtClean="0"/>
              <a:t>‹#›</a:t>
            </a:fld>
            <a:endParaRPr lang="en-US"/>
          </a:p>
        </p:txBody>
      </p:sp>
    </p:spTree>
    <p:extLst>
      <p:ext uri="{BB962C8B-B14F-4D97-AF65-F5344CB8AC3E}">
        <p14:creationId xmlns:p14="http://schemas.microsoft.com/office/powerpoint/2010/main" val="327127561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p:nvPr/>
        </p:nvSpPr>
        <p:spPr>
          <a:xfrm flipH="1">
            <a:off x="-917" y="0"/>
            <a:ext cx="6100800" cy="6858000"/>
          </a:xfrm>
          <a:prstGeom prst="rect">
            <a:avLst/>
          </a:pr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 name="Shape 11"/>
          <p:cNvSpPr txBox="1">
            <a:spLocks noGrp="1"/>
          </p:cNvSpPr>
          <p:nvPr>
            <p:ph type="ctrTitle"/>
          </p:nvPr>
        </p:nvSpPr>
        <p:spPr>
          <a:xfrm>
            <a:off x="625233" y="3183000"/>
            <a:ext cx="4848800" cy="3012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chemeClr val="tx1"/>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endParaRPr dirty="0"/>
          </a:p>
        </p:txBody>
      </p:sp>
      <p:sp>
        <p:nvSpPr>
          <p:cNvPr id="12" name="Shape 12"/>
          <p:cNvSpPr/>
          <p:nvPr/>
        </p:nvSpPr>
        <p:spPr>
          <a:xfrm>
            <a:off x="6099867" y="-200"/>
            <a:ext cx="247200" cy="6858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algn="ctr" defTabSz="914400">
              <a:buClr>
                <a:srgbClr val="000000"/>
              </a:buClr>
              <a:buFont typeface="Arial"/>
              <a:buNone/>
            </a:pPr>
            <a:endParaRPr sz="1800"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83734871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sp>
        <p:nvSpPr>
          <p:cNvPr id="66" name="Shape 66"/>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algn="ctr" defTabSz="914400">
              <a:buClr>
                <a:srgbClr val="000000"/>
              </a:buClr>
              <a:buFont typeface="Arial"/>
              <a:buNone/>
            </a:pPr>
            <a:endParaRPr sz="1800" kern="0">
              <a:solidFill>
                <a:srgbClr val="FFFFFF"/>
              </a:solidFill>
              <a:latin typeface="Calibri"/>
              <a:ea typeface="Calibri"/>
              <a:cs typeface="Calibri"/>
              <a:sym typeface="Calibri"/>
            </a:endParaRPr>
          </a:p>
        </p:txBody>
      </p:sp>
      <p:sp>
        <p:nvSpPr>
          <p:cNvPr id="67" name="Shape 67"/>
          <p:cNvSpPr/>
          <p:nvPr/>
        </p:nvSpPr>
        <p:spPr>
          <a:xfrm>
            <a:off x="3447300" y="0"/>
            <a:ext cx="8744800" cy="6858000"/>
          </a:xfrm>
          <a:prstGeom prst="rect">
            <a:avLst/>
          </a:pr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8" name="Shape 68"/>
          <p:cNvSpPr txBox="1">
            <a:spLocks noGrp="1"/>
          </p:cNvSpPr>
          <p:nvPr>
            <p:ph type="title"/>
          </p:nvPr>
        </p:nvSpPr>
        <p:spPr>
          <a:xfrm>
            <a:off x="312600" y="767333"/>
            <a:ext cx="2728400" cy="5308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9" name="Shape 69"/>
          <p:cNvSpPr txBox="1">
            <a:spLocks noGrp="1"/>
          </p:cNvSpPr>
          <p:nvPr>
            <p:ph type="body" idx="1"/>
          </p:nvPr>
        </p:nvSpPr>
        <p:spPr>
          <a:xfrm>
            <a:off x="4082933" y="767333"/>
            <a:ext cx="3640000" cy="5308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0" name="Shape 70"/>
          <p:cNvSpPr txBox="1">
            <a:spLocks noGrp="1"/>
          </p:cNvSpPr>
          <p:nvPr>
            <p:ph type="body" idx="2"/>
          </p:nvPr>
        </p:nvSpPr>
        <p:spPr>
          <a:xfrm>
            <a:off x="7942268" y="767333"/>
            <a:ext cx="3640000" cy="5308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1" name="Shape 7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fld id="{00000000-1234-1234-1234-123412341234}" type="slidenum">
              <a:rPr lang="en"/>
              <a:pPr/>
              <a:t>‹#›</a:t>
            </a:fld>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28706" y="6352034"/>
            <a:ext cx="425863" cy="42586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271" y="6364864"/>
            <a:ext cx="1674860" cy="493136"/>
          </a:xfrm>
          <a:prstGeom prst="rect">
            <a:avLst/>
          </a:prstGeom>
        </p:spPr>
      </p:pic>
    </p:spTree>
    <p:extLst>
      <p:ext uri="{BB962C8B-B14F-4D97-AF65-F5344CB8AC3E}">
        <p14:creationId xmlns:p14="http://schemas.microsoft.com/office/powerpoint/2010/main" val="2865281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85"/>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86" name="Shape 8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spcBef>
                <a:spcPts val="0"/>
              </a:spcBef>
              <a:buNone/>
              <a:defRPr>
                <a:solidFill>
                  <a:srgbClr val="FFFFFF"/>
                </a:solidFill>
              </a:defRPr>
            </a:lvl1pPr>
            <a:lvl2pPr lvl="1">
              <a:spcBef>
                <a:spcPts val="0"/>
              </a:spcBef>
              <a:buNone/>
              <a:defRPr>
                <a:solidFill>
                  <a:srgbClr val="FFFFFF"/>
                </a:solidFill>
              </a:defRPr>
            </a:lvl2pPr>
            <a:lvl3pPr lvl="2">
              <a:spcBef>
                <a:spcPts val="0"/>
              </a:spcBef>
              <a:buNone/>
              <a:defRPr>
                <a:solidFill>
                  <a:srgbClr val="FFFFFF"/>
                </a:solidFill>
              </a:defRPr>
            </a:lvl3pPr>
            <a:lvl4pPr lvl="3">
              <a:spcBef>
                <a:spcPts val="0"/>
              </a:spcBef>
              <a:buNone/>
              <a:defRPr>
                <a:solidFill>
                  <a:srgbClr val="FFFFFF"/>
                </a:solidFill>
              </a:defRPr>
            </a:lvl4pPr>
            <a:lvl5pPr lvl="4">
              <a:spcBef>
                <a:spcPts val="0"/>
              </a:spcBef>
              <a:buNone/>
              <a:defRPr>
                <a:solidFill>
                  <a:srgbClr val="FFFFFF"/>
                </a:solidFill>
              </a:defRPr>
            </a:lvl5pPr>
            <a:lvl6pPr lvl="5">
              <a:spcBef>
                <a:spcPts val="0"/>
              </a:spcBef>
              <a:buNone/>
              <a:defRPr>
                <a:solidFill>
                  <a:srgbClr val="FFFFFF"/>
                </a:solidFill>
              </a:defRPr>
            </a:lvl6pPr>
            <a:lvl7pPr lvl="6">
              <a:spcBef>
                <a:spcPts val="0"/>
              </a:spcBef>
              <a:buNone/>
              <a:defRPr>
                <a:solidFill>
                  <a:srgbClr val="FFFFFF"/>
                </a:solidFill>
              </a:defRPr>
            </a:lvl7pPr>
            <a:lvl8pPr lvl="7">
              <a:spcBef>
                <a:spcPts val="0"/>
              </a:spcBef>
              <a:buNone/>
              <a:defRPr>
                <a:solidFill>
                  <a:srgbClr val="FFFFFF"/>
                </a:solidFill>
              </a:defRPr>
            </a:lvl8pPr>
            <a:lvl9pPr lvl="8">
              <a:spcBef>
                <a:spcPts val="0"/>
              </a:spcBef>
              <a:buNone/>
              <a:defRPr>
                <a:solidFill>
                  <a:srgbClr val="FFFFFF"/>
                </a:solidFill>
              </a:defRPr>
            </a:lvl9pPr>
          </a:lstStyle>
          <a:p>
            <a:fld id="{00000000-1234-1234-1234-123412341234}" type="slidenum">
              <a:rPr lang="en"/>
              <a:pPr/>
              <a:t>‹#›</a:t>
            </a:fld>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8706" y="6352034"/>
            <a:ext cx="425863" cy="425863"/>
          </a:xfrm>
          <a:prstGeom prst="rect">
            <a:avLst/>
          </a:prstGeom>
        </p:spPr>
      </p:pic>
    </p:spTree>
    <p:extLst>
      <p:ext uri="{BB962C8B-B14F-4D97-AF65-F5344CB8AC3E}">
        <p14:creationId xmlns:p14="http://schemas.microsoft.com/office/powerpoint/2010/main" val="310237054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fld id="{00000000-1234-1234-1234-123412341234}" type="slidenum">
              <a:rPr lang="en" smtClean="0"/>
              <a:pPr/>
              <a:t>‹#›</a:t>
            </a:fld>
            <a:endParaRPr lang="en"/>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13727" y="6348967"/>
            <a:ext cx="1674860" cy="493136"/>
          </a:xfrm>
          <a:prstGeom prst="rect">
            <a:avLst/>
          </a:prstGeom>
        </p:spPr>
      </p:pic>
    </p:spTree>
    <p:extLst>
      <p:ext uri="{BB962C8B-B14F-4D97-AF65-F5344CB8AC3E}">
        <p14:creationId xmlns:p14="http://schemas.microsoft.com/office/powerpoint/2010/main" val="3769756925"/>
      </p:ext>
    </p:extLst>
  </p:cSld>
  <p:clrMapOvr>
    <a:overrideClrMapping bg1="lt1" tx1="dk1" bg2="lt2" tx2="dk2" accent1="accent1" accent2="accent2" accent3="accent3" accent4="accent4" accent5="accent5" accent6="accent6" hlink="hlink" folHlink="folHlink"/>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367229352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F9B3F1-07C5-EB48-8A52-EF7CF8412DBA}"/>
              </a:ext>
            </a:extLst>
          </p:cNvPr>
          <p:cNvSpPr>
            <a:spLocks noGrp="1"/>
          </p:cNvSpPr>
          <p:nvPr>
            <p:ph type="dt" sz="half" idx="10"/>
          </p:nvPr>
        </p:nvSpPr>
        <p:spPr/>
        <p:txBody>
          <a:bodyPr/>
          <a:lstStyle>
            <a:lvl1pPr>
              <a:defRPr/>
            </a:lvl1pPr>
          </a:lstStyle>
          <a:p>
            <a:pPr>
              <a:defRPr/>
            </a:pPr>
            <a:fld id="{FD197210-CDBA-EE42-8481-7378E2210B6C}" type="datetimeFigureOut">
              <a:rPr lang="en-US"/>
              <a:pPr>
                <a:defRPr/>
              </a:pPr>
              <a:t>12/8/20</a:t>
            </a:fld>
            <a:endParaRPr lang="en-US"/>
          </a:p>
        </p:txBody>
      </p:sp>
      <p:sp>
        <p:nvSpPr>
          <p:cNvPr id="4" name="Footer Placeholder 3">
            <a:extLst>
              <a:ext uri="{FF2B5EF4-FFF2-40B4-BE49-F238E27FC236}">
                <a16:creationId xmlns:a16="http://schemas.microsoft.com/office/drawing/2014/main" id="{6D5755E4-BAFA-CD48-BCC8-AD0C04C049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99D9F59C-1707-F14C-83BC-1DE2B0B44983}"/>
              </a:ext>
            </a:extLst>
          </p:cNvPr>
          <p:cNvSpPr>
            <a:spLocks noGrp="1"/>
          </p:cNvSpPr>
          <p:nvPr>
            <p:ph type="sldNum" sz="quarter" idx="12"/>
          </p:nvPr>
        </p:nvSpPr>
        <p:spPr/>
        <p:txBody>
          <a:bodyPr/>
          <a:lstStyle>
            <a:lvl1pPr>
              <a:defRPr/>
            </a:lvl1pPr>
          </a:lstStyle>
          <a:p>
            <a:pPr>
              <a:defRPr/>
            </a:pPr>
            <a:fld id="{8AE65FF1-4C71-5B47-AAC8-3D62AD73EEF5}" type="slidenum">
              <a:rPr lang="en-US" altLang="en-US"/>
              <a:pPr>
                <a:defRPr/>
              </a:pPr>
              <a:t>‹#›</a:t>
            </a:fld>
            <a:endParaRPr lang="en-US" altLang="en-US"/>
          </a:p>
        </p:txBody>
      </p:sp>
    </p:spTree>
    <p:extLst>
      <p:ext uri="{BB962C8B-B14F-4D97-AF65-F5344CB8AC3E}">
        <p14:creationId xmlns:p14="http://schemas.microsoft.com/office/powerpoint/2010/main" val="3941605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6F564A-FCB3-A64E-B242-6D24ACD05D01}"/>
              </a:ext>
            </a:extLst>
          </p:cNvPr>
          <p:cNvSpPr>
            <a:spLocks noGrp="1"/>
          </p:cNvSpPr>
          <p:nvPr>
            <p:ph type="dt" sz="half" idx="10"/>
          </p:nvPr>
        </p:nvSpPr>
        <p:spPr/>
        <p:txBody>
          <a:bodyPr/>
          <a:lstStyle>
            <a:lvl1pPr>
              <a:defRPr/>
            </a:lvl1pPr>
          </a:lstStyle>
          <a:p>
            <a:pPr>
              <a:defRPr/>
            </a:pPr>
            <a:fld id="{19FB9DF8-CFD9-3D4B-8A08-A52667C12ACE}" type="datetimeFigureOut">
              <a:rPr lang="en-US"/>
              <a:pPr>
                <a:defRPr/>
              </a:pPr>
              <a:t>12/8/20</a:t>
            </a:fld>
            <a:endParaRPr lang="en-US"/>
          </a:p>
        </p:txBody>
      </p:sp>
      <p:sp>
        <p:nvSpPr>
          <p:cNvPr id="3" name="Footer Placeholder 2">
            <a:extLst>
              <a:ext uri="{FF2B5EF4-FFF2-40B4-BE49-F238E27FC236}">
                <a16:creationId xmlns:a16="http://schemas.microsoft.com/office/drawing/2014/main" id="{4DAA2DAD-4122-F944-B06C-3CDBD2DA1CD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0B5E6904-E57E-454A-9D08-B2E2699E9E0D}"/>
              </a:ext>
            </a:extLst>
          </p:cNvPr>
          <p:cNvSpPr>
            <a:spLocks noGrp="1"/>
          </p:cNvSpPr>
          <p:nvPr>
            <p:ph type="sldNum" sz="quarter" idx="12"/>
          </p:nvPr>
        </p:nvSpPr>
        <p:spPr/>
        <p:txBody>
          <a:bodyPr/>
          <a:lstStyle>
            <a:lvl1pPr>
              <a:defRPr/>
            </a:lvl1pPr>
          </a:lstStyle>
          <a:p>
            <a:pPr>
              <a:defRPr/>
            </a:pPr>
            <a:fld id="{47049499-79F5-234B-8B92-0D6B91CB3CBE}" type="slidenum">
              <a:rPr lang="en-US" altLang="en-US"/>
              <a:pPr>
                <a:defRPr/>
              </a:pPr>
              <a:t>‹#›</a:t>
            </a:fld>
            <a:endParaRPr lang="en-US" altLang="en-US"/>
          </a:p>
        </p:txBody>
      </p:sp>
    </p:spTree>
    <p:extLst>
      <p:ext uri="{BB962C8B-B14F-4D97-AF65-F5344CB8AC3E}">
        <p14:creationId xmlns:p14="http://schemas.microsoft.com/office/powerpoint/2010/main" val="170666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D0A2A31-39B3-2F40-B153-C7F205F173E2}"/>
              </a:ext>
            </a:extLst>
          </p:cNvPr>
          <p:cNvSpPr>
            <a:spLocks noGrp="1"/>
          </p:cNvSpPr>
          <p:nvPr>
            <p:ph type="dt" sz="half" idx="10"/>
          </p:nvPr>
        </p:nvSpPr>
        <p:spPr/>
        <p:txBody>
          <a:bodyPr/>
          <a:lstStyle>
            <a:lvl1pPr>
              <a:defRPr/>
            </a:lvl1pPr>
          </a:lstStyle>
          <a:p>
            <a:pPr>
              <a:defRPr/>
            </a:pPr>
            <a:fld id="{134E313A-C7C0-494C-A366-418AAE9A91FD}" type="datetimeFigureOut">
              <a:rPr lang="en-US"/>
              <a:pPr>
                <a:defRPr/>
              </a:pPr>
              <a:t>12/8/20</a:t>
            </a:fld>
            <a:endParaRPr lang="en-US"/>
          </a:p>
        </p:txBody>
      </p:sp>
      <p:sp>
        <p:nvSpPr>
          <p:cNvPr id="6" name="Footer Placeholder 5">
            <a:extLst>
              <a:ext uri="{FF2B5EF4-FFF2-40B4-BE49-F238E27FC236}">
                <a16:creationId xmlns:a16="http://schemas.microsoft.com/office/drawing/2014/main" id="{D0678EAC-1969-2741-9677-4908816B45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39189D1-0879-264B-811A-683F107B046E}"/>
              </a:ext>
            </a:extLst>
          </p:cNvPr>
          <p:cNvSpPr>
            <a:spLocks noGrp="1"/>
          </p:cNvSpPr>
          <p:nvPr>
            <p:ph type="sldNum" sz="quarter" idx="12"/>
          </p:nvPr>
        </p:nvSpPr>
        <p:spPr/>
        <p:txBody>
          <a:bodyPr/>
          <a:lstStyle>
            <a:lvl1pPr>
              <a:defRPr/>
            </a:lvl1pPr>
          </a:lstStyle>
          <a:p>
            <a:pPr>
              <a:defRPr/>
            </a:pPr>
            <a:fld id="{DC9D93E0-5224-3A45-B091-59A7241B3C9D}" type="slidenum">
              <a:rPr lang="en-US" altLang="en-US"/>
              <a:pPr>
                <a:defRPr/>
              </a:pPr>
              <a:t>‹#›</a:t>
            </a:fld>
            <a:endParaRPr lang="en-US" altLang="en-US"/>
          </a:p>
        </p:txBody>
      </p:sp>
    </p:spTree>
    <p:extLst>
      <p:ext uri="{BB962C8B-B14F-4D97-AF65-F5344CB8AC3E}">
        <p14:creationId xmlns:p14="http://schemas.microsoft.com/office/powerpoint/2010/main" val="3852741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4757BE1-2DFB-DD44-9082-7CAA0A8B71F1}"/>
              </a:ext>
            </a:extLst>
          </p:cNvPr>
          <p:cNvSpPr>
            <a:spLocks noGrp="1"/>
          </p:cNvSpPr>
          <p:nvPr>
            <p:ph type="dt" sz="half" idx="10"/>
          </p:nvPr>
        </p:nvSpPr>
        <p:spPr/>
        <p:txBody>
          <a:bodyPr/>
          <a:lstStyle>
            <a:lvl1pPr>
              <a:defRPr/>
            </a:lvl1pPr>
          </a:lstStyle>
          <a:p>
            <a:pPr>
              <a:defRPr/>
            </a:pPr>
            <a:fld id="{05FDEB11-B385-4D4B-9878-FBBDFF45F9E3}" type="datetimeFigureOut">
              <a:rPr lang="en-US"/>
              <a:pPr>
                <a:defRPr/>
              </a:pPr>
              <a:t>12/8/20</a:t>
            </a:fld>
            <a:endParaRPr lang="en-US"/>
          </a:p>
        </p:txBody>
      </p:sp>
      <p:sp>
        <p:nvSpPr>
          <p:cNvPr id="6" name="Footer Placeholder 5">
            <a:extLst>
              <a:ext uri="{FF2B5EF4-FFF2-40B4-BE49-F238E27FC236}">
                <a16:creationId xmlns:a16="http://schemas.microsoft.com/office/drawing/2014/main" id="{BC9AE5A2-4F81-E64F-8507-560C27756AC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659E49D-470F-BE4E-A1FC-818BF5568318}"/>
              </a:ext>
            </a:extLst>
          </p:cNvPr>
          <p:cNvSpPr>
            <a:spLocks noGrp="1"/>
          </p:cNvSpPr>
          <p:nvPr>
            <p:ph type="sldNum" sz="quarter" idx="12"/>
          </p:nvPr>
        </p:nvSpPr>
        <p:spPr/>
        <p:txBody>
          <a:bodyPr/>
          <a:lstStyle>
            <a:lvl1pPr>
              <a:defRPr/>
            </a:lvl1pPr>
          </a:lstStyle>
          <a:p>
            <a:pPr>
              <a:defRPr/>
            </a:pPr>
            <a:fld id="{A2BA8DE4-3B5B-2E44-BA83-582D69074454}" type="slidenum">
              <a:rPr lang="en-US" altLang="en-US"/>
              <a:pPr>
                <a:defRPr/>
              </a:pPr>
              <a:t>‹#›</a:t>
            </a:fld>
            <a:endParaRPr lang="en-US" altLang="en-US"/>
          </a:p>
        </p:txBody>
      </p:sp>
    </p:spTree>
    <p:extLst>
      <p:ext uri="{BB962C8B-B14F-4D97-AF65-F5344CB8AC3E}">
        <p14:creationId xmlns:p14="http://schemas.microsoft.com/office/powerpoint/2010/main" val="1071768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8A671-FE02-4B4D-B801-DE9B15108B23}"/>
              </a:ext>
            </a:extLst>
          </p:cNvPr>
          <p:cNvSpPr>
            <a:spLocks noGrp="1"/>
          </p:cNvSpPr>
          <p:nvPr>
            <p:ph type="dt" sz="half" idx="10"/>
          </p:nvPr>
        </p:nvSpPr>
        <p:spPr/>
        <p:txBody>
          <a:bodyPr/>
          <a:lstStyle>
            <a:lvl1pPr>
              <a:defRPr/>
            </a:lvl1pPr>
          </a:lstStyle>
          <a:p>
            <a:pPr>
              <a:defRPr/>
            </a:pPr>
            <a:fld id="{27AA58A5-73B3-D14E-B7DD-0A919BCB4DCD}" type="datetimeFigureOut">
              <a:rPr lang="en-US"/>
              <a:pPr>
                <a:defRPr/>
              </a:pPr>
              <a:t>12/8/20</a:t>
            </a:fld>
            <a:endParaRPr lang="en-US"/>
          </a:p>
        </p:txBody>
      </p:sp>
      <p:sp>
        <p:nvSpPr>
          <p:cNvPr id="5" name="Footer Placeholder 4">
            <a:extLst>
              <a:ext uri="{FF2B5EF4-FFF2-40B4-BE49-F238E27FC236}">
                <a16:creationId xmlns:a16="http://schemas.microsoft.com/office/drawing/2014/main" id="{F9F858B0-BE47-EF4C-A9EF-5A154EE921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FE8E41-5CA5-0041-9504-E25A240A2ECD}"/>
              </a:ext>
            </a:extLst>
          </p:cNvPr>
          <p:cNvSpPr>
            <a:spLocks noGrp="1"/>
          </p:cNvSpPr>
          <p:nvPr>
            <p:ph type="sldNum" sz="quarter" idx="12"/>
          </p:nvPr>
        </p:nvSpPr>
        <p:spPr/>
        <p:txBody>
          <a:bodyPr/>
          <a:lstStyle>
            <a:lvl1pPr>
              <a:defRPr/>
            </a:lvl1pPr>
          </a:lstStyle>
          <a:p>
            <a:pPr>
              <a:defRPr/>
            </a:pPr>
            <a:fld id="{E66039BA-6872-0A45-85E0-38EE2E4C56D8}" type="slidenum">
              <a:rPr lang="en-US" altLang="en-US"/>
              <a:pPr>
                <a:defRPr/>
              </a:pPr>
              <a:t>‹#›</a:t>
            </a:fld>
            <a:endParaRPr lang="en-US" altLang="en-US"/>
          </a:p>
        </p:txBody>
      </p:sp>
    </p:spTree>
    <p:extLst>
      <p:ext uri="{BB962C8B-B14F-4D97-AF65-F5344CB8AC3E}">
        <p14:creationId xmlns:p14="http://schemas.microsoft.com/office/powerpoint/2010/main" val="1278445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3DF6B-7B54-6440-8FD4-0E55EE0A76D0}"/>
              </a:ext>
            </a:extLst>
          </p:cNvPr>
          <p:cNvSpPr>
            <a:spLocks noGrp="1"/>
          </p:cNvSpPr>
          <p:nvPr>
            <p:ph type="dt" sz="half" idx="10"/>
          </p:nvPr>
        </p:nvSpPr>
        <p:spPr/>
        <p:txBody>
          <a:bodyPr/>
          <a:lstStyle>
            <a:lvl1pPr>
              <a:defRPr/>
            </a:lvl1pPr>
          </a:lstStyle>
          <a:p>
            <a:pPr>
              <a:defRPr/>
            </a:pPr>
            <a:fld id="{29E2BB60-D5A8-7D4F-9630-8E39ABC4BCDA}" type="datetimeFigureOut">
              <a:rPr lang="en-US"/>
              <a:pPr>
                <a:defRPr/>
              </a:pPr>
              <a:t>12/8/20</a:t>
            </a:fld>
            <a:endParaRPr lang="en-US"/>
          </a:p>
        </p:txBody>
      </p:sp>
      <p:sp>
        <p:nvSpPr>
          <p:cNvPr id="5" name="Footer Placeholder 4">
            <a:extLst>
              <a:ext uri="{FF2B5EF4-FFF2-40B4-BE49-F238E27FC236}">
                <a16:creationId xmlns:a16="http://schemas.microsoft.com/office/drawing/2014/main" id="{F0F6BEF5-1815-6F49-9665-E274C17531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1FEF816-B1A9-0B4A-B6BE-0CE29BB26DB5}"/>
              </a:ext>
            </a:extLst>
          </p:cNvPr>
          <p:cNvSpPr>
            <a:spLocks noGrp="1"/>
          </p:cNvSpPr>
          <p:nvPr>
            <p:ph type="sldNum" sz="quarter" idx="12"/>
          </p:nvPr>
        </p:nvSpPr>
        <p:spPr/>
        <p:txBody>
          <a:bodyPr/>
          <a:lstStyle>
            <a:lvl1pPr>
              <a:defRPr/>
            </a:lvl1pPr>
          </a:lstStyle>
          <a:p>
            <a:pPr>
              <a:defRPr/>
            </a:pPr>
            <a:fld id="{6573697A-2545-2F4F-9445-9F15B18E17F9}" type="slidenum">
              <a:rPr lang="en-US" altLang="en-US"/>
              <a:pPr>
                <a:defRPr/>
              </a:pPr>
              <a:t>‹#›</a:t>
            </a:fld>
            <a:endParaRPr lang="en-US" altLang="en-US"/>
          </a:p>
        </p:txBody>
      </p:sp>
    </p:spTree>
    <p:extLst>
      <p:ext uri="{BB962C8B-B14F-4D97-AF65-F5344CB8AC3E}">
        <p14:creationId xmlns:p14="http://schemas.microsoft.com/office/powerpoint/2010/main" val="1292838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10817352" cy="1033272"/>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idx="1"/>
          </p:nvPr>
        </p:nvSpPr>
        <p:spPr>
          <a:xfrm>
            <a:off x="685800" y="1828800"/>
            <a:ext cx="5212080" cy="548640"/>
          </a:xfrm>
        </p:spPr>
        <p:txBody>
          <a:bodyPr anchor="t" anchorCtr="0"/>
          <a:lstStyle>
            <a:lvl1pPr marL="0" indent="0">
              <a:buNone/>
              <a:defRPr sz="2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423541"/>
            <a:ext cx="5212080" cy="3502152"/>
          </a:xfrm>
        </p:spPr>
        <p:txBody>
          <a:bodyPr/>
          <a:lstStyle>
            <a:lvl1pPr marL="228600" indent="-228600">
              <a:lnSpc>
                <a:spcPct val="110000"/>
              </a:lnSpc>
              <a:buSzPct val="100000"/>
              <a:defRPr sz="1600"/>
            </a:lvl1pPr>
            <a:lvl2pPr marL="514350" indent="-228600">
              <a:defRPr sz="1600"/>
            </a:lvl2pPr>
            <a:lvl3pPr marL="800100" indent="-228600">
              <a:defRPr sz="1600"/>
            </a:lvl3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8529" y="1828800"/>
            <a:ext cx="5183188" cy="548640"/>
          </a:xfrm>
        </p:spPr>
        <p:txBody>
          <a:bodyPr anchor="t" anchorCtr="0"/>
          <a:lstStyle>
            <a:lvl1pPr marL="0" indent="0">
              <a:buNone/>
              <a:defRPr sz="2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7"/>
          <p:cNvSpPr>
            <a:spLocks noGrp="1"/>
          </p:cNvSpPr>
          <p:nvPr>
            <p:ph type="body" sz="quarter" idx="13"/>
          </p:nvPr>
        </p:nvSpPr>
        <p:spPr>
          <a:xfrm>
            <a:off x="2587752" y="6300216"/>
            <a:ext cx="5705856" cy="557784"/>
          </a:xfrm>
        </p:spPr>
        <p:txBody>
          <a:bodyPr lIns="91440" anchor="ctr"/>
          <a:lstStyle>
            <a:lvl1pPr marL="0" indent="0">
              <a:buNone/>
              <a:defRPr sz="800">
                <a:latin typeface="Arial" panose="020B0604020202020204" pitchFamily="34" charset="0"/>
                <a:cs typeface="Arial" panose="020B0604020202020204" pitchFamily="34" charset="0"/>
              </a:defRPr>
            </a:lvl1pPr>
          </a:lstStyle>
          <a:p>
            <a:pPr lvl="0"/>
            <a:r>
              <a:rPr lang="en-US"/>
              <a:t>Edit Master text styles</a:t>
            </a:r>
          </a:p>
        </p:txBody>
      </p:sp>
      <p:sp>
        <p:nvSpPr>
          <p:cNvPr id="12" name="Content Placeholder 3"/>
          <p:cNvSpPr>
            <a:spLocks noGrp="1"/>
          </p:cNvSpPr>
          <p:nvPr>
            <p:ph sz="half" idx="14"/>
          </p:nvPr>
        </p:nvSpPr>
        <p:spPr>
          <a:xfrm>
            <a:off x="6268529" y="2423541"/>
            <a:ext cx="5212080" cy="3502152"/>
          </a:xfrm>
        </p:spPr>
        <p:txBody>
          <a:bodyPr/>
          <a:lstStyle>
            <a:lvl1pPr marL="228600" indent="-228600">
              <a:lnSpc>
                <a:spcPct val="110000"/>
              </a:lnSpc>
              <a:buSzPct val="100000"/>
              <a:defRPr sz="1600"/>
            </a:lvl1pPr>
            <a:lvl2pPr marL="514350" indent="-228600">
              <a:defRPr sz="1600"/>
            </a:lvl2pPr>
            <a:lvl3pPr marL="800100" indent="-228600">
              <a:defRPr sz="1600"/>
            </a:lvl3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5B543A50-5D3B-1D44-9B14-9DB8F6FD684F}"/>
              </a:ext>
            </a:extLst>
          </p:cNvPr>
          <p:cNvSpPr>
            <a:spLocks noGrp="1"/>
          </p:cNvSpPr>
          <p:nvPr>
            <p:ph type="dt" sz="half" idx="15"/>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3AE1BE88-1160-D542-A37A-8FB97888CD86}"/>
              </a:ext>
            </a:extLst>
          </p:cNvPr>
          <p:cNvSpPr>
            <a:spLocks noGrp="1"/>
          </p:cNvSpPr>
          <p:nvPr>
            <p:ph type="ftr" sz="quarter" idx="16"/>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904CB987-5F4B-D144-BEEB-F95F900D742F}"/>
              </a:ext>
            </a:extLst>
          </p:cNvPr>
          <p:cNvSpPr>
            <a:spLocks noGrp="1"/>
          </p:cNvSpPr>
          <p:nvPr>
            <p:ph type="sldNum" sz="quarter" idx="17"/>
          </p:nvPr>
        </p:nvSpPr>
        <p:spPr/>
        <p:txBody>
          <a:bodyPr/>
          <a:lstStyle>
            <a:lvl1pPr>
              <a:defRPr/>
            </a:lvl1pPr>
          </a:lstStyle>
          <a:p>
            <a:pPr>
              <a:defRPr/>
            </a:pPr>
            <a:fld id="{9FE6614C-DF87-DF45-82F2-36DAE482C765}" type="slidenum">
              <a:rPr lang="en-US" altLang="en-US"/>
              <a:pPr>
                <a:defRPr/>
              </a:pPr>
              <a:t>‹#›</a:t>
            </a:fld>
            <a:endParaRPr lang="en-US" altLang="en-US"/>
          </a:p>
        </p:txBody>
      </p:sp>
    </p:spTree>
    <p:extLst>
      <p:ext uri="{BB962C8B-B14F-4D97-AF65-F5344CB8AC3E}">
        <p14:creationId xmlns:p14="http://schemas.microsoft.com/office/powerpoint/2010/main" val="2658351710"/>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Gra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4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53A1E3-1130-8946-98ED-A53C1B44344F}"/>
              </a:ext>
            </a:extLst>
          </p:cNvPr>
          <p:cNvSpPr/>
          <p:nvPr userDrawn="1"/>
        </p:nvSpPr>
        <p:spPr>
          <a:xfrm>
            <a:off x="168275" y="5951538"/>
            <a:ext cx="11887200" cy="890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 name="Picture 12">
            <a:extLst>
              <a:ext uri="{FF2B5EF4-FFF2-40B4-BE49-F238E27FC236}">
                <a16:creationId xmlns:a16="http://schemas.microsoft.com/office/drawing/2014/main" id="{F093DFD0-9E86-3943-A5B4-C0AF8BA69A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6163" y="0"/>
            <a:ext cx="3830637"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a:extLst>
              <a:ext uri="{FF2B5EF4-FFF2-40B4-BE49-F238E27FC236}">
                <a16:creationId xmlns:a16="http://schemas.microsoft.com/office/drawing/2014/main" id="{8A672532-4BC4-3442-B156-FCA2780B70D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64275" y="449263"/>
            <a:ext cx="5791200" cy="5502275"/>
          </a:xfrm>
          <a:prstGeom prst="rect">
            <a:avLst/>
          </a:prstGeom>
          <a:solidFill>
            <a:schemeClr val="bg1">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0535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Introductory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75E648-E6E8-AF43-B13A-F447DE1BD942}"/>
              </a:ext>
            </a:extLst>
          </p:cNvPr>
          <p:cNvSpPr/>
          <p:nvPr userDrawn="1"/>
        </p:nvSpPr>
        <p:spPr>
          <a:xfrm>
            <a:off x="168275" y="5951538"/>
            <a:ext cx="11887200" cy="890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 name="Picture 12">
            <a:extLst>
              <a:ext uri="{FF2B5EF4-FFF2-40B4-BE49-F238E27FC236}">
                <a16:creationId xmlns:a16="http://schemas.microsoft.com/office/drawing/2014/main" id="{9F54687A-8939-034F-98A6-1760090404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625" y="1041400"/>
            <a:ext cx="3830638"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a:extLst>
              <a:ext uri="{FF2B5EF4-FFF2-40B4-BE49-F238E27FC236}">
                <a16:creationId xmlns:a16="http://schemas.microsoft.com/office/drawing/2014/main" id="{49776E82-B178-AB44-B7CE-317E7E4BBFE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64275" y="449263"/>
            <a:ext cx="57912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8216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NCTRC Intro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411D03-F45E-D34C-89D1-31E19ABA09F0}"/>
              </a:ext>
            </a:extLst>
          </p:cNvPr>
          <p:cNvSpPr/>
          <p:nvPr userDrawn="1"/>
        </p:nvSpPr>
        <p:spPr>
          <a:xfrm>
            <a:off x="-4763" y="5010150"/>
            <a:ext cx="1628776" cy="35401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Rectangle 2">
            <a:extLst>
              <a:ext uri="{FF2B5EF4-FFF2-40B4-BE49-F238E27FC236}">
                <a16:creationId xmlns:a16="http://schemas.microsoft.com/office/drawing/2014/main" id="{9F4951EE-618F-7840-BD4F-140E7E56A0E8}"/>
              </a:ext>
            </a:extLst>
          </p:cNvPr>
          <p:cNvSpPr/>
          <p:nvPr userDrawn="1"/>
        </p:nvSpPr>
        <p:spPr>
          <a:xfrm>
            <a:off x="0" y="1231900"/>
            <a:ext cx="1628775" cy="35401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4" name="Picture 13">
            <a:extLst>
              <a:ext uri="{FF2B5EF4-FFF2-40B4-BE49-F238E27FC236}">
                <a16:creationId xmlns:a16="http://schemas.microsoft.com/office/drawing/2014/main" id="{E0D0CD5D-BE17-3149-A78A-8E8B685561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95650" y="5413375"/>
            <a:ext cx="98583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a:extLst>
              <a:ext uri="{FF2B5EF4-FFF2-40B4-BE49-F238E27FC236}">
                <a16:creationId xmlns:a16="http://schemas.microsoft.com/office/drawing/2014/main" id="{94C5BAEF-3594-E84C-A3D0-C43091F4EE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5575" y="5446713"/>
            <a:ext cx="10826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a:extLst>
              <a:ext uri="{FF2B5EF4-FFF2-40B4-BE49-F238E27FC236}">
                <a16:creationId xmlns:a16="http://schemas.microsoft.com/office/drawing/2014/main" id="{973D05A7-C091-7246-8FC8-5B44033B156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36688" y="1668463"/>
            <a:ext cx="7016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a:extLst>
              <a:ext uri="{FF2B5EF4-FFF2-40B4-BE49-F238E27FC236}">
                <a16:creationId xmlns:a16="http://schemas.microsoft.com/office/drawing/2014/main" id="{4C5B172D-2938-4B45-B716-18AF24D8D8E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300413" y="1668463"/>
            <a:ext cx="106521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a:extLst>
              <a:ext uri="{FF2B5EF4-FFF2-40B4-BE49-F238E27FC236}">
                <a16:creationId xmlns:a16="http://schemas.microsoft.com/office/drawing/2014/main" id="{C623AF58-BA29-6248-8A45-74C2BDBF52E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43038" y="2249488"/>
            <a:ext cx="99218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a:extLst>
              <a:ext uri="{FF2B5EF4-FFF2-40B4-BE49-F238E27FC236}">
                <a16:creationId xmlns:a16="http://schemas.microsoft.com/office/drawing/2014/main" id="{9CA3BDDB-1B53-9649-ACB3-02DCD275336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295650" y="2163763"/>
            <a:ext cx="995363"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a:extLst>
              <a:ext uri="{FF2B5EF4-FFF2-40B4-BE49-F238E27FC236}">
                <a16:creationId xmlns:a16="http://schemas.microsoft.com/office/drawing/2014/main" id="{ED3CF997-7161-6546-BF15-8EEA6D0FF5FA}"/>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443038" y="2609850"/>
            <a:ext cx="87788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a:extLst>
              <a:ext uri="{FF2B5EF4-FFF2-40B4-BE49-F238E27FC236}">
                <a16:creationId xmlns:a16="http://schemas.microsoft.com/office/drawing/2014/main" id="{75426E3C-A544-2740-81A7-D0E8A44DB53C}"/>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295650" y="2617788"/>
            <a:ext cx="7572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1">
            <a:extLst>
              <a:ext uri="{FF2B5EF4-FFF2-40B4-BE49-F238E27FC236}">
                <a16:creationId xmlns:a16="http://schemas.microsoft.com/office/drawing/2014/main" id="{BB83D75A-67FB-8843-8DC4-AE416AF5CE20}"/>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433513" y="3148013"/>
            <a:ext cx="8286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a:extLst>
              <a:ext uri="{FF2B5EF4-FFF2-40B4-BE49-F238E27FC236}">
                <a16:creationId xmlns:a16="http://schemas.microsoft.com/office/drawing/2014/main" id="{A9231FEF-77CC-4649-BFEE-E9A84A8551E8}"/>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295650" y="3222625"/>
            <a:ext cx="1249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a:extLst>
              <a:ext uri="{FF2B5EF4-FFF2-40B4-BE49-F238E27FC236}">
                <a16:creationId xmlns:a16="http://schemas.microsoft.com/office/drawing/2014/main" id="{F53CE77F-366A-4144-8554-1359728D0E3E}"/>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433513" y="3760788"/>
            <a:ext cx="915987"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a:extLst>
              <a:ext uri="{FF2B5EF4-FFF2-40B4-BE49-F238E27FC236}">
                <a16:creationId xmlns:a16="http://schemas.microsoft.com/office/drawing/2014/main" id="{29CA1116-EACE-C24E-99CF-32DAB3D0B54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302000" y="3552825"/>
            <a:ext cx="7667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a:extLst>
              <a:ext uri="{FF2B5EF4-FFF2-40B4-BE49-F238E27FC236}">
                <a16:creationId xmlns:a16="http://schemas.microsoft.com/office/drawing/2014/main" id="{E728B8C6-DCFF-5B4C-A750-8454748E135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433513" y="4265613"/>
            <a:ext cx="102393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a:extLst>
              <a:ext uri="{FF2B5EF4-FFF2-40B4-BE49-F238E27FC236}">
                <a16:creationId xmlns:a16="http://schemas.microsoft.com/office/drawing/2014/main" id="{F97FA9B9-07F5-8545-9437-A032B65F02F6}"/>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295650" y="4338638"/>
            <a:ext cx="97631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7">
            <a:extLst>
              <a:ext uri="{FF2B5EF4-FFF2-40B4-BE49-F238E27FC236}">
                <a16:creationId xmlns:a16="http://schemas.microsoft.com/office/drawing/2014/main" id="{9C6342AB-AA6B-3F4F-98CE-2699D978FA00}"/>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46088" y="23813"/>
            <a:ext cx="4076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8">
            <a:extLst>
              <a:ext uri="{FF2B5EF4-FFF2-40B4-BE49-F238E27FC236}">
                <a16:creationId xmlns:a16="http://schemas.microsoft.com/office/drawing/2014/main" id="{E5573584-DAEA-594D-9F2E-6AC216F4C998}"/>
              </a:ext>
            </a:extLst>
          </p:cNvPr>
          <p:cNvSpPr txBox="1">
            <a:spLocks noChangeArrowheads="1"/>
          </p:cNvSpPr>
          <p:nvPr userDrawn="1"/>
        </p:nvSpPr>
        <p:spPr bwMode="auto">
          <a:xfrm>
            <a:off x="446088" y="1223963"/>
            <a:ext cx="2994025" cy="36830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a:solidFill>
                  <a:srgbClr val="FFFFFF"/>
                </a:solidFill>
                <a:latin typeface="Arial" panose="020B0604020202020204" pitchFamily="34" charset="0"/>
                <a:cs typeface="Arial" panose="020B0604020202020204" pitchFamily="34" charset="0"/>
              </a:rPr>
              <a:t>Regionals</a:t>
            </a:r>
          </a:p>
        </p:txBody>
      </p:sp>
      <p:sp>
        <p:nvSpPr>
          <p:cNvPr id="20" name="TextBox 29">
            <a:extLst>
              <a:ext uri="{FF2B5EF4-FFF2-40B4-BE49-F238E27FC236}">
                <a16:creationId xmlns:a16="http://schemas.microsoft.com/office/drawing/2014/main" id="{BEB5CCC7-428C-7B41-8FD9-BF954BE7A4E3}"/>
              </a:ext>
            </a:extLst>
          </p:cNvPr>
          <p:cNvSpPr txBox="1">
            <a:spLocks noChangeArrowheads="1"/>
          </p:cNvSpPr>
          <p:nvPr userDrawn="1"/>
        </p:nvSpPr>
        <p:spPr bwMode="auto">
          <a:xfrm>
            <a:off x="455613" y="5008563"/>
            <a:ext cx="2994025" cy="369887"/>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a:solidFill>
                  <a:srgbClr val="FFFFFF"/>
                </a:solidFill>
                <a:latin typeface="Arial" panose="020B0604020202020204" pitchFamily="34" charset="0"/>
                <a:cs typeface="Arial" panose="020B0604020202020204" pitchFamily="34" charset="0"/>
              </a:rPr>
              <a:t>Nationals</a:t>
            </a:r>
          </a:p>
        </p:txBody>
      </p:sp>
      <p:sp>
        <p:nvSpPr>
          <p:cNvPr id="21" name="Rectangle 20">
            <a:extLst>
              <a:ext uri="{FF2B5EF4-FFF2-40B4-BE49-F238E27FC236}">
                <a16:creationId xmlns:a16="http://schemas.microsoft.com/office/drawing/2014/main" id="{18CF38D1-DC97-E243-B650-0E37E7E72E2C}"/>
              </a:ext>
            </a:extLst>
          </p:cNvPr>
          <p:cNvSpPr/>
          <p:nvPr userDrawn="1"/>
        </p:nvSpPr>
        <p:spPr>
          <a:xfrm>
            <a:off x="446088" y="6111875"/>
            <a:ext cx="704850"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id="{15B55243-C0C3-1A48-BB0B-207CEB0BD7BB}"/>
              </a:ext>
            </a:extLst>
          </p:cNvPr>
          <p:cNvSpPr/>
          <p:nvPr userDrawn="1"/>
        </p:nvSpPr>
        <p:spPr>
          <a:xfrm>
            <a:off x="709613" y="1733550"/>
            <a:ext cx="563562" cy="182563"/>
          </a:xfrm>
          <a:prstGeom prst="rect">
            <a:avLst/>
          </a:prstGeom>
          <a:solidFill>
            <a:srgbClr val="F084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a:extLst>
              <a:ext uri="{FF2B5EF4-FFF2-40B4-BE49-F238E27FC236}">
                <a16:creationId xmlns:a16="http://schemas.microsoft.com/office/drawing/2014/main" id="{982A5794-BD3D-1A48-9EE6-C61F4DBEDC73}"/>
              </a:ext>
            </a:extLst>
          </p:cNvPr>
          <p:cNvSpPr/>
          <p:nvPr userDrawn="1"/>
        </p:nvSpPr>
        <p:spPr>
          <a:xfrm>
            <a:off x="706438" y="2254250"/>
            <a:ext cx="563562" cy="184150"/>
          </a:xfrm>
          <a:prstGeom prst="rect">
            <a:avLst/>
          </a:prstGeom>
          <a:solidFill>
            <a:srgbClr val="187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a:extLst>
              <a:ext uri="{FF2B5EF4-FFF2-40B4-BE49-F238E27FC236}">
                <a16:creationId xmlns:a16="http://schemas.microsoft.com/office/drawing/2014/main" id="{17F4293D-0461-8A4F-967E-3ADA1B658777}"/>
              </a:ext>
            </a:extLst>
          </p:cNvPr>
          <p:cNvSpPr/>
          <p:nvPr userDrawn="1"/>
        </p:nvSpPr>
        <p:spPr>
          <a:xfrm>
            <a:off x="712788" y="2762250"/>
            <a:ext cx="561975" cy="182563"/>
          </a:xfrm>
          <a:prstGeom prst="rect">
            <a:avLst/>
          </a:prstGeom>
          <a:solidFill>
            <a:srgbClr val="7EC0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a:extLst>
              <a:ext uri="{FF2B5EF4-FFF2-40B4-BE49-F238E27FC236}">
                <a16:creationId xmlns:a16="http://schemas.microsoft.com/office/drawing/2014/main" id="{824E8B7C-167E-E64F-BAC9-DB31C8C83308}"/>
              </a:ext>
            </a:extLst>
          </p:cNvPr>
          <p:cNvSpPr/>
          <p:nvPr userDrawn="1"/>
        </p:nvSpPr>
        <p:spPr>
          <a:xfrm>
            <a:off x="706438" y="3267075"/>
            <a:ext cx="563562" cy="182563"/>
          </a:xfrm>
          <a:prstGeom prst="rect">
            <a:avLst/>
          </a:prstGeom>
          <a:solidFill>
            <a:srgbClr val="62AE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Rectangle 25">
            <a:extLst>
              <a:ext uri="{FF2B5EF4-FFF2-40B4-BE49-F238E27FC236}">
                <a16:creationId xmlns:a16="http://schemas.microsoft.com/office/drawing/2014/main" id="{31D4BDD1-CE47-E847-B120-4B7EB175BDB9}"/>
              </a:ext>
            </a:extLst>
          </p:cNvPr>
          <p:cNvSpPr/>
          <p:nvPr userDrawn="1"/>
        </p:nvSpPr>
        <p:spPr>
          <a:xfrm>
            <a:off x="717550" y="3786188"/>
            <a:ext cx="563563" cy="182562"/>
          </a:xfrm>
          <a:prstGeom prst="rect">
            <a:avLst/>
          </a:prstGeom>
          <a:solidFill>
            <a:srgbClr val="212F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a:extLst>
              <a:ext uri="{FF2B5EF4-FFF2-40B4-BE49-F238E27FC236}">
                <a16:creationId xmlns:a16="http://schemas.microsoft.com/office/drawing/2014/main" id="{8FEB6BA1-4A44-294D-AB96-AA755B7E557C}"/>
              </a:ext>
            </a:extLst>
          </p:cNvPr>
          <p:cNvSpPr/>
          <p:nvPr userDrawn="1"/>
        </p:nvSpPr>
        <p:spPr>
          <a:xfrm>
            <a:off x="717550" y="4330700"/>
            <a:ext cx="563563" cy="184150"/>
          </a:xfrm>
          <a:prstGeom prst="rect">
            <a:avLst/>
          </a:prstGeom>
          <a:solidFill>
            <a:srgbClr val="42AD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Rectangle 27">
            <a:extLst>
              <a:ext uri="{FF2B5EF4-FFF2-40B4-BE49-F238E27FC236}">
                <a16:creationId xmlns:a16="http://schemas.microsoft.com/office/drawing/2014/main" id="{523DC59E-15E4-C345-86DA-74585F25606F}"/>
              </a:ext>
            </a:extLst>
          </p:cNvPr>
          <p:cNvSpPr/>
          <p:nvPr userDrawn="1"/>
        </p:nvSpPr>
        <p:spPr>
          <a:xfrm>
            <a:off x="2581275" y="1730375"/>
            <a:ext cx="563563" cy="184150"/>
          </a:xfrm>
          <a:prstGeom prst="rect">
            <a:avLst/>
          </a:prstGeom>
          <a:solidFill>
            <a:srgbClr val="9FB4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Rectangle 28">
            <a:extLst>
              <a:ext uri="{FF2B5EF4-FFF2-40B4-BE49-F238E27FC236}">
                <a16:creationId xmlns:a16="http://schemas.microsoft.com/office/drawing/2014/main" id="{CB402FC3-9578-6F4A-9E65-1FA3F166AE31}"/>
              </a:ext>
            </a:extLst>
          </p:cNvPr>
          <p:cNvSpPr/>
          <p:nvPr userDrawn="1"/>
        </p:nvSpPr>
        <p:spPr>
          <a:xfrm>
            <a:off x="2578100" y="2252663"/>
            <a:ext cx="563563" cy="182562"/>
          </a:xfrm>
          <a:prstGeom prst="rect">
            <a:avLst/>
          </a:prstGeom>
          <a:solidFill>
            <a:srgbClr val="765E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 name="Rectangle 29">
            <a:extLst>
              <a:ext uri="{FF2B5EF4-FFF2-40B4-BE49-F238E27FC236}">
                <a16:creationId xmlns:a16="http://schemas.microsoft.com/office/drawing/2014/main" id="{C55A2661-F342-AE43-A462-FDB88CB56F20}"/>
              </a:ext>
            </a:extLst>
          </p:cNvPr>
          <p:cNvSpPr/>
          <p:nvPr userDrawn="1"/>
        </p:nvSpPr>
        <p:spPr>
          <a:xfrm>
            <a:off x="2584450" y="2759075"/>
            <a:ext cx="561975" cy="182563"/>
          </a:xfrm>
          <a:prstGeom prst="rect">
            <a:avLst/>
          </a:prstGeom>
          <a:solidFill>
            <a:srgbClr val="1A72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Rectangle 30">
            <a:extLst>
              <a:ext uri="{FF2B5EF4-FFF2-40B4-BE49-F238E27FC236}">
                <a16:creationId xmlns:a16="http://schemas.microsoft.com/office/drawing/2014/main" id="{4EA9CF61-0281-F04F-A01B-C716C733D40E}"/>
              </a:ext>
            </a:extLst>
          </p:cNvPr>
          <p:cNvSpPr/>
          <p:nvPr userDrawn="1"/>
        </p:nvSpPr>
        <p:spPr>
          <a:xfrm>
            <a:off x="2578100" y="3263900"/>
            <a:ext cx="563563" cy="182563"/>
          </a:xfrm>
          <a:prstGeom prst="rect">
            <a:avLst/>
          </a:prstGeom>
          <a:solidFill>
            <a:srgbClr val="911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2" name="Rectangle 31">
            <a:extLst>
              <a:ext uri="{FF2B5EF4-FFF2-40B4-BE49-F238E27FC236}">
                <a16:creationId xmlns:a16="http://schemas.microsoft.com/office/drawing/2014/main" id="{D2C87CBE-D207-5145-AD98-11EBA6515D18}"/>
              </a:ext>
            </a:extLst>
          </p:cNvPr>
          <p:cNvSpPr/>
          <p:nvPr userDrawn="1"/>
        </p:nvSpPr>
        <p:spPr>
          <a:xfrm>
            <a:off x="2589213" y="3783013"/>
            <a:ext cx="563562" cy="184150"/>
          </a:xfrm>
          <a:prstGeom prst="rect">
            <a:avLst/>
          </a:prstGeom>
          <a:solidFill>
            <a:srgbClr val="A96A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Rectangle 32">
            <a:extLst>
              <a:ext uri="{FF2B5EF4-FFF2-40B4-BE49-F238E27FC236}">
                <a16:creationId xmlns:a16="http://schemas.microsoft.com/office/drawing/2014/main" id="{35890BD6-9B3E-3346-B31D-F5E644351B11}"/>
              </a:ext>
            </a:extLst>
          </p:cNvPr>
          <p:cNvSpPr/>
          <p:nvPr userDrawn="1"/>
        </p:nvSpPr>
        <p:spPr>
          <a:xfrm>
            <a:off x="2589213" y="4329113"/>
            <a:ext cx="563562" cy="182562"/>
          </a:xfrm>
          <a:prstGeom prst="rect">
            <a:avLst/>
          </a:prstGeom>
          <a:solidFill>
            <a:srgbClr val="A59B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4" name="Rectangle 33">
            <a:extLst>
              <a:ext uri="{FF2B5EF4-FFF2-40B4-BE49-F238E27FC236}">
                <a16:creationId xmlns:a16="http://schemas.microsoft.com/office/drawing/2014/main" id="{B05C8A44-CC1A-AF40-B491-CFEB3B396B34}"/>
              </a:ext>
            </a:extLst>
          </p:cNvPr>
          <p:cNvSpPr/>
          <p:nvPr userDrawn="1"/>
        </p:nvSpPr>
        <p:spPr>
          <a:xfrm>
            <a:off x="709613" y="5530850"/>
            <a:ext cx="561975" cy="184150"/>
          </a:xfrm>
          <a:prstGeom prst="rect">
            <a:avLst/>
          </a:prstGeom>
          <a:solidFill>
            <a:srgbClr val="F478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5" name="Rectangle 34">
            <a:extLst>
              <a:ext uri="{FF2B5EF4-FFF2-40B4-BE49-F238E27FC236}">
                <a16:creationId xmlns:a16="http://schemas.microsoft.com/office/drawing/2014/main" id="{1E0E1475-6FC5-894D-9353-4B0F1FE07F9B}"/>
              </a:ext>
            </a:extLst>
          </p:cNvPr>
          <p:cNvSpPr/>
          <p:nvPr userDrawn="1"/>
        </p:nvSpPr>
        <p:spPr>
          <a:xfrm>
            <a:off x="2568575" y="5524500"/>
            <a:ext cx="563563" cy="182563"/>
          </a:xfrm>
          <a:prstGeom prst="rect">
            <a:avLst/>
          </a:prstGeom>
          <a:solidFill>
            <a:srgbClr val="3C8B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6" name="TextBox 45">
            <a:extLst>
              <a:ext uri="{FF2B5EF4-FFF2-40B4-BE49-F238E27FC236}">
                <a16:creationId xmlns:a16="http://schemas.microsoft.com/office/drawing/2014/main" id="{AE7CCF31-E1BA-6947-8DBB-8622C4821528}"/>
              </a:ext>
            </a:extLst>
          </p:cNvPr>
          <p:cNvSpPr txBox="1">
            <a:spLocks noChangeArrowheads="1"/>
          </p:cNvSpPr>
          <p:nvPr userDrawn="1"/>
        </p:nvSpPr>
        <p:spPr bwMode="auto">
          <a:xfrm>
            <a:off x="1436688" y="2447925"/>
            <a:ext cx="628650" cy="276225"/>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200" b="1">
                <a:solidFill>
                  <a:srgbClr val="FFFFFF"/>
                </a:solidFill>
                <a:latin typeface="Arial" panose="020B0604020202020204" pitchFamily="34" charset="0"/>
                <a:cs typeface="Arial" panose="020B0604020202020204" pitchFamily="34" charset="0"/>
              </a:rPr>
              <a:t>CTRC</a:t>
            </a:r>
          </a:p>
        </p:txBody>
      </p:sp>
      <p:grpSp>
        <p:nvGrpSpPr>
          <p:cNvPr id="37" name="Group 46">
            <a:extLst>
              <a:ext uri="{FF2B5EF4-FFF2-40B4-BE49-F238E27FC236}">
                <a16:creationId xmlns:a16="http://schemas.microsoft.com/office/drawing/2014/main" id="{47D03FFB-0412-D040-913D-A362CFDCFBDC}"/>
              </a:ext>
            </a:extLst>
          </p:cNvPr>
          <p:cNvGrpSpPr>
            <a:grpSpLocks/>
          </p:cNvGrpSpPr>
          <p:nvPr userDrawn="1"/>
        </p:nvGrpSpPr>
        <p:grpSpPr bwMode="auto">
          <a:xfrm>
            <a:off x="646113" y="1687513"/>
            <a:ext cx="2682875" cy="4071937"/>
            <a:chOff x="9792" y="1699842"/>
            <a:chExt cx="2682850" cy="4071511"/>
          </a:xfrm>
        </p:grpSpPr>
        <p:sp>
          <p:nvSpPr>
            <p:cNvPr id="38" name="TextBox 47">
              <a:extLst>
                <a:ext uri="{FF2B5EF4-FFF2-40B4-BE49-F238E27FC236}">
                  <a16:creationId xmlns:a16="http://schemas.microsoft.com/office/drawing/2014/main" id="{242E3BB5-0B4E-4A4A-B66A-92132F133146}"/>
                </a:ext>
              </a:extLst>
            </p:cNvPr>
            <p:cNvSpPr txBox="1">
              <a:spLocks noChangeArrowheads="1"/>
            </p:cNvSpPr>
            <p:nvPr userDrawn="1"/>
          </p:nvSpPr>
          <p:spPr bwMode="auto">
            <a:xfrm>
              <a:off x="60592" y="1707778"/>
              <a:ext cx="628644"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CTRC</a:t>
              </a:r>
            </a:p>
          </p:txBody>
        </p:sp>
        <p:sp>
          <p:nvSpPr>
            <p:cNvPr id="39" name="TextBox 48">
              <a:extLst>
                <a:ext uri="{FF2B5EF4-FFF2-40B4-BE49-F238E27FC236}">
                  <a16:creationId xmlns:a16="http://schemas.microsoft.com/office/drawing/2014/main" id="{F50A5C63-8F3D-D34B-8864-8CD061EDFAD9}"/>
                </a:ext>
              </a:extLst>
            </p:cNvPr>
            <p:cNvSpPr txBox="1">
              <a:spLocks noChangeArrowheads="1"/>
            </p:cNvSpPr>
            <p:nvPr userDrawn="1"/>
          </p:nvSpPr>
          <p:spPr bwMode="auto">
            <a:xfrm>
              <a:off x="38367" y="3755439"/>
              <a:ext cx="760405"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SETRC</a:t>
              </a:r>
            </a:p>
          </p:txBody>
        </p:sp>
        <p:sp>
          <p:nvSpPr>
            <p:cNvPr id="40" name="TextBox 49">
              <a:extLst>
                <a:ext uri="{FF2B5EF4-FFF2-40B4-BE49-F238E27FC236}">
                  <a16:creationId xmlns:a16="http://schemas.microsoft.com/office/drawing/2014/main" id="{D5AB2543-F123-1D48-B9DA-9A19F5288494}"/>
                </a:ext>
              </a:extLst>
            </p:cNvPr>
            <p:cNvSpPr txBox="1">
              <a:spLocks noChangeArrowheads="1"/>
            </p:cNvSpPr>
            <p:nvPr userDrawn="1"/>
          </p:nvSpPr>
          <p:spPr bwMode="auto">
            <a:xfrm>
              <a:off x="9792" y="2739545"/>
              <a:ext cx="725480"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NETRC</a:t>
              </a:r>
            </a:p>
          </p:txBody>
        </p:sp>
        <p:sp>
          <p:nvSpPr>
            <p:cNvPr id="41" name="TextBox 50">
              <a:extLst>
                <a:ext uri="{FF2B5EF4-FFF2-40B4-BE49-F238E27FC236}">
                  <a16:creationId xmlns:a16="http://schemas.microsoft.com/office/drawing/2014/main" id="{60319DDC-F9A7-7443-BA8A-1A774C764E4C}"/>
                </a:ext>
              </a:extLst>
            </p:cNvPr>
            <p:cNvSpPr txBox="1">
              <a:spLocks noChangeArrowheads="1"/>
            </p:cNvSpPr>
            <p:nvPr userDrawn="1"/>
          </p:nvSpPr>
          <p:spPr bwMode="auto">
            <a:xfrm>
              <a:off x="24079" y="3245905"/>
              <a:ext cx="749293"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PBTRC</a:t>
              </a:r>
            </a:p>
          </p:txBody>
        </p:sp>
        <p:sp>
          <p:nvSpPr>
            <p:cNvPr id="42" name="TextBox 51">
              <a:extLst>
                <a:ext uri="{FF2B5EF4-FFF2-40B4-BE49-F238E27FC236}">
                  <a16:creationId xmlns:a16="http://schemas.microsoft.com/office/drawing/2014/main" id="{D984FA2A-E227-074C-8BCE-1A152A6793EC}"/>
                </a:ext>
              </a:extLst>
            </p:cNvPr>
            <p:cNvSpPr txBox="1">
              <a:spLocks noChangeArrowheads="1"/>
            </p:cNvSpPr>
            <p:nvPr userDrawn="1"/>
          </p:nvSpPr>
          <p:spPr bwMode="auto">
            <a:xfrm>
              <a:off x="68528" y="5509443"/>
              <a:ext cx="630232"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CCHP</a:t>
              </a:r>
            </a:p>
          </p:txBody>
        </p:sp>
        <p:sp>
          <p:nvSpPr>
            <p:cNvPr id="43" name="TextBox 52">
              <a:extLst>
                <a:ext uri="{FF2B5EF4-FFF2-40B4-BE49-F238E27FC236}">
                  <a16:creationId xmlns:a16="http://schemas.microsoft.com/office/drawing/2014/main" id="{798DF614-65F9-F240-9A5A-24E367DC3811}"/>
                </a:ext>
              </a:extLst>
            </p:cNvPr>
            <p:cNvSpPr txBox="1">
              <a:spLocks noChangeArrowheads="1"/>
            </p:cNvSpPr>
            <p:nvPr userDrawn="1"/>
          </p:nvSpPr>
          <p:spPr bwMode="auto">
            <a:xfrm>
              <a:off x="73291" y="2230012"/>
              <a:ext cx="628644"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HTRC</a:t>
              </a:r>
            </a:p>
          </p:txBody>
        </p:sp>
        <p:sp>
          <p:nvSpPr>
            <p:cNvPr id="44" name="TextBox 53">
              <a:extLst>
                <a:ext uri="{FF2B5EF4-FFF2-40B4-BE49-F238E27FC236}">
                  <a16:creationId xmlns:a16="http://schemas.microsoft.com/office/drawing/2014/main" id="{6933606B-3680-374C-A0D1-4C4A9EE60F3D}"/>
                </a:ext>
              </a:extLst>
            </p:cNvPr>
            <p:cNvSpPr txBox="1">
              <a:spLocks noChangeArrowheads="1"/>
            </p:cNvSpPr>
            <p:nvPr userDrawn="1"/>
          </p:nvSpPr>
          <p:spPr bwMode="auto">
            <a:xfrm>
              <a:off x="57417" y="4303070"/>
              <a:ext cx="628644"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TexLa</a:t>
              </a:r>
            </a:p>
          </p:txBody>
        </p:sp>
        <p:sp>
          <p:nvSpPr>
            <p:cNvPr id="45" name="TextBox 54">
              <a:extLst>
                <a:ext uri="{FF2B5EF4-FFF2-40B4-BE49-F238E27FC236}">
                  <a16:creationId xmlns:a16="http://schemas.microsoft.com/office/drawing/2014/main" id="{DCC09CED-9283-AF46-B03F-8CD824B3C712}"/>
                </a:ext>
              </a:extLst>
            </p:cNvPr>
            <p:cNvSpPr txBox="1">
              <a:spLocks noChangeArrowheads="1"/>
            </p:cNvSpPr>
            <p:nvPr userDrawn="1"/>
          </p:nvSpPr>
          <p:spPr bwMode="auto">
            <a:xfrm>
              <a:off x="1860800" y="1699842"/>
              <a:ext cx="831842"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gpTRAC</a:t>
              </a:r>
            </a:p>
          </p:txBody>
        </p:sp>
        <p:sp>
          <p:nvSpPr>
            <p:cNvPr id="46" name="TextBox 55">
              <a:extLst>
                <a:ext uri="{FF2B5EF4-FFF2-40B4-BE49-F238E27FC236}">
                  <a16:creationId xmlns:a16="http://schemas.microsoft.com/office/drawing/2014/main" id="{5EE8B2E7-ACC3-664C-9551-76A0C0E1EA2E}"/>
                </a:ext>
              </a:extLst>
            </p:cNvPr>
            <p:cNvSpPr txBox="1">
              <a:spLocks noChangeArrowheads="1"/>
            </p:cNvSpPr>
            <p:nvPr userDrawn="1"/>
          </p:nvSpPr>
          <p:spPr bwMode="auto">
            <a:xfrm>
              <a:off x="1952874" y="5503094"/>
              <a:ext cx="630231"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TTAC</a:t>
              </a:r>
            </a:p>
          </p:txBody>
        </p:sp>
        <p:sp>
          <p:nvSpPr>
            <p:cNvPr id="47" name="TextBox 56">
              <a:extLst>
                <a:ext uri="{FF2B5EF4-FFF2-40B4-BE49-F238E27FC236}">
                  <a16:creationId xmlns:a16="http://schemas.microsoft.com/office/drawing/2014/main" id="{A763F981-A960-3340-BE39-B29F024A27E2}"/>
                </a:ext>
              </a:extLst>
            </p:cNvPr>
            <p:cNvSpPr txBox="1">
              <a:spLocks noChangeArrowheads="1"/>
            </p:cNvSpPr>
            <p:nvPr userDrawn="1"/>
          </p:nvSpPr>
          <p:spPr bwMode="auto">
            <a:xfrm>
              <a:off x="1897311" y="3234793"/>
              <a:ext cx="711193"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SCTRC</a:t>
              </a:r>
            </a:p>
          </p:txBody>
        </p:sp>
        <p:sp>
          <p:nvSpPr>
            <p:cNvPr id="48" name="TextBox 57">
              <a:extLst>
                <a:ext uri="{FF2B5EF4-FFF2-40B4-BE49-F238E27FC236}">
                  <a16:creationId xmlns:a16="http://schemas.microsoft.com/office/drawing/2014/main" id="{F21BA363-CBB6-0D4E-9A19-AE2DB4185CC8}"/>
                </a:ext>
              </a:extLst>
            </p:cNvPr>
            <p:cNvSpPr txBox="1">
              <a:spLocks noChangeArrowheads="1"/>
            </p:cNvSpPr>
            <p:nvPr userDrawn="1"/>
          </p:nvSpPr>
          <p:spPr bwMode="auto">
            <a:xfrm>
              <a:off x="1897311" y="2734784"/>
              <a:ext cx="739768"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NRTRC</a:t>
              </a:r>
            </a:p>
          </p:txBody>
        </p:sp>
        <p:sp>
          <p:nvSpPr>
            <p:cNvPr id="49" name="TextBox 58">
              <a:extLst>
                <a:ext uri="{FF2B5EF4-FFF2-40B4-BE49-F238E27FC236}">
                  <a16:creationId xmlns:a16="http://schemas.microsoft.com/office/drawing/2014/main" id="{EF4BCBE6-117B-5842-933F-58BADC902822}"/>
                </a:ext>
              </a:extLst>
            </p:cNvPr>
            <p:cNvSpPr txBox="1">
              <a:spLocks noChangeArrowheads="1"/>
            </p:cNvSpPr>
            <p:nvPr userDrawn="1"/>
          </p:nvSpPr>
          <p:spPr bwMode="auto">
            <a:xfrm>
              <a:off x="1890961" y="3755439"/>
              <a:ext cx="757231"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SWTRC</a:t>
              </a:r>
            </a:p>
          </p:txBody>
        </p:sp>
        <p:sp>
          <p:nvSpPr>
            <p:cNvPr id="50" name="TextBox 59">
              <a:extLst>
                <a:ext uri="{FF2B5EF4-FFF2-40B4-BE49-F238E27FC236}">
                  <a16:creationId xmlns:a16="http://schemas.microsoft.com/office/drawing/2014/main" id="{BEA12DC4-5EBA-7F4D-8020-5FB9ED98E470}"/>
                </a:ext>
              </a:extLst>
            </p:cNvPr>
            <p:cNvSpPr txBox="1">
              <a:spLocks noChangeArrowheads="1"/>
            </p:cNvSpPr>
            <p:nvPr userDrawn="1"/>
          </p:nvSpPr>
          <p:spPr bwMode="auto">
            <a:xfrm>
              <a:off x="1892549" y="4298307"/>
              <a:ext cx="690556"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UMTRC</a:t>
              </a:r>
            </a:p>
          </p:txBody>
        </p:sp>
        <p:sp>
          <p:nvSpPr>
            <p:cNvPr id="51" name="TextBox 60">
              <a:extLst>
                <a:ext uri="{FF2B5EF4-FFF2-40B4-BE49-F238E27FC236}">
                  <a16:creationId xmlns:a16="http://schemas.microsoft.com/office/drawing/2014/main" id="{64B553E5-7FEA-5C40-AF41-0A3BEA194CE8}"/>
                </a:ext>
              </a:extLst>
            </p:cNvPr>
            <p:cNvSpPr txBox="1">
              <a:spLocks noChangeArrowheads="1"/>
            </p:cNvSpPr>
            <p:nvPr userDrawn="1"/>
          </p:nvSpPr>
          <p:spPr bwMode="auto">
            <a:xfrm>
              <a:off x="1890961" y="2228424"/>
              <a:ext cx="754056"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MATRC</a:t>
              </a:r>
            </a:p>
          </p:txBody>
        </p:sp>
      </p:grpSp>
      <p:sp>
        <p:nvSpPr>
          <p:cNvPr id="52" name="TextBox 61">
            <a:extLst>
              <a:ext uri="{FF2B5EF4-FFF2-40B4-BE49-F238E27FC236}">
                <a16:creationId xmlns:a16="http://schemas.microsoft.com/office/drawing/2014/main" id="{D193DAA0-1DDE-6B47-9C92-30863A044EDC}"/>
              </a:ext>
            </a:extLst>
          </p:cNvPr>
          <p:cNvSpPr txBox="1">
            <a:spLocks noChangeArrowheads="1"/>
          </p:cNvSpPr>
          <p:nvPr userDrawn="1"/>
        </p:nvSpPr>
        <p:spPr bwMode="auto">
          <a:xfrm>
            <a:off x="5580063" y="207963"/>
            <a:ext cx="6451600" cy="120015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200">
                <a:solidFill>
                  <a:srgbClr val="000000"/>
                </a:solidFill>
                <a:latin typeface="Arial" panose="020B0604020202020204" pitchFamily="34" charset="0"/>
                <a:ea typeface="Roboto Light"/>
                <a:cs typeface="Arial" panose="020B0604020202020204" pitchFamily="34" charset="0"/>
              </a:rPr>
              <a:t>The National Consortium of Telehealth Resource Centers (NCTRC) consists of 14 Telehealth Resource Centers (TRCs). As a consortium, the TRCs have an unparalleled amount of resources available to help virtual programs across the nation, especially within rural communities. Each TRC is staffed with telehealth experts to who are available to provide guidance and answer questions. As telehealth continues to gain more visibility and recognition in healthcare, the TRCs will remain positioned to provide assistance for all.</a:t>
            </a:r>
          </a:p>
        </p:txBody>
      </p:sp>
      <p:pic>
        <p:nvPicPr>
          <p:cNvPr id="53" name="Picture 62">
            <a:extLst>
              <a:ext uri="{FF2B5EF4-FFF2-40B4-BE49-F238E27FC236}">
                <a16:creationId xmlns:a16="http://schemas.microsoft.com/office/drawing/2014/main" id="{CE3EB850-911F-484E-85B9-1425D1E36A22}"/>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578475" y="1441450"/>
            <a:ext cx="6453188"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6284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9535BF-6E68-7F47-8A9F-E0F861EFB1AE}"/>
              </a:ext>
            </a:extLst>
          </p:cNvPr>
          <p:cNvSpPr/>
          <p:nvPr userDrawn="1"/>
        </p:nvSpPr>
        <p:spPr>
          <a:xfrm>
            <a:off x="0" y="0"/>
            <a:ext cx="12288838" cy="3733800"/>
          </a:xfrm>
          <a:prstGeom prst="rect">
            <a:avLst/>
          </a:prstGeom>
          <a:solidFill>
            <a:srgbClr val="0A53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886327" y="1866987"/>
            <a:ext cx="10515600" cy="1325563"/>
          </a:xfrm>
          <a:prstGeom prst="rect">
            <a:avLst/>
          </a:prstGeom>
        </p:spPr>
        <p:txBody>
          <a:bodyPr/>
          <a:lstStyle>
            <a:lvl1pPr algn="ct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8" name="Text Placeholder 2"/>
          <p:cNvSpPr>
            <a:spLocks noGrp="1"/>
          </p:cNvSpPr>
          <p:nvPr>
            <p:ph type="body" idx="1"/>
          </p:nvPr>
        </p:nvSpPr>
        <p:spPr>
          <a:xfrm>
            <a:off x="886327" y="3899657"/>
            <a:ext cx="10515600" cy="1500187"/>
          </a:xfrm>
          <a:prstGeom prst="rect">
            <a:avLst/>
          </a:prstGeom>
        </p:spPr>
        <p:txBody>
          <a:bodyPr/>
          <a:lstStyle>
            <a:lvl1pPr marL="0" indent="0">
              <a:buNone/>
              <a:defRPr sz="2400">
                <a:solidFill>
                  <a:srgbClr val="0C5587"/>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9993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 Se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5F9943-38C3-E842-9E6E-7A502265601F}"/>
              </a:ext>
            </a:extLst>
          </p:cNvPr>
          <p:cNvSpPr/>
          <p:nvPr userDrawn="1"/>
        </p:nvSpPr>
        <p:spPr>
          <a:xfrm>
            <a:off x="0" y="0"/>
            <a:ext cx="12288838"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4" name="Group 12">
            <a:extLst>
              <a:ext uri="{FF2B5EF4-FFF2-40B4-BE49-F238E27FC236}">
                <a16:creationId xmlns:a16="http://schemas.microsoft.com/office/drawing/2014/main" id="{B76C885F-A558-4845-A46A-E65A72F05119}"/>
              </a:ext>
            </a:extLst>
          </p:cNvPr>
          <p:cNvGrpSpPr>
            <a:grpSpLocks/>
          </p:cNvGrpSpPr>
          <p:nvPr userDrawn="1"/>
        </p:nvGrpSpPr>
        <p:grpSpPr bwMode="auto">
          <a:xfrm>
            <a:off x="781050" y="1566863"/>
            <a:ext cx="0" cy="3114675"/>
            <a:chOff x="600552" y="0"/>
            <a:chExt cx="0" cy="3114675"/>
          </a:xfrm>
        </p:grpSpPr>
        <p:cxnSp>
          <p:nvCxnSpPr>
            <p:cNvPr id="5" name="Straight Connector 4">
              <a:extLst>
                <a:ext uri="{FF2B5EF4-FFF2-40B4-BE49-F238E27FC236}">
                  <a16:creationId xmlns:a16="http://schemas.microsoft.com/office/drawing/2014/main" id="{639A0BBF-0163-9742-961A-5257EEC516C3}"/>
                </a:ext>
              </a:extLst>
            </p:cNvPr>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63040AA-0213-B247-97C7-496DD59BA97C}"/>
                </a:ext>
              </a:extLst>
            </p:cNvPr>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4932F98-C49B-E049-8ED4-A50933F7EF75}"/>
                </a:ext>
              </a:extLst>
            </p:cNvPr>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10486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 Set 2">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1CA316A7-6671-4948-AFBD-3C24F0CA86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7733">
            <a:off x="484188" y="1792288"/>
            <a:ext cx="34448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835640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1" y="457203"/>
            <a:ext cx="11353800" cy="895351"/>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331462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tandard - Se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1DC4F9-0398-A147-87A7-24B8426348AE}"/>
              </a:ext>
            </a:extLst>
          </p:cNvPr>
          <p:cNvSpPr/>
          <p:nvPr userDrawn="1"/>
        </p:nvSpPr>
        <p:spPr>
          <a:xfrm>
            <a:off x="0" y="0"/>
            <a:ext cx="12288838"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2">
            <a:extLst>
              <a:ext uri="{FF2B5EF4-FFF2-40B4-BE49-F238E27FC236}">
                <a16:creationId xmlns:a16="http://schemas.microsoft.com/office/drawing/2014/main" id="{51C1B80D-B82F-A649-A016-E017037C8E03}"/>
              </a:ext>
            </a:extLst>
          </p:cNvPr>
          <p:cNvGrpSpPr>
            <a:grpSpLocks/>
          </p:cNvGrpSpPr>
          <p:nvPr userDrawn="1"/>
        </p:nvGrpSpPr>
        <p:grpSpPr bwMode="auto">
          <a:xfrm>
            <a:off x="781050" y="1566863"/>
            <a:ext cx="0" cy="3114675"/>
            <a:chOff x="600552" y="0"/>
            <a:chExt cx="0" cy="3114675"/>
          </a:xfrm>
        </p:grpSpPr>
        <p:cxnSp>
          <p:nvCxnSpPr>
            <p:cNvPr id="7" name="Straight Connector 6">
              <a:extLst>
                <a:ext uri="{FF2B5EF4-FFF2-40B4-BE49-F238E27FC236}">
                  <a16:creationId xmlns:a16="http://schemas.microsoft.com/office/drawing/2014/main" id="{973CAE99-7D1D-C941-B760-488171F50B5B}"/>
                </a:ext>
              </a:extLst>
            </p:cNvPr>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18C31A9-164B-9042-B531-D89234367545}"/>
                </a:ext>
              </a:extLst>
            </p:cNvPr>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D590BF8-F381-7844-8520-4C22DC62F70C}"/>
                </a:ext>
              </a:extLst>
            </p:cNvPr>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7" y="1711325"/>
            <a:ext cx="10839452"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854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Comparative - Se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7E9837-0BF4-2143-9BD6-32CC9AAE0355}"/>
              </a:ext>
            </a:extLst>
          </p:cNvPr>
          <p:cNvSpPr/>
          <p:nvPr userDrawn="1"/>
        </p:nvSpPr>
        <p:spPr>
          <a:xfrm>
            <a:off x="0" y="0"/>
            <a:ext cx="12288838"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2">
            <a:extLst>
              <a:ext uri="{FF2B5EF4-FFF2-40B4-BE49-F238E27FC236}">
                <a16:creationId xmlns:a16="http://schemas.microsoft.com/office/drawing/2014/main" id="{5D851DB0-2723-EA48-BBE0-562DE5A9351E}"/>
              </a:ext>
            </a:extLst>
          </p:cNvPr>
          <p:cNvGrpSpPr>
            <a:grpSpLocks/>
          </p:cNvGrpSpPr>
          <p:nvPr userDrawn="1"/>
        </p:nvGrpSpPr>
        <p:grpSpPr bwMode="auto">
          <a:xfrm>
            <a:off x="781050" y="1566863"/>
            <a:ext cx="0" cy="3114675"/>
            <a:chOff x="600552" y="0"/>
            <a:chExt cx="0" cy="3114675"/>
          </a:xfrm>
        </p:grpSpPr>
        <p:cxnSp>
          <p:nvCxnSpPr>
            <p:cNvPr id="7" name="Straight Connector 6">
              <a:extLst>
                <a:ext uri="{FF2B5EF4-FFF2-40B4-BE49-F238E27FC236}">
                  <a16:creationId xmlns:a16="http://schemas.microsoft.com/office/drawing/2014/main" id="{AD058C93-0DF1-4E44-8274-E44379DB2ED2}"/>
                </a:ext>
              </a:extLst>
            </p:cNvPr>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CBAF448-64EA-3047-ABFD-96CC0B43C719}"/>
                </a:ext>
              </a:extLst>
            </p:cNvPr>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B40A867-12C1-874E-9AB2-EF0C200ABEA2}"/>
                </a:ext>
              </a:extLst>
            </p:cNvPr>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3025" y="1711325"/>
            <a:ext cx="5438776"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2190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Text Placeholder 10"/>
          <p:cNvSpPr>
            <a:spLocks noGrp="1"/>
          </p:cNvSpPr>
          <p:nvPr>
            <p:ph type="body" sz="quarter" idx="16"/>
          </p:nvPr>
        </p:nvSpPr>
        <p:spPr>
          <a:xfrm>
            <a:off x="685800" y="2248281"/>
            <a:ext cx="3355975" cy="3502152"/>
          </a:xfrm>
        </p:spPr>
        <p:txBody>
          <a:bodyPr/>
          <a:lstStyle>
            <a:lvl1pPr marL="228600" indent="-228600">
              <a:lnSpc>
                <a:spcPct val="110000"/>
              </a:lnSpc>
              <a:buSzPct val="100000"/>
              <a:defRPr sz="1600"/>
            </a:lvl1pPr>
            <a:lvl2pPr marL="571500" indent="-285750">
              <a:defRPr sz="1600"/>
            </a:lvl2pPr>
            <a:lvl3pPr marL="857250" indent="-228600">
              <a:defRPr sz="1600"/>
            </a:lvl3pPr>
            <a:lvl4pPr>
              <a:lnSpc>
                <a:spcPct val="100000"/>
              </a:lnSpc>
              <a:spcBef>
                <a:spcPts val="1200"/>
              </a:spcBef>
              <a:spcAft>
                <a:spcPts val="100"/>
              </a:spcAft>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
          </p:nvPr>
        </p:nvSpPr>
        <p:spPr>
          <a:xfrm>
            <a:off x="685800" y="1828800"/>
            <a:ext cx="3355848" cy="371102"/>
          </a:xfrm>
        </p:spPr>
        <p:txBody>
          <a:bodyPr anchor="t" anchorCtr="0"/>
          <a:lstStyle>
            <a:lvl1pPr marL="0" indent="0">
              <a:buNone/>
              <a:defRPr sz="2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2"/>
          <p:cNvSpPr>
            <a:spLocks noGrp="1"/>
          </p:cNvSpPr>
          <p:nvPr>
            <p:ph type="body" idx="19"/>
          </p:nvPr>
        </p:nvSpPr>
        <p:spPr>
          <a:xfrm>
            <a:off x="4402836" y="1828800"/>
            <a:ext cx="3355848" cy="374904"/>
          </a:xfrm>
        </p:spPr>
        <p:txBody>
          <a:bodyPr anchor="t" anchorCtr="0"/>
          <a:lstStyle>
            <a:lvl1pPr marL="0" indent="0">
              <a:buNone/>
              <a:defRPr sz="2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2"/>
          <p:cNvSpPr>
            <a:spLocks noGrp="1"/>
          </p:cNvSpPr>
          <p:nvPr>
            <p:ph type="body" idx="20"/>
          </p:nvPr>
        </p:nvSpPr>
        <p:spPr>
          <a:xfrm>
            <a:off x="8138096" y="1828800"/>
            <a:ext cx="3319272" cy="374904"/>
          </a:xfrm>
        </p:spPr>
        <p:txBody>
          <a:bodyPr anchor="t" anchorCtr="0"/>
          <a:lstStyle>
            <a:lvl1pPr marL="0" indent="0">
              <a:buNone/>
              <a:defRPr sz="2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Text Placeholder 6"/>
          <p:cNvSpPr>
            <a:spLocks noGrp="1"/>
          </p:cNvSpPr>
          <p:nvPr>
            <p:ph type="body" sz="quarter" idx="21"/>
          </p:nvPr>
        </p:nvSpPr>
        <p:spPr>
          <a:xfrm>
            <a:off x="2587752" y="6300216"/>
            <a:ext cx="5705856" cy="557784"/>
          </a:xfrm>
        </p:spPr>
        <p:txBody>
          <a:bodyPr lIns="91440" anchor="ctr"/>
          <a:lstStyle>
            <a:lvl1pPr marL="0" indent="0">
              <a:buNone/>
              <a:defRPr sz="800"/>
            </a:lvl1pPr>
            <a:lvl2pPr marL="228600" indent="0">
              <a:buNone/>
              <a:defRPr/>
            </a:lvl2pPr>
          </a:lstStyle>
          <a:p>
            <a:pPr lvl="0"/>
            <a:r>
              <a:rPr lang="en-US"/>
              <a:t>Edit Master text styles</a:t>
            </a:r>
          </a:p>
        </p:txBody>
      </p:sp>
      <p:sp>
        <p:nvSpPr>
          <p:cNvPr id="17" name="Text Placeholder 10"/>
          <p:cNvSpPr>
            <a:spLocks noGrp="1"/>
          </p:cNvSpPr>
          <p:nvPr>
            <p:ph type="body" sz="quarter" idx="22"/>
          </p:nvPr>
        </p:nvSpPr>
        <p:spPr>
          <a:xfrm>
            <a:off x="4402709" y="2248281"/>
            <a:ext cx="3355975" cy="3502152"/>
          </a:xfrm>
        </p:spPr>
        <p:txBody>
          <a:bodyPr/>
          <a:lstStyle>
            <a:lvl1pPr marL="228600" indent="-228600">
              <a:lnSpc>
                <a:spcPct val="110000"/>
              </a:lnSpc>
              <a:buSzPct val="100000"/>
              <a:defRPr sz="1600"/>
            </a:lvl1pPr>
            <a:lvl2pPr marL="571500" indent="-285750">
              <a:defRPr sz="1600"/>
            </a:lvl2pPr>
            <a:lvl3pPr marL="857250" indent="-228600">
              <a:defRPr sz="1600"/>
            </a:lvl3pPr>
            <a:lvl4pPr>
              <a:lnSpc>
                <a:spcPct val="100000"/>
              </a:lnSpc>
              <a:spcBef>
                <a:spcPts val="1200"/>
              </a:spcBef>
              <a:spcAft>
                <a:spcPts val="100"/>
              </a:spcAft>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0"/>
          <p:cNvSpPr>
            <a:spLocks noGrp="1"/>
          </p:cNvSpPr>
          <p:nvPr>
            <p:ph type="body" sz="quarter" idx="23"/>
          </p:nvPr>
        </p:nvSpPr>
        <p:spPr>
          <a:xfrm>
            <a:off x="8138096" y="2248281"/>
            <a:ext cx="3355975" cy="3502152"/>
          </a:xfrm>
        </p:spPr>
        <p:txBody>
          <a:bodyPr/>
          <a:lstStyle>
            <a:lvl1pPr marL="228600" indent="-228600">
              <a:lnSpc>
                <a:spcPct val="110000"/>
              </a:lnSpc>
              <a:buSzPct val="100000"/>
              <a:defRPr sz="1600"/>
            </a:lvl1pPr>
            <a:lvl2pPr marL="571500" indent="-285750">
              <a:defRPr sz="1600"/>
            </a:lvl2pPr>
            <a:lvl3pPr marL="857250" indent="-228600">
              <a:defRPr sz="1600"/>
            </a:lvl3pPr>
            <a:lvl4pPr>
              <a:lnSpc>
                <a:spcPct val="100000"/>
              </a:lnSpc>
              <a:spcBef>
                <a:spcPts val="1200"/>
              </a:spcBef>
              <a:spcAft>
                <a:spcPts val="100"/>
              </a:spcAft>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1C71776F-3E2D-6B47-96E8-E27E20C98E6C}"/>
              </a:ext>
            </a:extLst>
          </p:cNvPr>
          <p:cNvSpPr>
            <a:spLocks noGrp="1"/>
          </p:cNvSpPr>
          <p:nvPr>
            <p:ph type="dt" sz="half" idx="24"/>
          </p:nvPr>
        </p:nvSpPr>
        <p:spPr/>
        <p:txBody>
          <a:bodyPr/>
          <a:lstStyle>
            <a:lvl1pPr>
              <a:defRPr/>
            </a:lvl1pPr>
          </a:lstStyle>
          <a:p>
            <a:pPr>
              <a:defRPr/>
            </a:pPr>
            <a:endParaRPr lang="en-US"/>
          </a:p>
        </p:txBody>
      </p:sp>
      <p:sp>
        <p:nvSpPr>
          <p:cNvPr id="12" name="Footer Placeholder 4">
            <a:extLst>
              <a:ext uri="{FF2B5EF4-FFF2-40B4-BE49-F238E27FC236}">
                <a16:creationId xmlns:a16="http://schemas.microsoft.com/office/drawing/2014/main" id="{0640F180-EED5-A343-9A15-C25E75CC8C74}"/>
              </a:ext>
            </a:extLst>
          </p:cNvPr>
          <p:cNvSpPr>
            <a:spLocks noGrp="1"/>
          </p:cNvSpPr>
          <p:nvPr>
            <p:ph type="ftr" sz="quarter" idx="25"/>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DD8ADA03-ED15-3E40-8137-19A1904701FD}"/>
              </a:ext>
            </a:extLst>
          </p:cNvPr>
          <p:cNvSpPr>
            <a:spLocks noGrp="1"/>
          </p:cNvSpPr>
          <p:nvPr>
            <p:ph type="sldNum" sz="quarter" idx="26"/>
          </p:nvPr>
        </p:nvSpPr>
        <p:spPr/>
        <p:txBody>
          <a:bodyPr/>
          <a:lstStyle>
            <a:lvl1pPr>
              <a:defRPr/>
            </a:lvl1pPr>
          </a:lstStyle>
          <a:p>
            <a:pPr>
              <a:defRPr/>
            </a:pPr>
            <a:fld id="{D80584CD-6ACF-6C4E-A1A8-3EA7374C5D9A}" type="slidenum">
              <a:rPr lang="en-US" altLang="en-US"/>
              <a:pPr>
                <a:defRPr/>
              </a:pPr>
              <a:t>‹#›</a:t>
            </a:fld>
            <a:endParaRPr lang="en-US" altLang="en-US"/>
          </a:p>
        </p:txBody>
      </p:sp>
    </p:spTree>
    <p:extLst>
      <p:ext uri="{BB962C8B-B14F-4D97-AF65-F5344CB8AC3E}">
        <p14:creationId xmlns:p14="http://schemas.microsoft.com/office/powerpoint/2010/main" val="2200539491"/>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ndard &amp; Photo - Se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A00B3B-E946-4340-959A-3C7E6A9F1D4E}"/>
              </a:ext>
            </a:extLst>
          </p:cNvPr>
          <p:cNvSpPr/>
          <p:nvPr userDrawn="1"/>
        </p:nvSpPr>
        <p:spPr>
          <a:xfrm>
            <a:off x="0" y="0"/>
            <a:ext cx="12288838"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2">
            <a:extLst>
              <a:ext uri="{FF2B5EF4-FFF2-40B4-BE49-F238E27FC236}">
                <a16:creationId xmlns:a16="http://schemas.microsoft.com/office/drawing/2014/main" id="{701CA3C2-0DDD-5B4C-8E41-F36A0261F3CD}"/>
              </a:ext>
            </a:extLst>
          </p:cNvPr>
          <p:cNvGrpSpPr>
            <a:grpSpLocks/>
          </p:cNvGrpSpPr>
          <p:nvPr userDrawn="1"/>
        </p:nvGrpSpPr>
        <p:grpSpPr bwMode="auto">
          <a:xfrm>
            <a:off x="781050" y="1566863"/>
            <a:ext cx="0" cy="3114675"/>
            <a:chOff x="600552" y="0"/>
            <a:chExt cx="0" cy="3114675"/>
          </a:xfrm>
        </p:grpSpPr>
        <p:cxnSp>
          <p:nvCxnSpPr>
            <p:cNvPr id="7" name="Straight Connector 6">
              <a:extLst>
                <a:ext uri="{FF2B5EF4-FFF2-40B4-BE49-F238E27FC236}">
                  <a16:creationId xmlns:a16="http://schemas.microsoft.com/office/drawing/2014/main" id="{FE634D34-3353-8947-9685-A685E51B94BF}"/>
                </a:ext>
              </a:extLst>
            </p:cNvPr>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2CDC90-4A22-9B44-B490-11CF1BE95B88}"/>
                </a:ext>
              </a:extLst>
            </p:cNvPr>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34BB19-FB91-3148-983B-7CCF4314CD7F}"/>
                </a:ext>
              </a:extLst>
            </p:cNvPr>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5" y="1711325"/>
            <a:ext cx="4714875"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p:cNvSpPr>
            <a:spLocks noGrp="1"/>
          </p:cNvSpPr>
          <p:nvPr>
            <p:ph type="pic" idx="10"/>
          </p:nvPr>
        </p:nvSpPr>
        <p:spPr>
          <a:xfrm>
            <a:off x="6800372" y="1872615"/>
            <a:ext cx="3671888" cy="404248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Tree>
    <p:extLst>
      <p:ext uri="{BB962C8B-B14F-4D97-AF65-F5344CB8AC3E}">
        <p14:creationId xmlns:p14="http://schemas.microsoft.com/office/powerpoint/2010/main" val="31385295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 Set 2">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404B84C5-DE7F-3A4B-8177-DF738B484F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7733">
            <a:off x="484188" y="1792288"/>
            <a:ext cx="34448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73913" y="2507842"/>
            <a:ext cx="10515600" cy="1325563"/>
          </a:xfrm>
          <a:prstGeom prst="rect">
            <a:avLst/>
          </a:prstGeom>
        </p:spPr>
        <p:txBody>
          <a:bodyPr/>
          <a:lstStyle>
            <a:lvl1pPr>
              <a:defRPr>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230746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tandard - Set 2">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B49D7367-B4C3-8E4F-B528-DE91A7CE02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7733">
            <a:off x="484188" y="1792288"/>
            <a:ext cx="34448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3704323" y="2352675"/>
            <a:ext cx="7754255"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83620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Comparative - Set 2">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13AD7954-E73C-8345-969B-923CC95C9C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7733">
            <a:off x="484188" y="1792288"/>
            <a:ext cx="34448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867651" y="2352675"/>
            <a:ext cx="3590927"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0"/>
          </p:nvPr>
        </p:nvSpPr>
        <p:spPr>
          <a:xfrm>
            <a:off x="3704323" y="2352675"/>
            <a:ext cx="3590927"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200147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1" y="457203"/>
            <a:ext cx="11353800" cy="2247901"/>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23852" y="2971804"/>
            <a:ext cx="11555413" cy="2828925"/>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13287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Standard - Set 3">
    <p:spTree>
      <p:nvGrpSpPr>
        <p:cNvPr id="1" name=""/>
        <p:cNvGrpSpPr/>
        <p:nvPr/>
      </p:nvGrpSpPr>
      <p:grpSpPr>
        <a:xfrm>
          <a:off x="0" y="0"/>
          <a:ext cx="0" cy="0"/>
          <a:chOff x="0" y="0"/>
          <a:chExt cx="0" cy="0"/>
        </a:xfrm>
      </p:grpSpPr>
      <p:sp>
        <p:nvSpPr>
          <p:cNvPr id="2" name="Title 1"/>
          <p:cNvSpPr>
            <a:spLocks noGrp="1"/>
          </p:cNvSpPr>
          <p:nvPr>
            <p:ph type="title"/>
          </p:nvPr>
        </p:nvSpPr>
        <p:spPr>
          <a:xfrm>
            <a:off x="495300" y="457200"/>
            <a:ext cx="4276725" cy="16002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9"/>
            <a:ext cx="6172200" cy="4873625"/>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latin typeface="Arial" panose="020B0604020202020204" pitchFamily="34" charset="0"/>
                <a:ea typeface="Roboto" panose="02000000000000000000" pitchFamily="2"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2253222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and Picture - Set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9"/>
            <a:ext cx="6172200" cy="4873625"/>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8" name="Title 1"/>
          <p:cNvSpPr>
            <a:spLocks noGrp="1"/>
          </p:cNvSpPr>
          <p:nvPr>
            <p:ph type="title"/>
          </p:nvPr>
        </p:nvSpPr>
        <p:spPr>
          <a:xfrm>
            <a:off x="495300" y="457200"/>
            <a:ext cx="4276725" cy="16002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9"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latin typeface="Arial" panose="020B0604020202020204" pitchFamily="34" charset="0"/>
                <a:ea typeface="Roboto" panose="02000000000000000000" pitchFamily="2"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86877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5CA241BD-D8A5-5E46-8730-11CE4A263338}"/>
              </a:ext>
            </a:extLst>
          </p:cNvPr>
          <p:cNvSpPr txBox="1">
            <a:spLocks noChangeAspect="1"/>
          </p:cNvSpPr>
          <p:nvPr/>
        </p:nvSpPr>
        <p:spPr>
          <a:xfrm>
            <a:off x="685800" y="6199188"/>
            <a:ext cx="2743200" cy="274637"/>
          </a:xfrm>
          <a:prstGeom prst="rect">
            <a:avLst/>
          </a:prstGeom>
        </p:spPr>
        <p:txBody>
          <a:bodyPr lIns="0" tIns="0" rIns="0" bIns="0" anchor="ctr"/>
          <a:lstStyle>
            <a:defPPr>
              <a:defRPr lang="en-US"/>
            </a:defPPr>
            <a:lvl1pPr marL="0" algn="l" defTabSz="914400" rtl="0" eaLnBrk="1" latinLnBrk="0" hangingPunct="1">
              <a:defRPr sz="1200" b="1" kern="0" cap="none" spc="40" baseline="0">
                <a:solidFill>
                  <a:schemeClr val="accent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600" dirty="0">
                <a:solidFill>
                  <a:srgbClr val="FFFFFF"/>
                </a:solidFill>
              </a:rPr>
              <a:t>mwe.com</a:t>
            </a:r>
          </a:p>
        </p:txBody>
      </p:sp>
      <p:pic>
        <p:nvPicPr>
          <p:cNvPr id="7" name="Picture 8">
            <a:extLst>
              <a:ext uri="{FF2B5EF4-FFF2-40B4-BE49-F238E27FC236}">
                <a16:creationId xmlns:a16="http://schemas.microsoft.com/office/drawing/2014/main" id="{20972D02-C548-BD48-B4F6-3AD78273A1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04450" y="430213"/>
            <a:ext cx="13731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D48F2723-98A0-6B4F-863F-3AE98854E9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37713" y="5824538"/>
            <a:ext cx="19288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658368"/>
            <a:ext cx="6419088" cy="2478024"/>
          </a:xfrm>
        </p:spPr>
        <p:txBody>
          <a:bodyPr>
            <a:no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538728"/>
            <a:ext cx="6419088" cy="557784"/>
          </a:xfrm>
        </p:spPr>
        <p:txBody>
          <a:bodyPr/>
          <a:lstStyle>
            <a:lvl1pPr marL="0" indent="0" algn="l">
              <a:lnSpc>
                <a:spcPct val="110000"/>
              </a:lnSpc>
              <a:buNone/>
              <a:defRPr sz="20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8"/>
          <p:cNvSpPr>
            <a:spLocks noGrp="1"/>
          </p:cNvSpPr>
          <p:nvPr>
            <p:ph type="body" sz="quarter" idx="11"/>
          </p:nvPr>
        </p:nvSpPr>
        <p:spPr>
          <a:xfrm>
            <a:off x="685800" y="4215384"/>
            <a:ext cx="6400800" cy="1517904"/>
          </a:xfrm>
        </p:spPr>
        <p:txBody>
          <a:bodyPr/>
          <a:lstStyle>
            <a:lvl1pPr marL="0" indent="0">
              <a:buNone/>
              <a:defRPr sz="1600">
                <a:solidFill>
                  <a:srgbClr val="FFFFFF"/>
                </a:solidFill>
              </a:defRPr>
            </a:lvl1pPr>
            <a:lvl6pPr>
              <a:defRPr>
                <a:solidFill>
                  <a:schemeClr val="bg1"/>
                </a:solidFill>
              </a:defRPr>
            </a:lvl6pPr>
          </a:lstStyle>
          <a:p>
            <a:pPr lvl="0"/>
            <a:r>
              <a:rPr lang="en-US"/>
              <a:t>Edit Master text styles</a:t>
            </a:r>
          </a:p>
        </p:txBody>
      </p:sp>
      <p:sp>
        <p:nvSpPr>
          <p:cNvPr id="9" name="Date Placeholder 3">
            <a:extLst>
              <a:ext uri="{FF2B5EF4-FFF2-40B4-BE49-F238E27FC236}">
                <a16:creationId xmlns:a16="http://schemas.microsoft.com/office/drawing/2014/main" id="{27B37243-CE63-1F43-9148-C3D294F56ABA}"/>
              </a:ext>
            </a:extLst>
          </p:cNvPr>
          <p:cNvSpPr>
            <a:spLocks noGrp="1"/>
          </p:cNvSpPr>
          <p:nvPr>
            <p:ph type="dt" sz="half" idx="12"/>
          </p:nvPr>
        </p:nvSpPr>
        <p:spPr>
          <a:xfrm>
            <a:off x="685800" y="5907088"/>
            <a:ext cx="2743200" cy="274637"/>
          </a:xfrm>
        </p:spPr>
        <p:txBody>
          <a:bodyPr lIns="0"/>
          <a:lstStyle>
            <a:lvl1pPr algn="l">
              <a:defRPr sz="1400">
                <a:solidFill>
                  <a:srgbClr val="FFFFFF"/>
                </a:solidFill>
              </a:defRPr>
            </a:lvl1pPr>
          </a:lstStyle>
          <a:p>
            <a:pPr>
              <a:defRPr/>
            </a:pPr>
            <a:endParaRPr lang="en-US"/>
          </a:p>
        </p:txBody>
      </p:sp>
    </p:spTree>
    <p:extLst>
      <p:ext uri="{BB962C8B-B14F-4D97-AF65-F5344CB8AC3E}">
        <p14:creationId xmlns:p14="http://schemas.microsoft.com/office/powerpoint/2010/main" val="2270064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cap="all"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vl1pPr>
            <a:lvl2pPr>
              <a:defRPr/>
            </a:lvl2pPr>
            <a:lvl3pPr marL="1028700" indent="-285750">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87752" y="6300216"/>
            <a:ext cx="5705856" cy="557784"/>
          </a:xfrm>
        </p:spPr>
        <p:txBody>
          <a:bodyPr lIns="91440" anchor="ctr"/>
          <a:lstStyle>
            <a:lvl1pPr marL="0" indent="0">
              <a:buNone/>
              <a:defRPr sz="800">
                <a:latin typeface="Arial" panose="020B0604020202020204" pitchFamily="34" charset="0"/>
                <a:cs typeface="Arial" panose="020B0604020202020204" pitchFamily="34" charset="0"/>
              </a:defRPr>
            </a:lvl1pPr>
          </a:lstStyle>
          <a:p>
            <a:pPr lvl="0"/>
            <a:r>
              <a:rPr lang="en-US"/>
              <a:t>Edit Master text styles</a:t>
            </a:r>
          </a:p>
        </p:txBody>
      </p:sp>
      <p:sp>
        <p:nvSpPr>
          <p:cNvPr id="5" name="Date Placeholder 3">
            <a:extLst>
              <a:ext uri="{FF2B5EF4-FFF2-40B4-BE49-F238E27FC236}">
                <a16:creationId xmlns:a16="http://schemas.microsoft.com/office/drawing/2014/main" id="{536BF1CC-7D15-2D45-8BDC-43AD23FF7146}"/>
              </a:ext>
            </a:extLst>
          </p:cNvPr>
          <p:cNvSpPr>
            <a:spLocks noGrp="1"/>
          </p:cNvSpPr>
          <p:nvPr>
            <p:ph type="dt" sz="half" idx="14"/>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3B5D184-C8BD-F74D-99C4-168957D626E1}"/>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EC7324-1C53-2446-AD31-54BCADE40E2D}"/>
              </a:ext>
            </a:extLst>
          </p:cNvPr>
          <p:cNvSpPr>
            <a:spLocks noGrp="1"/>
          </p:cNvSpPr>
          <p:nvPr>
            <p:ph type="sldNum" sz="quarter" idx="16"/>
          </p:nvPr>
        </p:nvSpPr>
        <p:spPr/>
        <p:txBody>
          <a:bodyPr/>
          <a:lstStyle>
            <a:lvl1pPr>
              <a:defRPr/>
            </a:lvl1pPr>
          </a:lstStyle>
          <a:p>
            <a:pPr>
              <a:defRPr/>
            </a:pPr>
            <a:fld id="{D12D3528-40B4-304F-A6B8-87DCAB54CB79}" type="slidenum">
              <a:rPr lang="en-US" altLang="en-US"/>
              <a:pPr>
                <a:defRPr/>
              </a:pPr>
              <a:t>‹#›</a:t>
            </a:fld>
            <a:endParaRPr lang="en-US" altLang="en-US"/>
          </a:p>
        </p:txBody>
      </p:sp>
    </p:spTree>
    <p:extLst>
      <p:ext uri="{BB962C8B-B14F-4D97-AF65-F5344CB8AC3E}">
        <p14:creationId xmlns:p14="http://schemas.microsoft.com/office/powerpoint/2010/main" val="3726089616"/>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685800" y="1825625"/>
            <a:ext cx="5212080" cy="4114800"/>
          </a:xfrm>
        </p:spPr>
        <p:txBody>
          <a:bodyPr>
            <a:normAutofit/>
          </a:bodyPr>
          <a:lstStyle>
            <a:lvl1pPr marL="228600" indent="-228600">
              <a:lnSpc>
                <a:spcPct val="110000"/>
              </a:lnSpc>
              <a:buSzPct val="100000"/>
              <a:defRPr sz="1600"/>
            </a:lvl1pPr>
            <a:lvl2pPr marL="514350" indent="-228600">
              <a:defRPr sz="1600"/>
            </a:lvl2pPr>
            <a:lvl3pPr marL="800100" indent="-228600">
              <a:defRPr sz="1600"/>
            </a:lvl3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87752" y="6300216"/>
            <a:ext cx="5705856" cy="557784"/>
          </a:xfrm>
        </p:spPr>
        <p:txBody>
          <a:bodyPr lIns="91440" anchor="ctr"/>
          <a:lstStyle>
            <a:lvl1pPr marL="0" indent="0">
              <a:buNone/>
              <a:defRPr sz="800">
                <a:latin typeface="Arial" panose="020B0604020202020204" pitchFamily="34" charset="0"/>
                <a:cs typeface="Arial" panose="020B0604020202020204" pitchFamily="34" charset="0"/>
              </a:defRPr>
            </a:lvl1pPr>
          </a:lstStyle>
          <a:p>
            <a:pPr lvl="0"/>
            <a:r>
              <a:rPr lang="en-US"/>
              <a:t>Edit Master text styles</a:t>
            </a:r>
          </a:p>
        </p:txBody>
      </p:sp>
      <p:sp>
        <p:nvSpPr>
          <p:cNvPr id="9" name="Content Placeholder 2"/>
          <p:cNvSpPr>
            <a:spLocks noGrp="1"/>
          </p:cNvSpPr>
          <p:nvPr>
            <p:ph sz="half" idx="14"/>
          </p:nvPr>
        </p:nvSpPr>
        <p:spPr>
          <a:xfrm>
            <a:off x="6167438" y="1825625"/>
            <a:ext cx="5212080" cy="4114800"/>
          </a:xfrm>
        </p:spPr>
        <p:txBody>
          <a:bodyPr>
            <a:normAutofit/>
          </a:bodyPr>
          <a:lstStyle>
            <a:lvl1pPr marL="228600" indent="-228600">
              <a:lnSpc>
                <a:spcPct val="110000"/>
              </a:lnSpc>
              <a:buSzPct val="100000"/>
              <a:defRPr sz="1600"/>
            </a:lvl1pPr>
            <a:lvl2pPr marL="514350" indent="-228600">
              <a:defRPr sz="1600"/>
            </a:lvl2pPr>
            <a:lvl3pPr marL="800100" indent="-228600">
              <a:defRPr sz="1600"/>
            </a:lvl3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16F07159-3B8E-1940-8C91-A1FD325A3EB1}"/>
              </a:ext>
            </a:extLst>
          </p:cNvPr>
          <p:cNvSpPr>
            <a:spLocks noGrp="1"/>
          </p:cNvSpPr>
          <p:nvPr>
            <p:ph type="dt" sz="half" idx="15"/>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F9A584F4-53C8-5442-B89E-6542F8138325}"/>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166EAE51-0ABF-1440-BC8B-FDE2E3654A84}"/>
              </a:ext>
            </a:extLst>
          </p:cNvPr>
          <p:cNvSpPr>
            <a:spLocks noGrp="1"/>
          </p:cNvSpPr>
          <p:nvPr>
            <p:ph type="sldNum" sz="quarter" idx="17"/>
          </p:nvPr>
        </p:nvSpPr>
        <p:spPr/>
        <p:txBody>
          <a:bodyPr/>
          <a:lstStyle>
            <a:lvl1pPr>
              <a:defRPr/>
            </a:lvl1pPr>
          </a:lstStyle>
          <a:p>
            <a:pPr>
              <a:defRPr/>
            </a:pPr>
            <a:fld id="{61C91A3E-F49B-6146-AB79-D91B6BA2388E}" type="slidenum">
              <a:rPr lang="en-US" altLang="en-US"/>
              <a:pPr>
                <a:defRPr/>
              </a:pPr>
              <a:t>‹#›</a:t>
            </a:fld>
            <a:endParaRPr lang="en-US" altLang="en-US"/>
          </a:p>
        </p:txBody>
      </p:sp>
    </p:spTree>
    <p:extLst>
      <p:ext uri="{BB962C8B-B14F-4D97-AF65-F5344CB8AC3E}">
        <p14:creationId xmlns:p14="http://schemas.microsoft.com/office/powerpoint/2010/main" val="388034361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85800" y="1102936"/>
            <a:ext cx="10790238" cy="424140"/>
          </a:xfrm>
        </p:spPr>
        <p:txBody>
          <a:bodyPr anchor="t" anchorCtr="0">
            <a:normAutofit/>
          </a:bodyPr>
          <a:lstStyle>
            <a:lvl1pPr marL="0" indent="0">
              <a:buNone/>
              <a:defRPr sz="2200"/>
            </a:lvl1pPr>
            <a:lvl2pPr>
              <a:defRPr sz="2400"/>
            </a:lvl2pPr>
            <a:lvl3pPr>
              <a:defRPr sz="2400"/>
            </a:lvl3pPr>
            <a:lvl4pPr>
              <a:defRPr sz="2400"/>
            </a:lvl4pPr>
            <a:lvl5pPr>
              <a:defRPr sz="2400"/>
            </a:lvl5pPr>
          </a:lstStyle>
          <a:p>
            <a:pPr lvl="0"/>
            <a:r>
              <a:rPr lang="en-US"/>
              <a:t>Edit Master text styles</a:t>
            </a:r>
          </a:p>
        </p:txBody>
      </p:sp>
      <p:sp>
        <p:nvSpPr>
          <p:cNvPr id="2" name="Title 1"/>
          <p:cNvSpPr>
            <a:spLocks noGrp="1"/>
          </p:cNvSpPr>
          <p:nvPr>
            <p:ph type="title"/>
          </p:nvPr>
        </p:nvSpPr>
        <p:spPr>
          <a:xfrm>
            <a:off x="685800" y="457200"/>
            <a:ext cx="10789920" cy="608877"/>
          </a:xfrm>
        </p:spPr>
        <p:txBody>
          <a:bodyPr/>
          <a:lstStyle>
            <a:lvl1pPr>
              <a:defRPr sz="3200" cap="all"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vl1pPr>
            <a:lvl2pPr>
              <a:defRPr/>
            </a:lvl2pPr>
            <a:lvl3pPr marL="1028700" indent="-285750">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p:cNvSpPr>
            <a:spLocks noGrp="1"/>
          </p:cNvSpPr>
          <p:nvPr>
            <p:ph type="body" sz="quarter" idx="14"/>
          </p:nvPr>
        </p:nvSpPr>
        <p:spPr>
          <a:xfrm>
            <a:off x="2587752" y="6300216"/>
            <a:ext cx="5705856" cy="557784"/>
          </a:xfrm>
        </p:spPr>
        <p:txBody>
          <a:bodyPr lIns="91440" anchor="ctr"/>
          <a:lstStyle>
            <a:lvl1pPr marL="0" indent="0">
              <a:buNone/>
              <a:defRPr sz="800">
                <a:latin typeface="Arial" panose="020B0604020202020204" pitchFamily="34" charset="0"/>
                <a:cs typeface="Arial" panose="020B0604020202020204" pitchFamily="34" charset="0"/>
              </a:defRPr>
            </a:lvl1pPr>
          </a:lstStyle>
          <a:p>
            <a:pPr lvl="0"/>
            <a:r>
              <a:rPr lang="en-US"/>
              <a:t>Edit Master text styles</a:t>
            </a:r>
          </a:p>
        </p:txBody>
      </p:sp>
      <p:sp>
        <p:nvSpPr>
          <p:cNvPr id="6" name="Date Placeholder 3">
            <a:extLst>
              <a:ext uri="{FF2B5EF4-FFF2-40B4-BE49-F238E27FC236}">
                <a16:creationId xmlns:a16="http://schemas.microsoft.com/office/drawing/2014/main" id="{0D8BC231-8E2E-3647-A64C-10FFAAE7C5F2}"/>
              </a:ext>
            </a:extLst>
          </p:cNvPr>
          <p:cNvSpPr>
            <a:spLocks noGrp="1"/>
          </p:cNvSpPr>
          <p:nvPr>
            <p:ph type="dt" sz="half" idx="15"/>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0A95EF80-D74A-EF43-BCB0-738553BFF4BD}"/>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7D937997-BDAE-8346-BF1F-00D3D10B8F5C}"/>
              </a:ext>
            </a:extLst>
          </p:cNvPr>
          <p:cNvSpPr>
            <a:spLocks noGrp="1"/>
          </p:cNvSpPr>
          <p:nvPr>
            <p:ph type="sldNum" sz="quarter" idx="17"/>
          </p:nvPr>
        </p:nvSpPr>
        <p:spPr/>
        <p:txBody>
          <a:bodyPr/>
          <a:lstStyle>
            <a:lvl1pPr>
              <a:defRPr/>
            </a:lvl1pPr>
          </a:lstStyle>
          <a:p>
            <a:pPr>
              <a:defRPr/>
            </a:pPr>
            <a:fld id="{66313B55-4761-E740-8148-B8E0E1A81E40}" type="slidenum">
              <a:rPr lang="en-US" altLang="en-US"/>
              <a:pPr>
                <a:defRPr/>
              </a:pPr>
              <a:t>‹#›</a:t>
            </a:fld>
            <a:endParaRPr lang="en-US" altLang="en-US"/>
          </a:p>
        </p:txBody>
      </p:sp>
    </p:spTree>
    <p:extLst>
      <p:ext uri="{BB962C8B-B14F-4D97-AF65-F5344CB8AC3E}">
        <p14:creationId xmlns:p14="http://schemas.microsoft.com/office/powerpoint/2010/main" val="2643153535"/>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mparison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10817352" cy="1033272"/>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idx="1"/>
          </p:nvPr>
        </p:nvSpPr>
        <p:spPr>
          <a:xfrm>
            <a:off x="685800" y="1828800"/>
            <a:ext cx="5212080" cy="548640"/>
          </a:xfrm>
        </p:spPr>
        <p:txBody>
          <a:bodyPr anchor="t" anchorCtr="0"/>
          <a:lstStyle>
            <a:lvl1pPr marL="0" indent="0">
              <a:buNone/>
              <a:defRPr sz="2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423541"/>
            <a:ext cx="5212080" cy="3502152"/>
          </a:xfrm>
        </p:spPr>
        <p:txBody>
          <a:bodyPr/>
          <a:lstStyle>
            <a:lvl1pPr marL="228600" indent="-228600">
              <a:lnSpc>
                <a:spcPct val="110000"/>
              </a:lnSpc>
              <a:buSzPct val="100000"/>
              <a:defRPr sz="1600"/>
            </a:lvl1pPr>
            <a:lvl2pPr marL="514350" indent="-228600">
              <a:defRPr sz="1600"/>
            </a:lvl2pPr>
            <a:lvl3pPr marL="800100" indent="-228600">
              <a:defRPr sz="1600"/>
            </a:lvl3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8529" y="1828800"/>
            <a:ext cx="5183188" cy="548640"/>
          </a:xfrm>
        </p:spPr>
        <p:txBody>
          <a:bodyPr anchor="t" anchorCtr="0"/>
          <a:lstStyle>
            <a:lvl1pPr marL="0" indent="0">
              <a:buNone/>
              <a:defRPr sz="2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7"/>
          <p:cNvSpPr>
            <a:spLocks noGrp="1"/>
          </p:cNvSpPr>
          <p:nvPr>
            <p:ph type="body" sz="quarter" idx="13"/>
          </p:nvPr>
        </p:nvSpPr>
        <p:spPr>
          <a:xfrm>
            <a:off x="2587752" y="6300216"/>
            <a:ext cx="5705856" cy="557784"/>
          </a:xfrm>
        </p:spPr>
        <p:txBody>
          <a:bodyPr lIns="91440" anchor="ctr"/>
          <a:lstStyle>
            <a:lvl1pPr marL="0" indent="0">
              <a:buNone/>
              <a:defRPr sz="800">
                <a:latin typeface="Arial" panose="020B0604020202020204" pitchFamily="34" charset="0"/>
                <a:cs typeface="Arial" panose="020B0604020202020204" pitchFamily="34" charset="0"/>
              </a:defRPr>
            </a:lvl1pPr>
          </a:lstStyle>
          <a:p>
            <a:pPr lvl="0"/>
            <a:r>
              <a:rPr lang="en-US"/>
              <a:t>Edit Master text styles</a:t>
            </a:r>
          </a:p>
        </p:txBody>
      </p:sp>
      <p:sp>
        <p:nvSpPr>
          <p:cNvPr id="12" name="Content Placeholder 3"/>
          <p:cNvSpPr>
            <a:spLocks noGrp="1"/>
          </p:cNvSpPr>
          <p:nvPr>
            <p:ph sz="half" idx="14"/>
          </p:nvPr>
        </p:nvSpPr>
        <p:spPr>
          <a:xfrm>
            <a:off x="6268529" y="2423541"/>
            <a:ext cx="5212080" cy="3502152"/>
          </a:xfrm>
        </p:spPr>
        <p:txBody>
          <a:bodyPr/>
          <a:lstStyle>
            <a:lvl1pPr marL="228600" indent="-228600">
              <a:lnSpc>
                <a:spcPct val="110000"/>
              </a:lnSpc>
              <a:buSzPct val="100000"/>
              <a:defRPr sz="1600"/>
            </a:lvl1pPr>
            <a:lvl2pPr marL="514350" indent="-228600">
              <a:defRPr sz="1600"/>
            </a:lvl2pPr>
            <a:lvl3pPr marL="800100" indent="-228600">
              <a:defRPr sz="1600"/>
            </a:lvl3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9FB2D38D-7DF9-7B4B-B601-CED5746A7466}"/>
              </a:ext>
            </a:extLst>
          </p:cNvPr>
          <p:cNvSpPr>
            <a:spLocks noGrp="1"/>
          </p:cNvSpPr>
          <p:nvPr>
            <p:ph type="dt" sz="half" idx="15"/>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7933F5DA-BB16-DC41-B561-B72C6D991BB2}"/>
              </a:ext>
            </a:extLst>
          </p:cNvPr>
          <p:cNvSpPr>
            <a:spLocks noGrp="1"/>
          </p:cNvSpPr>
          <p:nvPr>
            <p:ph type="ftr" sz="quarter" idx="16"/>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E8F88A2D-5889-A640-B2A6-D014AC5F8643}"/>
              </a:ext>
            </a:extLst>
          </p:cNvPr>
          <p:cNvSpPr>
            <a:spLocks noGrp="1"/>
          </p:cNvSpPr>
          <p:nvPr>
            <p:ph type="sldNum" sz="quarter" idx="17"/>
          </p:nvPr>
        </p:nvSpPr>
        <p:spPr/>
        <p:txBody>
          <a:bodyPr/>
          <a:lstStyle>
            <a:lvl1pPr>
              <a:defRPr/>
            </a:lvl1pPr>
          </a:lstStyle>
          <a:p>
            <a:pPr>
              <a:defRPr/>
            </a:pPr>
            <a:fld id="{7EB39A55-0FA4-F544-B2DC-10D5FC92B084}" type="slidenum">
              <a:rPr lang="en-US" altLang="en-US"/>
              <a:pPr>
                <a:defRPr/>
              </a:pPr>
              <a:t>‹#›</a:t>
            </a:fld>
            <a:endParaRPr lang="en-US" altLang="en-US"/>
          </a:p>
        </p:txBody>
      </p:sp>
    </p:spTree>
    <p:extLst>
      <p:ext uri="{BB962C8B-B14F-4D97-AF65-F5344CB8AC3E}">
        <p14:creationId xmlns:p14="http://schemas.microsoft.com/office/powerpoint/2010/main" val="3893559144"/>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Text Placeholder 10"/>
          <p:cNvSpPr>
            <a:spLocks noGrp="1"/>
          </p:cNvSpPr>
          <p:nvPr>
            <p:ph type="body" sz="quarter" idx="16"/>
          </p:nvPr>
        </p:nvSpPr>
        <p:spPr>
          <a:xfrm>
            <a:off x="685800" y="2248281"/>
            <a:ext cx="3355975" cy="3502152"/>
          </a:xfrm>
        </p:spPr>
        <p:txBody>
          <a:bodyPr/>
          <a:lstStyle>
            <a:lvl1pPr marL="228600" indent="-228600">
              <a:lnSpc>
                <a:spcPct val="110000"/>
              </a:lnSpc>
              <a:buSzPct val="100000"/>
              <a:defRPr sz="1600"/>
            </a:lvl1pPr>
            <a:lvl2pPr marL="571500" indent="-285750">
              <a:defRPr sz="1600"/>
            </a:lvl2pPr>
            <a:lvl3pPr marL="857250" indent="-228600">
              <a:defRPr sz="1600"/>
            </a:lvl3pPr>
            <a:lvl4pPr>
              <a:lnSpc>
                <a:spcPct val="100000"/>
              </a:lnSpc>
              <a:spcBef>
                <a:spcPts val="1200"/>
              </a:spcBef>
              <a:spcAft>
                <a:spcPts val="100"/>
              </a:spcAft>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
          </p:nvPr>
        </p:nvSpPr>
        <p:spPr>
          <a:xfrm>
            <a:off x="685800" y="1828800"/>
            <a:ext cx="3355848" cy="371102"/>
          </a:xfrm>
        </p:spPr>
        <p:txBody>
          <a:bodyPr anchor="t" anchorCtr="0"/>
          <a:lstStyle>
            <a:lvl1pPr marL="0" indent="0">
              <a:buNone/>
              <a:defRPr sz="2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2"/>
          <p:cNvSpPr>
            <a:spLocks noGrp="1"/>
          </p:cNvSpPr>
          <p:nvPr>
            <p:ph type="body" idx="19"/>
          </p:nvPr>
        </p:nvSpPr>
        <p:spPr>
          <a:xfrm>
            <a:off x="4402836" y="1828800"/>
            <a:ext cx="3355848" cy="374904"/>
          </a:xfrm>
        </p:spPr>
        <p:txBody>
          <a:bodyPr anchor="t" anchorCtr="0"/>
          <a:lstStyle>
            <a:lvl1pPr marL="0" indent="0">
              <a:buNone/>
              <a:defRPr sz="2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2"/>
          <p:cNvSpPr>
            <a:spLocks noGrp="1"/>
          </p:cNvSpPr>
          <p:nvPr>
            <p:ph type="body" idx="20"/>
          </p:nvPr>
        </p:nvSpPr>
        <p:spPr>
          <a:xfrm>
            <a:off x="8138096" y="1828800"/>
            <a:ext cx="3319272" cy="374904"/>
          </a:xfrm>
        </p:spPr>
        <p:txBody>
          <a:bodyPr anchor="t" anchorCtr="0"/>
          <a:lstStyle>
            <a:lvl1pPr marL="0" indent="0">
              <a:buNone/>
              <a:defRPr sz="20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Text Placeholder 6"/>
          <p:cNvSpPr>
            <a:spLocks noGrp="1"/>
          </p:cNvSpPr>
          <p:nvPr>
            <p:ph type="body" sz="quarter" idx="21"/>
          </p:nvPr>
        </p:nvSpPr>
        <p:spPr>
          <a:xfrm>
            <a:off x="2587752" y="6300216"/>
            <a:ext cx="5705856" cy="557784"/>
          </a:xfrm>
        </p:spPr>
        <p:txBody>
          <a:bodyPr lIns="91440" anchor="ctr"/>
          <a:lstStyle>
            <a:lvl1pPr marL="0" indent="0">
              <a:buNone/>
              <a:defRPr sz="800"/>
            </a:lvl1pPr>
            <a:lvl2pPr marL="228600" indent="0">
              <a:buNone/>
              <a:defRPr/>
            </a:lvl2pPr>
          </a:lstStyle>
          <a:p>
            <a:pPr lvl="0"/>
            <a:r>
              <a:rPr lang="en-US"/>
              <a:t>Edit Master text styles</a:t>
            </a:r>
          </a:p>
        </p:txBody>
      </p:sp>
      <p:sp>
        <p:nvSpPr>
          <p:cNvPr id="17" name="Text Placeholder 10"/>
          <p:cNvSpPr>
            <a:spLocks noGrp="1"/>
          </p:cNvSpPr>
          <p:nvPr>
            <p:ph type="body" sz="quarter" idx="22"/>
          </p:nvPr>
        </p:nvSpPr>
        <p:spPr>
          <a:xfrm>
            <a:off x="4402709" y="2248281"/>
            <a:ext cx="3355975" cy="3502152"/>
          </a:xfrm>
        </p:spPr>
        <p:txBody>
          <a:bodyPr/>
          <a:lstStyle>
            <a:lvl1pPr marL="228600" indent="-228600">
              <a:lnSpc>
                <a:spcPct val="110000"/>
              </a:lnSpc>
              <a:buSzPct val="100000"/>
              <a:defRPr sz="1600"/>
            </a:lvl1pPr>
            <a:lvl2pPr marL="571500" indent="-285750">
              <a:defRPr sz="1600"/>
            </a:lvl2pPr>
            <a:lvl3pPr marL="857250" indent="-228600">
              <a:defRPr sz="1600"/>
            </a:lvl3pPr>
            <a:lvl4pPr>
              <a:lnSpc>
                <a:spcPct val="100000"/>
              </a:lnSpc>
              <a:spcBef>
                <a:spcPts val="1200"/>
              </a:spcBef>
              <a:spcAft>
                <a:spcPts val="100"/>
              </a:spcAft>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0"/>
          <p:cNvSpPr>
            <a:spLocks noGrp="1"/>
          </p:cNvSpPr>
          <p:nvPr>
            <p:ph type="body" sz="quarter" idx="23"/>
          </p:nvPr>
        </p:nvSpPr>
        <p:spPr>
          <a:xfrm>
            <a:off x="8138096" y="2248281"/>
            <a:ext cx="3355975" cy="3502152"/>
          </a:xfrm>
        </p:spPr>
        <p:txBody>
          <a:bodyPr/>
          <a:lstStyle>
            <a:lvl1pPr marL="228600" indent="-228600">
              <a:lnSpc>
                <a:spcPct val="110000"/>
              </a:lnSpc>
              <a:buSzPct val="100000"/>
              <a:defRPr sz="1600"/>
            </a:lvl1pPr>
            <a:lvl2pPr marL="571500" indent="-285750">
              <a:defRPr sz="1600"/>
            </a:lvl2pPr>
            <a:lvl3pPr marL="857250" indent="-228600">
              <a:defRPr sz="1600"/>
            </a:lvl3pPr>
            <a:lvl4pPr>
              <a:lnSpc>
                <a:spcPct val="100000"/>
              </a:lnSpc>
              <a:spcBef>
                <a:spcPts val="1200"/>
              </a:spcBef>
              <a:spcAft>
                <a:spcPts val="100"/>
              </a:spcAft>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69BCD0A8-6C2A-334B-AA0D-C5AC6B41B3E8}"/>
              </a:ext>
            </a:extLst>
          </p:cNvPr>
          <p:cNvSpPr>
            <a:spLocks noGrp="1"/>
          </p:cNvSpPr>
          <p:nvPr>
            <p:ph type="dt" sz="half" idx="24"/>
          </p:nvPr>
        </p:nvSpPr>
        <p:spPr/>
        <p:txBody>
          <a:bodyPr/>
          <a:lstStyle>
            <a:lvl1pPr>
              <a:defRPr/>
            </a:lvl1pPr>
          </a:lstStyle>
          <a:p>
            <a:pPr>
              <a:defRPr/>
            </a:pPr>
            <a:endParaRPr lang="en-US"/>
          </a:p>
        </p:txBody>
      </p:sp>
      <p:sp>
        <p:nvSpPr>
          <p:cNvPr id="12" name="Footer Placeholder 4">
            <a:extLst>
              <a:ext uri="{FF2B5EF4-FFF2-40B4-BE49-F238E27FC236}">
                <a16:creationId xmlns:a16="http://schemas.microsoft.com/office/drawing/2014/main" id="{D7C137A2-A03A-D244-BD29-F4C005B29D0F}"/>
              </a:ext>
            </a:extLst>
          </p:cNvPr>
          <p:cNvSpPr>
            <a:spLocks noGrp="1"/>
          </p:cNvSpPr>
          <p:nvPr>
            <p:ph type="ftr" sz="quarter" idx="25"/>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11A4F882-D42A-2C43-BD94-260E18ED864C}"/>
              </a:ext>
            </a:extLst>
          </p:cNvPr>
          <p:cNvSpPr>
            <a:spLocks noGrp="1"/>
          </p:cNvSpPr>
          <p:nvPr>
            <p:ph type="sldNum" sz="quarter" idx="26"/>
          </p:nvPr>
        </p:nvSpPr>
        <p:spPr/>
        <p:txBody>
          <a:bodyPr/>
          <a:lstStyle>
            <a:lvl1pPr>
              <a:defRPr/>
            </a:lvl1pPr>
          </a:lstStyle>
          <a:p>
            <a:pPr>
              <a:defRPr/>
            </a:pPr>
            <a:fld id="{20BD056D-E6BA-C645-B07C-A7ECEF87F6DD}" type="slidenum">
              <a:rPr lang="en-US" altLang="en-US"/>
              <a:pPr>
                <a:defRPr/>
              </a:pPr>
              <a:t>‹#›</a:t>
            </a:fld>
            <a:endParaRPr lang="en-US" altLang="en-US"/>
          </a:p>
        </p:txBody>
      </p:sp>
    </p:spTree>
    <p:extLst>
      <p:ext uri="{BB962C8B-B14F-4D97-AF65-F5344CB8AC3E}">
        <p14:creationId xmlns:p14="http://schemas.microsoft.com/office/powerpoint/2010/main" val="92585468"/>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685800" y="1102936"/>
            <a:ext cx="10790238" cy="424140"/>
          </a:xfrm>
        </p:spPr>
        <p:txBody>
          <a:bodyPr anchor="t" anchorCtr="0">
            <a:normAutofit/>
          </a:bodyPr>
          <a:lstStyle>
            <a:lvl1pPr marL="0" indent="0">
              <a:buNone/>
              <a:defRPr sz="2200"/>
            </a:lvl1pPr>
            <a:lvl2pPr>
              <a:defRPr sz="2400"/>
            </a:lvl2pPr>
            <a:lvl3pPr>
              <a:defRPr sz="2400"/>
            </a:lvl3pPr>
            <a:lvl4pPr>
              <a:defRPr sz="2400"/>
            </a:lvl4pPr>
            <a:lvl5pPr>
              <a:defRPr sz="2400"/>
            </a:lvl5pPr>
          </a:lstStyle>
          <a:p>
            <a:pPr lvl="0"/>
            <a:r>
              <a:rPr lang="en-US"/>
              <a:t>Edit Master text styles</a:t>
            </a:r>
          </a:p>
        </p:txBody>
      </p:sp>
      <p:sp>
        <p:nvSpPr>
          <p:cNvPr id="2" name="Title 1"/>
          <p:cNvSpPr>
            <a:spLocks noGrp="1"/>
          </p:cNvSpPr>
          <p:nvPr>
            <p:ph type="title"/>
          </p:nvPr>
        </p:nvSpPr>
        <p:spPr>
          <a:xfrm>
            <a:off x="685800" y="457200"/>
            <a:ext cx="10789920" cy="608877"/>
          </a:xfrm>
        </p:spPr>
        <p:txBody>
          <a:bodyPr/>
          <a:lstStyle>
            <a:lvl1pPr>
              <a:defRPr sz="3200" cap="all"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vl1pPr>
            <a:lvl2pPr>
              <a:defRPr/>
            </a:lvl2pPr>
            <a:lvl3pPr marL="1028700" indent="-285750">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p:cNvSpPr>
            <a:spLocks noGrp="1"/>
          </p:cNvSpPr>
          <p:nvPr>
            <p:ph type="body" sz="quarter" idx="14"/>
          </p:nvPr>
        </p:nvSpPr>
        <p:spPr>
          <a:xfrm>
            <a:off x="2587752" y="6300216"/>
            <a:ext cx="5705856" cy="557784"/>
          </a:xfrm>
        </p:spPr>
        <p:txBody>
          <a:bodyPr lIns="91440" anchor="ctr"/>
          <a:lstStyle>
            <a:lvl1pPr marL="0" indent="0">
              <a:buNone/>
              <a:defRPr sz="800">
                <a:latin typeface="Arial" panose="020B0604020202020204" pitchFamily="34" charset="0"/>
                <a:cs typeface="Arial" panose="020B0604020202020204" pitchFamily="34" charset="0"/>
              </a:defRPr>
            </a:lvl1pPr>
          </a:lstStyle>
          <a:p>
            <a:pPr lvl="0"/>
            <a:r>
              <a:rPr lang="en-US"/>
              <a:t>Edit Master text styles</a:t>
            </a:r>
          </a:p>
        </p:txBody>
      </p:sp>
      <p:sp>
        <p:nvSpPr>
          <p:cNvPr id="6" name="Date Placeholder 3">
            <a:extLst>
              <a:ext uri="{FF2B5EF4-FFF2-40B4-BE49-F238E27FC236}">
                <a16:creationId xmlns:a16="http://schemas.microsoft.com/office/drawing/2014/main" id="{CFD55A5F-BC27-8F41-9640-4EF3FA602986}"/>
              </a:ext>
            </a:extLst>
          </p:cNvPr>
          <p:cNvSpPr>
            <a:spLocks noGrp="1"/>
          </p:cNvSpPr>
          <p:nvPr>
            <p:ph type="dt" sz="half" idx="15"/>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8CA2E345-0877-C94B-9939-97DF1400F6A2}"/>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E52EF373-E596-674A-A81F-9BB85C05BACC}"/>
              </a:ext>
            </a:extLst>
          </p:cNvPr>
          <p:cNvSpPr>
            <a:spLocks noGrp="1"/>
          </p:cNvSpPr>
          <p:nvPr>
            <p:ph type="sldNum" sz="quarter" idx="17"/>
          </p:nvPr>
        </p:nvSpPr>
        <p:spPr/>
        <p:txBody>
          <a:bodyPr/>
          <a:lstStyle>
            <a:lvl1pPr>
              <a:defRPr/>
            </a:lvl1pPr>
          </a:lstStyle>
          <a:p>
            <a:pPr>
              <a:defRPr/>
            </a:pPr>
            <a:fld id="{18891D91-F7AD-2F43-8959-53D2512AF003}" type="slidenum">
              <a:rPr lang="en-US" altLang="en-US"/>
              <a:pPr>
                <a:defRPr/>
              </a:pPr>
              <a:t>‹#›</a:t>
            </a:fld>
            <a:endParaRPr lang="en-US" altLang="en-US"/>
          </a:p>
        </p:txBody>
      </p:sp>
    </p:spTree>
    <p:extLst>
      <p:ext uri="{BB962C8B-B14F-4D97-AF65-F5344CB8AC3E}">
        <p14:creationId xmlns:p14="http://schemas.microsoft.com/office/powerpoint/2010/main" val="888845334"/>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06EBBD3-8BF6-4644-BF3F-4F84F26E6CCB}"/>
              </a:ext>
            </a:extLst>
          </p:cNvPr>
          <p:cNvSpPr>
            <a:spLocks noGrp="1"/>
          </p:cNvSpPr>
          <p:nvPr>
            <p:ph type="sldNum" sz="quarter" idx="10"/>
          </p:nvPr>
        </p:nvSpPr>
        <p:spPr/>
        <p:txBody>
          <a:bodyPr/>
          <a:lstStyle>
            <a:lvl1pPr>
              <a:defRPr/>
            </a:lvl1pPr>
          </a:lstStyle>
          <a:p>
            <a:pPr>
              <a:defRPr/>
            </a:pPr>
            <a:fld id="{C6B40CDD-1A00-8F4A-9592-44F8BF55214C}" type="slidenum">
              <a:rPr lang="en-US" altLang="en-US"/>
              <a:pPr>
                <a:defRPr/>
              </a:pPr>
              <a:t>‹#›</a:t>
            </a:fld>
            <a:endParaRPr lang="en-US" altLang="en-US"/>
          </a:p>
        </p:txBody>
      </p:sp>
    </p:spTree>
    <p:extLst>
      <p:ext uri="{BB962C8B-B14F-4D97-AF65-F5344CB8AC3E}">
        <p14:creationId xmlns:p14="http://schemas.microsoft.com/office/powerpoint/2010/main" val="2472664837"/>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AEA4C7-CB38-9A42-8027-61E2399D762C}"/>
              </a:ext>
            </a:extLst>
          </p:cNvPr>
          <p:cNvSpPr/>
          <p:nvPr/>
        </p:nvSpPr>
        <p:spPr>
          <a:xfrm>
            <a:off x="8769350" y="0"/>
            <a:ext cx="3465513"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a:lstStyle/>
          <a:p>
            <a:pPr algn="ctr" eaLnBrk="1" fontAlgn="auto" hangingPunct="1">
              <a:spcBef>
                <a:spcPts val="0"/>
              </a:spcBef>
              <a:spcAft>
                <a:spcPts val="0"/>
              </a:spcAft>
              <a:defRPr/>
            </a:pPr>
            <a:endParaRPr lang="en-US" dirty="0">
              <a:solidFill>
                <a:srgbClr val="FFFFFF"/>
              </a:solidFill>
            </a:endParaRPr>
          </a:p>
        </p:txBody>
      </p:sp>
      <p:sp>
        <p:nvSpPr>
          <p:cNvPr id="2" name="Title 1"/>
          <p:cNvSpPr>
            <a:spLocks noGrp="1"/>
          </p:cNvSpPr>
          <p:nvPr>
            <p:ph type="title"/>
          </p:nvPr>
        </p:nvSpPr>
        <p:spPr>
          <a:xfrm>
            <a:off x="685800" y="457200"/>
            <a:ext cx="7653528" cy="1033272"/>
          </a:xfrm>
        </p:spPr>
        <p:txBody>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8979408" y="1252728"/>
            <a:ext cx="2761488" cy="4736592"/>
          </a:xfrm>
        </p:spPr>
        <p:txBody>
          <a:bodyPr/>
          <a:lstStyle>
            <a:lvl1pPr marL="0" indent="0">
              <a:buNone/>
              <a:defRPr sz="1400"/>
            </a:lvl1pPr>
            <a:lvl2pPr marL="228600" indent="-228600">
              <a:defRPr sz="1600"/>
            </a:lvl2pPr>
            <a:lvl3pPr marL="457200">
              <a:defRPr sz="1600"/>
            </a:lvl3pPr>
            <a:lvl4pPr>
              <a:lnSpc>
                <a:spcPct val="100000"/>
              </a:lnSpc>
              <a:spcBef>
                <a:spcPts val="1200"/>
              </a:spcBef>
              <a:spcAft>
                <a:spcPts val="200"/>
              </a:spcAft>
              <a:defRPr sz="1200"/>
            </a:lvl4pPr>
            <a:lvl5pPr>
              <a:defRPr sz="1100"/>
            </a:lvl5pPr>
            <a:lvl6pPr>
              <a:defRPr sz="14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685800" y="1828800"/>
            <a:ext cx="7616952" cy="4114800"/>
          </a:xfrm>
        </p:spPr>
        <p:txBody>
          <a:bodyPr>
            <a:normAutofit/>
          </a:bodyPr>
          <a:lstStyle>
            <a:lvl1pPr>
              <a:lnSpc>
                <a:spcPct val="110000"/>
              </a:lnSpc>
              <a:defRPr/>
            </a:lvl1pPr>
            <a:lvl4pPr>
              <a:lnSpc>
                <a:spcPct val="100000"/>
              </a:lnSpc>
              <a:spcBef>
                <a:spcPts val="1200"/>
              </a:spcBef>
              <a:spcAft>
                <a:spcPts val="200"/>
              </a:spcAft>
              <a:defRPr/>
            </a:lvl4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idx="20"/>
          </p:nvPr>
        </p:nvSpPr>
        <p:spPr>
          <a:xfrm>
            <a:off x="8979408" y="484632"/>
            <a:ext cx="2743200" cy="530352"/>
          </a:xfrm>
        </p:spPr>
        <p:txBody>
          <a:bodyPr anchor="b" anchorCtr="0"/>
          <a:lstStyle>
            <a:lvl1pPr marL="0" indent="0">
              <a:buNone/>
              <a:defRPr sz="1600" b="1"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10"/>
          <p:cNvSpPr>
            <a:spLocks noGrp="1"/>
          </p:cNvSpPr>
          <p:nvPr>
            <p:ph type="body" sz="quarter" idx="21"/>
          </p:nvPr>
        </p:nvSpPr>
        <p:spPr>
          <a:xfrm>
            <a:off x="2587752" y="6300216"/>
            <a:ext cx="5705856" cy="557784"/>
          </a:xfrm>
        </p:spPr>
        <p:txBody>
          <a:bodyPr lIns="91440" anchor="ctr"/>
          <a:lstStyle>
            <a:lvl1pPr marL="0" indent="0">
              <a:buNone/>
              <a:defRPr sz="800"/>
            </a:lvl1pPr>
          </a:lstStyle>
          <a:p>
            <a:pPr lvl="0"/>
            <a:r>
              <a:rPr lang="en-US"/>
              <a:t>Edit Master text styles</a:t>
            </a:r>
          </a:p>
        </p:txBody>
      </p:sp>
      <p:sp>
        <p:nvSpPr>
          <p:cNvPr id="8" name="Date Placeholder 4">
            <a:extLst>
              <a:ext uri="{FF2B5EF4-FFF2-40B4-BE49-F238E27FC236}">
                <a16:creationId xmlns:a16="http://schemas.microsoft.com/office/drawing/2014/main" id="{5E39DDCC-C5AE-EE47-9BE3-A66EF41B6F4B}"/>
              </a:ext>
            </a:extLst>
          </p:cNvPr>
          <p:cNvSpPr>
            <a:spLocks noGrp="1"/>
          </p:cNvSpPr>
          <p:nvPr>
            <p:ph type="dt" sz="half" idx="22"/>
          </p:nvPr>
        </p:nvSpPr>
        <p:spPr>
          <a:xfrm>
            <a:off x="8750300" y="6519863"/>
            <a:ext cx="2990850" cy="155575"/>
          </a:xfrm>
        </p:spPr>
        <p:txBody>
          <a:bodyPr/>
          <a:lstStyle>
            <a:lvl1pPr>
              <a:defRPr/>
            </a:lvl1pPr>
          </a:lstStyle>
          <a:p>
            <a:pPr>
              <a:defRPr/>
            </a:pPr>
            <a:endParaRPr lang="en-US"/>
          </a:p>
        </p:txBody>
      </p:sp>
      <p:sp>
        <p:nvSpPr>
          <p:cNvPr id="12" name="Footer Placeholder 5">
            <a:extLst>
              <a:ext uri="{FF2B5EF4-FFF2-40B4-BE49-F238E27FC236}">
                <a16:creationId xmlns:a16="http://schemas.microsoft.com/office/drawing/2014/main" id="{06B685E4-A26B-A24D-B268-15BA4B7166C8}"/>
              </a:ext>
            </a:extLst>
          </p:cNvPr>
          <p:cNvSpPr>
            <a:spLocks noGrp="1"/>
          </p:cNvSpPr>
          <p:nvPr>
            <p:ph type="ftr" sz="quarter" idx="23"/>
          </p:nvPr>
        </p:nvSpPr>
        <p:spPr>
          <a:xfrm>
            <a:off x="8750300" y="6337300"/>
            <a:ext cx="2990850" cy="155575"/>
          </a:xfrm>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C51D2DFC-66E8-5747-B817-9C7E65E012CC}"/>
              </a:ext>
            </a:extLst>
          </p:cNvPr>
          <p:cNvSpPr>
            <a:spLocks noGrp="1"/>
          </p:cNvSpPr>
          <p:nvPr>
            <p:ph type="sldNum" sz="quarter" idx="24"/>
          </p:nvPr>
        </p:nvSpPr>
        <p:spPr/>
        <p:txBody>
          <a:bodyPr/>
          <a:lstStyle>
            <a:lvl1pPr>
              <a:defRPr/>
            </a:lvl1pPr>
          </a:lstStyle>
          <a:p>
            <a:pPr>
              <a:defRPr/>
            </a:pPr>
            <a:fld id="{A1CFA2FA-B4D0-E245-93D0-819DAAB0170F}" type="slidenum">
              <a:rPr lang="en-US" altLang="en-US"/>
              <a:pPr>
                <a:defRPr/>
              </a:pPr>
              <a:t>‹#›</a:t>
            </a:fld>
            <a:endParaRPr lang="en-US" altLang="en-US"/>
          </a:p>
        </p:txBody>
      </p:sp>
    </p:spTree>
    <p:extLst>
      <p:ext uri="{BB962C8B-B14F-4D97-AF65-F5344CB8AC3E}">
        <p14:creationId xmlns:p14="http://schemas.microsoft.com/office/powerpoint/2010/main" val="3370672537"/>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Video-Fullscree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943600"/>
            <a:ext cx="12188952" cy="914400"/>
          </a:xfrm>
          <a:solidFill>
            <a:schemeClr val="accent1"/>
          </a:solidFill>
        </p:spPr>
        <p:txBody>
          <a:bodyPr lIns="914400" rIns="685800" anchor="ctr"/>
          <a:lstStyle>
            <a:lvl1pPr algn="r">
              <a:defRPr sz="2400">
                <a:solidFill>
                  <a:schemeClr val="bg1"/>
                </a:solidFill>
              </a:defRPr>
            </a:lvl1pPr>
          </a:lstStyle>
          <a:p>
            <a:r>
              <a:rPr lang="en-US"/>
              <a:t>Click to edit Master title style</a:t>
            </a:r>
            <a:endParaRPr lang="en-US" dirty="0"/>
          </a:p>
        </p:txBody>
      </p:sp>
      <p:sp>
        <p:nvSpPr>
          <p:cNvPr id="10" name="Media Placeholder 9"/>
          <p:cNvSpPr>
            <a:spLocks noGrp="1"/>
          </p:cNvSpPr>
          <p:nvPr>
            <p:ph type="media" sz="quarter" idx="13"/>
          </p:nvPr>
        </p:nvSpPr>
        <p:spPr>
          <a:xfrm>
            <a:off x="0" y="0"/>
            <a:ext cx="12188825" cy="5943600"/>
          </a:xfrm>
        </p:spPr>
        <p:txBody>
          <a:bodyPr lIns="457200" tIns="274320" rIns="457200"/>
          <a:lstStyle>
            <a:lvl1pPr marL="0" indent="0" algn="ctr">
              <a:lnSpc>
                <a:spcPct val="110000"/>
              </a:lnSpc>
              <a:buNone/>
              <a:defRPr sz="1400" i="1" baseline="0">
                <a:solidFill>
                  <a:srgbClr val="A5A9AB"/>
                </a:solidFill>
              </a:defRPr>
            </a:lvl1pPr>
          </a:lstStyle>
          <a:p>
            <a:pPr lvl="0"/>
            <a:r>
              <a:rPr lang="en-US" noProof="0"/>
              <a:t>Click icon to add media</a:t>
            </a:r>
            <a:endParaRPr lang="en-US" noProof="0" dirty="0"/>
          </a:p>
        </p:txBody>
      </p:sp>
      <p:sp>
        <p:nvSpPr>
          <p:cNvPr id="4" name="Slide Number Placeholder 7">
            <a:extLst>
              <a:ext uri="{FF2B5EF4-FFF2-40B4-BE49-F238E27FC236}">
                <a16:creationId xmlns:a16="http://schemas.microsoft.com/office/drawing/2014/main" id="{6DB83803-6AF8-1A49-9D98-EB8B6452BA59}"/>
              </a:ext>
            </a:extLst>
          </p:cNvPr>
          <p:cNvSpPr>
            <a:spLocks noGrp="1"/>
          </p:cNvSpPr>
          <p:nvPr>
            <p:ph type="sldNum" sz="quarter" idx="14"/>
          </p:nvPr>
        </p:nvSpPr>
        <p:spPr/>
        <p:txBody>
          <a:bodyPr/>
          <a:lstStyle>
            <a:lvl1pPr>
              <a:defRPr/>
            </a:lvl1pPr>
          </a:lstStyle>
          <a:p>
            <a:pPr>
              <a:defRPr/>
            </a:pPr>
            <a:fld id="{E7E0935D-392B-7247-AACB-B11D07FF8C79}" type="slidenum">
              <a:rPr lang="en-US" altLang="en-US"/>
              <a:pPr>
                <a:defRPr/>
              </a:pPr>
              <a:t>‹#›</a:t>
            </a:fld>
            <a:endParaRPr lang="en-US" altLang="en-US"/>
          </a:p>
        </p:txBody>
      </p:sp>
    </p:spTree>
    <p:extLst>
      <p:ext uri="{BB962C8B-B14F-4D97-AF65-F5344CB8AC3E}">
        <p14:creationId xmlns:p14="http://schemas.microsoft.com/office/powerpoint/2010/main" val="25170182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Charcoal">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45A8EAE-72BE-084D-A466-2CB97C75948F}"/>
              </a:ext>
            </a:extLst>
          </p:cNvPr>
          <p:cNvSpPr txBox="1">
            <a:spLocks/>
          </p:cNvSpPr>
          <p:nvPr/>
        </p:nvSpPr>
        <p:spPr>
          <a:xfrm>
            <a:off x="685800" y="6199188"/>
            <a:ext cx="2743200" cy="276225"/>
          </a:xfrm>
          <a:prstGeom prst="rect">
            <a:avLst/>
          </a:prstGeom>
        </p:spPr>
        <p:txBody>
          <a:bodyPr lIns="0" tIns="0" rIns="0" bIns="0" anchor="ctr"/>
          <a:lstStyle>
            <a:defPPr>
              <a:defRPr lang="en-US"/>
            </a:defPPr>
            <a:lvl1pPr marL="0" algn="l" defTabSz="914400" rtl="0" eaLnBrk="1" latinLnBrk="0" hangingPunct="1">
              <a:defRPr sz="1200" b="1" kern="0" cap="none" spc="40" baseline="0">
                <a:solidFill>
                  <a:schemeClr val="accent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600" dirty="0">
                <a:solidFill>
                  <a:srgbClr val="00A68E"/>
                </a:solidFill>
              </a:rPr>
              <a:t>mwe.com</a:t>
            </a:r>
          </a:p>
        </p:txBody>
      </p:sp>
      <p:pic>
        <p:nvPicPr>
          <p:cNvPr id="6" name="Picture 8">
            <a:extLst>
              <a:ext uri="{FF2B5EF4-FFF2-40B4-BE49-F238E27FC236}">
                <a16:creationId xmlns:a16="http://schemas.microsoft.com/office/drawing/2014/main" id="{DB1CD840-B3EF-514E-8A5E-19BEE15B5D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37713" y="5824538"/>
            <a:ext cx="19288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300E50A2-D0FE-364B-8330-AA0E07295C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04450" y="430213"/>
            <a:ext cx="13716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658368"/>
            <a:ext cx="6419088" cy="2478024"/>
          </a:xfrm>
        </p:spPr>
        <p:txBody>
          <a:bodyPr>
            <a:no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538728"/>
            <a:ext cx="6419088" cy="557784"/>
          </a:xfrm>
        </p:spPr>
        <p:txBody>
          <a:bodyPr/>
          <a:lstStyle>
            <a:lvl1pPr marL="0" indent="0" algn="l">
              <a:lnSpc>
                <a:spcPct val="110000"/>
              </a:lnSpc>
              <a:buNone/>
              <a:defRPr sz="20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p:cNvSpPr>
            <a:spLocks noGrp="1"/>
          </p:cNvSpPr>
          <p:nvPr>
            <p:ph type="body" sz="quarter" idx="11"/>
          </p:nvPr>
        </p:nvSpPr>
        <p:spPr>
          <a:xfrm>
            <a:off x="685800" y="4215384"/>
            <a:ext cx="6400800" cy="1517904"/>
          </a:xfrm>
        </p:spPr>
        <p:txBody>
          <a:bodyPr/>
          <a:lstStyle>
            <a:lvl1pPr marL="0" indent="0">
              <a:buNone/>
              <a:defRPr sz="1600">
                <a:solidFill>
                  <a:srgbClr val="FFFFFF"/>
                </a:solidFill>
              </a:defRPr>
            </a:lvl1pPr>
            <a:lvl6pPr>
              <a:defRPr>
                <a:solidFill>
                  <a:schemeClr val="bg1"/>
                </a:solidFill>
              </a:defRPr>
            </a:lvl6pPr>
          </a:lstStyle>
          <a:p>
            <a:pPr lvl="0"/>
            <a:r>
              <a:rPr lang="en-US"/>
              <a:t>Edit Master text styles</a:t>
            </a:r>
          </a:p>
        </p:txBody>
      </p:sp>
      <p:sp>
        <p:nvSpPr>
          <p:cNvPr id="8" name="Date Placeholder 3">
            <a:extLst>
              <a:ext uri="{FF2B5EF4-FFF2-40B4-BE49-F238E27FC236}">
                <a16:creationId xmlns:a16="http://schemas.microsoft.com/office/drawing/2014/main" id="{95DD4696-8751-D14D-95CA-631301E6AA5D}"/>
              </a:ext>
            </a:extLst>
          </p:cNvPr>
          <p:cNvSpPr>
            <a:spLocks noGrp="1"/>
          </p:cNvSpPr>
          <p:nvPr>
            <p:ph type="dt" sz="half" idx="12"/>
          </p:nvPr>
        </p:nvSpPr>
        <p:spPr>
          <a:xfrm>
            <a:off x="685800" y="5907088"/>
            <a:ext cx="2743200" cy="274637"/>
          </a:xfrm>
        </p:spPr>
        <p:txBody>
          <a:bodyPr lIns="0"/>
          <a:lstStyle>
            <a:lvl1pPr algn="l">
              <a:defRPr sz="1400">
                <a:solidFill>
                  <a:srgbClr val="FFFFFF"/>
                </a:solidFill>
              </a:defRPr>
            </a:lvl1pPr>
          </a:lstStyle>
          <a:p>
            <a:pPr>
              <a:defRPr/>
            </a:pPr>
            <a:endParaRPr lang="en-US"/>
          </a:p>
        </p:txBody>
      </p:sp>
    </p:spTree>
    <p:extLst>
      <p:ext uri="{BB962C8B-B14F-4D97-AF65-F5344CB8AC3E}">
        <p14:creationId xmlns:p14="http://schemas.microsoft.com/office/powerpoint/2010/main" val="31848343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Header Charcoal">
    <p:bg>
      <p:bgPr>
        <a:solidFill>
          <a:schemeClr val="tx2"/>
        </a:solid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1E371757-6339-C247-9737-3277DEE92E2F}"/>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559675" y="46038"/>
            <a:ext cx="455295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658368"/>
            <a:ext cx="6419088" cy="2478024"/>
          </a:xfrm>
        </p:spPr>
        <p:txBody>
          <a:bodyPr>
            <a:no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538728"/>
            <a:ext cx="6419088" cy="557784"/>
          </a:xfrm>
        </p:spPr>
        <p:txBody>
          <a:bodyPr/>
          <a:lstStyle>
            <a:lvl1pPr marL="0" indent="0" algn="l">
              <a:lnSpc>
                <a:spcPct val="110000"/>
              </a:lnSpc>
              <a:buNone/>
              <a:defRPr sz="20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p:cNvSpPr>
            <a:spLocks noGrp="1"/>
          </p:cNvSpPr>
          <p:nvPr>
            <p:ph type="body" sz="quarter" idx="13"/>
          </p:nvPr>
        </p:nvSpPr>
        <p:spPr>
          <a:xfrm>
            <a:off x="685800" y="4215384"/>
            <a:ext cx="6400800" cy="1517904"/>
          </a:xfrm>
        </p:spPr>
        <p:txBody>
          <a:bodyPr/>
          <a:lstStyle>
            <a:lvl1pPr marL="0" indent="0">
              <a:buNone/>
              <a:defRPr sz="1600">
                <a:solidFill>
                  <a:schemeClr val="bg1"/>
                </a:solidFill>
              </a:defRPr>
            </a:lvl1pPr>
            <a:lvl2pPr marL="0" indent="0">
              <a:spcAft>
                <a:spcPts val="100"/>
              </a:spcAft>
              <a:buClr>
                <a:schemeClr val="bg1"/>
              </a:buClr>
              <a:buFont typeface="Arial" panose="020B0604020202020204" pitchFamily="34" charset="0"/>
              <a:buNone/>
              <a:defRPr sz="1600">
                <a:solidFill>
                  <a:schemeClr val="bg1"/>
                </a:solidFill>
              </a:defRPr>
            </a:lvl2pPr>
            <a:lvl3pPr marL="512064" indent="-283464">
              <a:buClr>
                <a:schemeClr val="bg1"/>
              </a:buClr>
              <a:buFont typeface="Arial" panose="020B0604020202020204" pitchFamily="34" charset="0"/>
              <a:buChar char="―"/>
              <a:defRPr sz="1400">
                <a:solidFill>
                  <a:schemeClr val="bg1"/>
                </a:solidFill>
              </a:defRPr>
            </a:lvl3pPr>
            <a:lvl4pPr>
              <a:defRPr sz="1400">
                <a:solidFill>
                  <a:schemeClr val="accent1"/>
                </a:solidFill>
              </a:defRPr>
            </a:lvl4pPr>
            <a:lvl5pPr>
              <a:defRPr sz="1200">
                <a:solidFill>
                  <a:schemeClr val="accent1"/>
                </a:solidFill>
              </a:defRPr>
            </a:lvl5pPr>
            <a:lvl6pPr>
              <a:defRPr>
                <a:solidFill>
                  <a:schemeClr val="bg1"/>
                </a:solidFill>
              </a:defRPr>
            </a:lvl6pPr>
          </a:lstStyle>
          <a:p>
            <a:pPr lvl="0"/>
            <a:r>
              <a:rPr lang="en-US"/>
              <a:t>Edit Master text styles</a:t>
            </a:r>
          </a:p>
        </p:txBody>
      </p:sp>
      <p:sp>
        <p:nvSpPr>
          <p:cNvPr id="6" name="Slide Number Placeholder 6">
            <a:extLst>
              <a:ext uri="{FF2B5EF4-FFF2-40B4-BE49-F238E27FC236}">
                <a16:creationId xmlns:a16="http://schemas.microsoft.com/office/drawing/2014/main" id="{5E0F2D06-5C4A-974D-9DB4-21FB74B6BD4F}"/>
              </a:ext>
            </a:extLst>
          </p:cNvPr>
          <p:cNvSpPr>
            <a:spLocks noGrp="1"/>
          </p:cNvSpPr>
          <p:nvPr>
            <p:ph type="sldNum" sz="quarter" idx="14"/>
          </p:nvPr>
        </p:nvSpPr>
        <p:spPr>
          <a:solidFill>
            <a:schemeClr val="accent1"/>
          </a:solidFill>
        </p:spPr>
        <p:txBody>
          <a:bodyPr/>
          <a:lstStyle>
            <a:lvl1pPr>
              <a:defRPr>
                <a:solidFill>
                  <a:srgbClr val="FFFFFF"/>
                </a:solidFill>
              </a:defRPr>
            </a:lvl1pPr>
          </a:lstStyle>
          <a:p>
            <a:pPr>
              <a:defRPr/>
            </a:pPr>
            <a:fld id="{025D02A2-3ED5-E54E-A4AD-9FD09EDF596E}" type="slidenum">
              <a:rPr lang="en-US" altLang="en-US"/>
              <a:pPr>
                <a:defRPr/>
              </a:pPr>
              <a:t>‹#›</a:t>
            </a:fld>
            <a:endParaRPr lang="en-US" altLang="en-US"/>
          </a:p>
        </p:txBody>
      </p:sp>
    </p:spTree>
    <p:extLst>
      <p:ext uri="{BB962C8B-B14F-4D97-AF65-F5344CB8AC3E}">
        <p14:creationId xmlns:p14="http://schemas.microsoft.com/office/powerpoint/2010/main" val="19118311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losing with Disclaimer">
    <p:bg>
      <p:bgPr>
        <a:solidFill>
          <a:srgbClr val="F8F8F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D23256-A304-4048-8E7A-01A6F4F39F55}"/>
              </a:ext>
            </a:extLst>
          </p:cNvPr>
          <p:cNvSpPr txBox="1">
            <a:spLocks noChangeArrowheads="1"/>
          </p:cNvSpPr>
          <p:nvPr/>
        </p:nvSpPr>
        <p:spPr bwMode="auto">
          <a:xfrm>
            <a:off x="685800" y="5211763"/>
            <a:ext cx="6316663" cy="823912"/>
          </a:xfrm>
          <a:prstGeom prst="rect">
            <a:avLst/>
          </a:prstGeom>
          <a:noFill/>
          <a:ln>
            <a:noFill/>
          </a:ln>
        </p:spPr>
        <p:txBody>
          <a:bodyPr lIns="0" tIns="0" rIns="0" bIns="0">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Aft>
                <a:spcPts val="600"/>
              </a:spcAft>
              <a:defRPr/>
            </a:pPr>
            <a:r>
              <a:rPr lang="en-US" altLang="en-US" sz="700">
                <a:solidFill>
                  <a:srgbClr val="A7A7A7"/>
                </a:solidFill>
                <a:latin typeface="Arial" panose="020B0604020202020204" pitchFamily="34" charset="0"/>
              </a:rPr>
              <a:t>This material is for general information purposes only and should not be construed as legal advice or any other advice on any specific facts or circumstances. </a:t>
            </a:r>
            <a:br>
              <a:rPr lang="en-US" altLang="en-US" sz="700">
                <a:solidFill>
                  <a:srgbClr val="A7A7A7"/>
                </a:solidFill>
                <a:latin typeface="Arial" panose="020B0604020202020204" pitchFamily="34" charset="0"/>
              </a:rPr>
            </a:br>
            <a:r>
              <a:rPr lang="en-US" altLang="en-US" sz="700">
                <a:solidFill>
                  <a:srgbClr val="A7A7A7"/>
                </a:solidFill>
                <a:latin typeface="Arial" panose="020B0604020202020204" pitchFamily="34" charset="0"/>
              </a:rPr>
              <a:t>No one should act or refrain from acting based upon any information herein without seeking professional legal advice. McDermott Will &amp; Emery* (McDermott) makes no warranties, representations, or claims of any kind concerning the content herein. McDermott and the contributing presenters or authors expressly disclaim all liability to any person in respect of the consequences of anything done or not done in reliance upon the use of contents included herein. </a:t>
            </a:r>
            <a:br>
              <a:rPr lang="en-US" altLang="en-US" sz="700">
                <a:solidFill>
                  <a:srgbClr val="A7A7A7"/>
                </a:solidFill>
                <a:latin typeface="Arial" panose="020B0604020202020204" pitchFamily="34" charset="0"/>
              </a:rPr>
            </a:br>
            <a:r>
              <a:rPr lang="en-US" altLang="en-US" sz="700">
                <a:solidFill>
                  <a:srgbClr val="A7A7A7"/>
                </a:solidFill>
                <a:latin typeface="Arial" panose="020B0604020202020204" pitchFamily="34" charset="0"/>
              </a:rPr>
              <a:t>*For a complete list of McDermott entities visit mwe.com/legalnotices.</a:t>
            </a:r>
          </a:p>
          <a:p>
            <a:pPr>
              <a:defRPr/>
            </a:pPr>
            <a:r>
              <a:rPr lang="en-US" altLang="en-US" sz="700">
                <a:solidFill>
                  <a:srgbClr val="A7A7A7"/>
                </a:solidFill>
                <a:latin typeface="Arial" panose="020B0604020202020204" pitchFamily="34" charset="0"/>
              </a:rPr>
              <a:t>©2020 McDermott Will &amp; Emery. All rights reserved. Any use of these materials including reproduction, modification, distribution or republication, without the prior written consent of McDermott is strictly prohibited. This may be considered attorney advertising. Prior results do not guarantee a similar outcome. </a:t>
            </a:r>
          </a:p>
        </p:txBody>
      </p:sp>
      <p:pic>
        <p:nvPicPr>
          <p:cNvPr id="6" name="Picture 8">
            <a:extLst>
              <a:ext uri="{FF2B5EF4-FFF2-40B4-BE49-F238E27FC236}">
                <a16:creationId xmlns:a16="http://schemas.microsoft.com/office/drawing/2014/main" id="{D6080E30-69B3-A149-BBCE-DFB214FC6752}"/>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580313" y="52388"/>
            <a:ext cx="4554537"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612648"/>
            <a:ext cx="6419088" cy="2240280"/>
          </a:xfrm>
        </p:spPr>
        <p:txBody>
          <a:bodyPr>
            <a:noAutofit/>
          </a:bodyPr>
          <a:lstStyle>
            <a:lvl1pPr algn="l">
              <a:defRPr sz="48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255264"/>
            <a:ext cx="6419088" cy="557784"/>
          </a:xfrm>
        </p:spPr>
        <p:txBody>
          <a:bodyPr/>
          <a:lstStyle>
            <a:lvl1pPr marL="0" indent="0" algn="l">
              <a:lnSpc>
                <a:spcPct val="110000"/>
              </a:lnSpc>
              <a:buNone/>
              <a:defRPr sz="20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 Placeholder 8"/>
          <p:cNvSpPr>
            <a:spLocks noGrp="1"/>
          </p:cNvSpPr>
          <p:nvPr>
            <p:ph type="body" sz="quarter" idx="13"/>
          </p:nvPr>
        </p:nvSpPr>
        <p:spPr>
          <a:xfrm>
            <a:off x="685800" y="3931920"/>
            <a:ext cx="6400800" cy="960120"/>
          </a:xfrm>
        </p:spPr>
        <p:txBody>
          <a:bodyPr/>
          <a:lstStyle>
            <a:lvl1pPr marL="0" indent="0">
              <a:buNone/>
              <a:defRPr sz="1600">
                <a:solidFill>
                  <a:schemeClr val="tx1"/>
                </a:solidFill>
              </a:defRPr>
            </a:lvl1pPr>
            <a:lvl2pPr marL="0" indent="0">
              <a:spcAft>
                <a:spcPts val="100"/>
              </a:spcAft>
              <a:buClr>
                <a:schemeClr val="accent1"/>
              </a:buClr>
              <a:buFont typeface="Arial" panose="020B0604020202020204" pitchFamily="34" charset="0"/>
              <a:buNone/>
              <a:defRPr sz="1600">
                <a:solidFill>
                  <a:schemeClr val="tx1"/>
                </a:solidFill>
              </a:defRPr>
            </a:lvl2pPr>
            <a:lvl3pPr marL="512064" indent="-283464">
              <a:buClr>
                <a:schemeClr val="bg1"/>
              </a:buClr>
              <a:buFont typeface="Arial" panose="020B0604020202020204" pitchFamily="34" charset="0"/>
              <a:buChar char="―"/>
              <a:defRPr sz="1400">
                <a:solidFill>
                  <a:schemeClr val="tx1"/>
                </a:solidFill>
              </a:defRPr>
            </a:lvl3pPr>
            <a:lvl4pPr>
              <a:defRPr sz="1400">
                <a:solidFill>
                  <a:schemeClr val="accent1"/>
                </a:solidFill>
              </a:defRPr>
            </a:lvl4pPr>
            <a:lvl5pPr>
              <a:defRPr sz="1200">
                <a:solidFill>
                  <a:schemeClr val="accent1"/>
                </a:solidFill>
              </a:defRPr>
            </a:lvl5pPr>
            <a:lvl6pPr>
              <a:defRPr>
                <a:solidFill>
                  <a:schemeClr val="bg1"/>
                </a:solidFill>
              </a:defRPr>
            </a:lvl6pPr>
          </a:lstStyle>
          <a:p>
            <a:pPr lvl="0"/>
            <a:r>
              <a:rPr lang="en-US"/>
              <a:t>Edit Master text styles</a:t>
            </a:r>
          </a:p>
        </p:txBody>
      </p:sp>
      <p:sp>
        <p:nvSpPr>
          <p:cNvPr id="7" name="Slide Number Placeholder 6">
            <a:extLst>
              <a:ext uri="{FF2B5EF4-FFF2-40B4-BE49-F238E27FC236}">
                <a16:creationId xmlns:a16="http://schemas.microsoft.com/office/drawing/2014/main" id="{A640EF39-8F83-BA4E-8156-7D2F2DD42C48}"/>
              </a:ext>
            </a:extLst>
          </p:cNvPr>
          <p:cNvSpPr>
            <a:spLocks noGrp="1"/>
          </p:cNvSpPr>
          <p:nvPr>
            <p:ph type="sldNum" sz="quarter" idx="14"/>
          </p:nvPr>
        </p:nvSpPr>
        <p:spPr>
          <a:solidFill>
            <a:schemeClr val="accent1"/>
          </a:solidFill>
        </p:spPr>
        <p:txBody>
          <a:bodyPr/>
          <a:lstStyle>
            <a:lvl1pPr>
              <a:defRPr>
                <a:solidFill>
                  <a:srgbClr val="FFFFFF"/>
                </a:solidFill>
              </a:defRPr>
            </a:lvl1pPr>
          </a:lstStyle>
          <a:p>
            <a:pPr>
              <a:defRPr/>
            </a:pPr>
            <a:fld id="{52C8E0FD-632D-8B46-B19F-6A79F4012A05}" type="slidenum">
              <a:rPr lang="en-US" altLang="en-US"/>
              <a:pPr>
                <a:defRPr/>
              </a:pPr>
              <a:t>‹#›</a:t>
            </a:fld>
            <a:endParaRPr lang="en-US" altLang="en-US"/>
          </a:p>
        </p:txBody>
      </p:sp>
    </p:spTree>
    <p:extLst>
      <p:ext uri="{BB962C8B-B14F-4D97-AF65-F5344CB8AC3E}">
        <p14:creationId xmlns:p14="http://schemas.microsoft.com/office/powerpoint/2010/main" val="8311977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B2D077-DDC9-A640-8D4C-947D97DDB03E}"/>
              </a:ext>
            </a:extLst>
          </p:cNvPr>
          <p:cNvSpPr/>
          <p:nvPr userDrawn="1"/>
        </p:nvSpPr>
        <p:spPr>
          <a:xfrm>
            <a:off x="168275" y="5951538"/>
            <a:ext cx="11887200" cy="890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 name="Picture 12">
            <a:extLst>
              <a:ext uri="{FF2B5EF4-FFF2-40B4-BE49-F238E27FC236}">
                <a16:creationId xmlns:a16="http://schemas.microsoft.com/office/drawing/2014/main" id="{9703E805-7605-E14C-BEE7-A0776E7E36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6163" y="0"/>
            <a:ext cx="3830637"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a:extLst>
              <a:ext uri="{FF2B5EF4-FFF2-40B4-BE49-F238E27FC236}">
                <a16:creationId xmlns:a16="http://schemas.microsoft.com/office/drawing/2014/main" id="{31625F8B-C9CA-A043-BB5E-2C0B27290F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64275" y="449263"/>
            <a:ext cx="5791200" cy="5502275"/>
          </a:xfrm>
          <a:prstGeom prst="rect">
            <a:avLst/>
          </a:prstGeom>
          <a:solidFill>
            <a:schemeClr val="bg1">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1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B2981B0-657A-FC47-92FF-22DB897F885F}"/>
              </a:ext>
            </a:extLst>
          </p:cNvPr>
          <p:cNvSpPr>
            <a:spLocks noGrp="1"/>
          </p:cNvSpPr>
          <p:nvPr>
            <p:ph type="sldNum" sz="quarter" idx="10"/>
          </p:nvPr>
        </p:nvSpPr>
        <p:spPr/>
        <p:txBody>
          <a:bodyPr/>
          <a:lstStyle>
            <a:lvl1pPr>
              <a:defRPr/>
            </a:lvl1pPr>
          </a:lstStyle>
          <a:p>
            <a:pPr>
              <a:defRPr/>
            </a:pPr>
            <a:fld id="{7FA383A8-88DD-D949-8DAF-DC77DA82A5C5}" type="slidenum">
              <a:rPr lang="en-US" altLang="en-US"/>
              <a:pPr>
                <a:defRPr/>
              </a:pPr>
              <a:t>‹#›</a:t>
            </a:fld>
            <a:endParaRPr lang="en-US" altLang="en-US"/>
          </a:p>
        </p:txBody>
      </p:sp>
    </p:spTree>
    <p:extLst>
      <p:ext uri="{BB962C8B-B14F-4D97-AF65-F5344CB8AC3E}">
        <p14:creationId xmlns:p14="http://schemas.microsoft.com/office/powerpoint/2010/main" val="133514709"/>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Introductory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EB4193-F4FF-8D40-96B4-9E716880DA48}"/>
              </a:ext>
            </a:extLst>
          </p:cNvPr>
          <p:cNvSpPr/>
          <p:nvPr userDrawn="1"/>
        </p:nvSpPr>
        <p:spPr>
          <a:xfrm>
            <a:off x="168275" y="5951538"/>
            <a:ext cx="11887200" cy="890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 name="Picture 12">
            <a:extLst>
              <a:ext uri="{FF2B5EF4-FFF2-40B4-BE49-F238E27FC236}">
                <a16:creationId xmlns:a16="http://schemas.microsoft.com/office/drawing/2014/main" id="{EEF7E1CC-FA6C-224A-B85D-3A5D7F73E3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3625" y="1041400"/>
            <a:ext cx="3830638"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a:extLst>
              <a:ext uri="{FF2B5EF4-FFF2-40B4-BE49-F238E27FC236}">
                <a16:creationId xmlns:a16="http://schemas.microsoft.com/office/drawing/2014/main" id="{30B5C75C-7DED-7B46-A499-355BD8BD284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64275" y="449263"/>
            <a:ext cx="57912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2790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NCTRC Intro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DB901-D622-B746-BB1A-CC7767ACA65F}"/>
              </a:ext>
            </a:extLst>
          </p:cNvPr>
          <p:cNvSpPr/>
          <p:nvPr userDrawn="1"/>
        </p:nvSpPr>
        <p:spPr>
          <a:xfrm>
            <a:off x="-4763" y="5010150"/>
            <a:ext cx="1628776" cy="35401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Rectangle 2">
            <a:extLst>
              <a:ext uri="{FF2B5EF4-FFF2-40B4-BE49-F238E27FC236}">
                <a16:creationId xmlns:a16="http://schemas.microsoft.com/office/drawing/2014/main" id="{0B1A0AE7-EC7E-344A-A8C2-4D7E23199E1D}"/>
              </a:ext>
            </a:extLst>
          </p:cNvPr>
          <p:cNvSpPr/>
          <p:nvPr userDrawn="1"/>
        </p:nvSpPr>
        <p:spPr>
          <a:xfrm>
            <a:off x="0" y="1231900"/>
            <a:ext cx="1628775" cy="35401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4" name="Picture 13">
            <a:extLst>
              <a:ext uri="{FF2B5EF4-FFF2-40B4-BE49-F238E27FC236}">
                <a16:creationId xmlns:a16="http://schemas.microsoft.com/office/drawing/2014/main" id="{BA36FCC4-3F08-DB41-8EB5-413CB8764D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95650" y="5413375"/>
            <a:ext cx="98583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a:extLst>
              <a:ext uri="{FF2B5EF4-FFF2-40B4-BE49-F238E27FC236}">
                <a16:creationId xmlns:a16="http://schemas.microsoft.com/office/drawing/2014/main" id="{870246BC-5525-C245-B47E-539D6A17771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5575" y="5446713"/>
            <a:ext cx="10826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a:extLst>
              <a:ext uri="{FF2B5EF4-FFF2-40B4-BE49-F238E27FC236}">
                <a16:creationId xmlns:a16="http://schemas.microsoft.com/office/drawing/2014/main" id="{9969A372-F92F-7C42-9594-F4900197CEB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36688" y="1668463"/>
            <a:ext cx="7016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a:extLst>
              <a:ext uri="{FF2B5EF4-FFF2-40B4-BE49-F238E27FC236}">
                <a16:creationId xmlns:a16="http://schemas.microsoft.com/office/drawing/2014/main" id="{C557AF6E-9B47-9342-8494-5BCE3DB6F58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300413" y="1668463"/>
            <a:ext cx="106521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a:extLst>
              <a:ext uri="{FF2B5EF4-FFF2-40B4-BE49-F238E27FC236}">
                <a16:creationId xmlns:a16="http://schemas.microsoft.com/office/drawing/2014/main" id="{E0C18C2E-B299-F443-884C-2F37CDA3CBC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43038" y="2249488"/>
            <a:ext cx="99218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a:extLst>
              <a:ext uri="{FF2B5EF4-FFF2-40B4-BE49-F238E27FC236}">
                <a16:creationId xmlns:a16="http://schemas.microsoft.com/office/drawing/2014/main" id="{373FF508-7321-AD47-9769-3A3284E929E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295650" y="2163763"/>
            <a:ext cx="995363"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a:extLst>
              <a:ext uri="{FF2B5EF4-FFF2-40B4-BE49-F238E27FC236}">
                <a16:creationId xmlns:a16="http://schemas.microsoft.com/office/drawing/2014/main" id="{F3FAEC05-5201-2F41-971F-F13D80DEFE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443038" y="2609850"/>
            <a:ext cx="87788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a:extLst>
              <a:ext uri="{FF2B5EF4-FFF2-40B4-BE49-F238E27FC236}">
                <a16:creationId xmlns:a16="http://schemas.microsoft.com/office/drawing/2014/main" id="{67ECA82A-6C4B-CE49-A158-F0E5C0158108}"/>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295650" y="2617788"/>
            <a:ext cx="7572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1">
            <a:extLst>
              <a:ext uri="{FF2B5EF4-FFF2-40B4-BE49-F238E27FC236}">
                <a16:creationId xmlns:a16="http://schemas.microsoft.com/office/drawing/2014/main" id="{2564C6B2-15A7-924B-A9BD-5CE39F383CA5}"/>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433513" y="3148013"/>
            <a:ext cx="8286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a:extLst>
              <a:ext uri="{FF2B5EF4-FFF2-40B4-BE49-F238E27FC236}">
                <a16:creationId xmlns:a16="http://schemas.microsoft.com/office/drawing/2014/main" id="{555C7193-09A2-8D45-9BF2-A8816037B96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295650" y="3222625"/>
            <a:ext cx="1249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a:extLst>
              <a:ext uri="{FF2B5EF4-FFF2-40B4-BE49-F238E27FC236}">
                <a16:creationId xmlns:a16="http://schemas.microsoft.com/office/drawing/2014/main" id="{AF728365-E20E-344A-BFA8-43DE8EBF48FD}"/>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433513" y="3760788"/>
            <a:ext cx="915987"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a:extLst>
              <a:ext uri="{FF2B5EF4-FFF2-40B4-BE49-F238E27FC236}">
                <a16:creationId xmlns:a16="http://schemas.microsoft.com/office/drawing/2014/main" id="{BF8AD910-B23D-0A40-8F0D-19E3A826F7C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302000" y="3552825"/>
            <a:ext cx="7667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a:extLst>
              <a:ext uri="{FF2B5EF4-FFF2-40B4-BE49-F238E27FC236}">
                <a16:creationId xmlns:a16="http://schemas.microsoft.com/office/drawing/2014/main" id="{64B00E55-9955-2C43-BD57-1E8E8706713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433513" y="4265613"/>
            <a:ext cx="102393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a:extLst>
              <a:ext uri="{FF2B5EF4-FFF2-40B4-BE49-F238E27FC236}">
                <a16:creationId xmlns:a16="http://schemas.microsoft.com/office/drawing/2014/main" id="{998B1B5C-C0E6-3B42-A9BA-DF743876670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295650" y="4338638"/>
            <a:ext cx="97631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7">
            <a:extLst>
              <a:ext uri="{FF2B5EF4-FFF2-40B4-BE49-F238E27FC236}">
                <a16:creationId xmlns:a16="http://schemas.microsoft.com/office/drawing/2014/main" id="{6A2BE281-1F9F-644C-AF28-3A261E99ABAC}"/>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46088" y="23813"/>
            <a:ext cx="4076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8">
            <a:extLst>
              <a:ext uri="{FF2B5EF4-FFF2-40B4-BE49-F238E27FC236}">
                <a16:creationId xmlns:a16="http://schemas.microsoft.com/office/drawing/2014/main" id="{89E03C08-0A66-A04A-B044-518EA069BB96}"/>
              </a:ext>
            </a:extLst>
          </p:cNvPr>
          <p:cNvSpPr txBox="1">
            <a:spLocks noChangeArrowheads="1"/>
          </p:cNvSpPr>
          <p:nvPr userDrawn="1"/>
        </p:nvSpPr>
        <p:spPr bwMode="auto">
          <a:xfrm>
            <a:off x="446088" y="1223963"/>
            <a:ext cx="2994025" cy="36830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a:solidFill>
                  <a:srgbClr val="FFFFFF"/>
                </a:solidFill>
                <a:latin typeface="Arial" panose="020B0604020202020204" pitchFamily="34" charset="0"/>
                <a:cs typeface="Arial" panose="020B0604020202020204" pitchFamily="34" charset="0"/>
              </a:rPr>
              <a:t>Regionals</a:t>
            </a:r>
          </a:p>
        </p:txBody>
      </p:sp>
      <p:sp>
        <p:nvSpPr>
          <p:cNvPr id="20" name="TextBox 29">
            <a:extLst>
              <a:ext uri="{FF2B5EF4-FFF2-40B4-BE49-F238E27FC236}">
                <a16:creationId xmlns:a16="http://schemas.microsoft.com/office/drawing/2014/main" id="{4D0EBD62-E2D1-6C4A-89D2-A1ED80BCA180}"/>
              </a:ext>
            </a:extLst>
          </p:cNvPr>
          <p:cNvSpPr txBox="1">
            <a:spLocks noChangeArrowheads="1"/>
          </p:cNvSpPr>
          <p:nvPr userDrawn="1"/>
        </p:nvSpPr>
        <p:spPr bwMode="auto">
          <a:xfrm>
            <a:off x="455613" y="5008563"/>
            <a:ext cx="2994025" cy="369887"/>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a:solidFill>
                  <a:srgbClr val="FFFFFF"/>
                </a:solidFill>
                <a:latin typeface="Arial" panose="020B0604020202020204" pitchFamily="34" charset="0"/>
                <a:cs typeface="Arial" panose="020B0604020202020204" pitchFamily="34" charset="0"/>
              </a:rPr>
              <a:t>Nationals</a:t>
            </a:r>
          </a:p>
        </p:txBody>
      </p:sp>
      <p:sp>
        <p:nvSpPr>
          <p:cNvPr id="21" name="Rectangle 20">
            <a:extLst>
              <a:ext uri="{FF2B5EF4-FFF2-40B4-BE49-F238E27FC236}">
                <a16:creationId xmlns:a16="http://schemas.microsoft.com/office/drawing/2014/main" id="{B3AF114F-3872-9049-84F7-B83AA4716BCC}"/>
              </a:ext>
            </a:extLst>
          </p:cNvPr>
          <p:cNvSpPr/>
          <p:nvPr userDrawn="1"/>
        </p:nvSpPr>
        <p:spPr>
          <a:xfrm>
            <a:off x="446088" y="6111875"/>
            <a:ext cx="704850"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id="{2AC45979-E6EA-804E-9F0A-8ABD27F444F1}"/>
              </a:ext>
            </a:extLst>
          </p:cNvPr>
          <p:cNvSpPr/>
          <p:nvPr userDrawn="1"/>
        </p:nvSpPr>
        <p:spPr>
          <a:xfrm>
            <a:off x="709613" y="1733550"/>
            <a:ext cx="563562" cy="182563"/>
          </a:xfrm>
          <a:prstGeom prst="rect">
            <a:avLst/>
          </a:prstGeom>
          <a:solidFill>
            <a:srgbClr val="F084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a:extLst>
              <a:ext uri="{FF2B5EF4-FFF2-40B4-BE49-F238E27FC236}">
                <a16:creationId xmlns:a16="http://schemas.microsoft.com/office/drawing/2014/main" id="{FBAE9981-4C70-8E45-984B-94429C26C400}"/>
              </a:ext>
            </a:extLst>
          </p:cNvPr>
          <p:cNvSpPr/>
          <p:nvPr userDrawn="1"/>
        </p:nvSpPr>
        <p:spPr>
          <a:xfrm>
            <a:off x="706438" y="2254250"/>
            <a:ext cx="563562" cy="184150"/>
          </a:xfrm>
          <a:prstGeom prst="rect">
            <a:avLst/>
          </a:prstGeom>
          <a:solidFill>
            <a:srgbClr val="187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a:extLst>
              <a:ext uri="{FF2B5EF4-FFF2-40B4-BE49-F238E27FC236}">
                <a16:creationId xmlns:a16="http://schemas.microsoft.com/office/drawing/2014/main" id="{DA7FFE44-9C4F-8341-BCF9-69244FC7B262}"/>
              </a:ext>
            </a:extLst>
          </p:cNvPr>
          <p:cNvSpPr/>
          <p:nvPr userDrawn="1"/>
        </p:nvSpPr>
        <p:spPr>
          <a:xfrm>
            <a:off x="712788" y="2762250"/>
            <a:ext cx="561975" cy="182563"/>
          </a:xfrm>
          <a:prstGeom prst="rect">
            <a:avLst/>
          </a:prstGeom>
          <a:solidFill>
            <a:srgbClr val="7EC0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ectangle 24">
            <a:extLst>
              <a:ext uri="{FF2B5EF4-FFF2-40B4-BE49-F238E27FC236}">
                <a16:creationId xmlns:a16="http://schemas.microsoft.com/office/drawing/2014/main" id="{472549DA-4A02-4E4F-BC21-E7D27F7054E9}"/>
              </a:ext>
            </a:extLst>
          </p:cNvPr>
          <p:cNvSpPr/>
          <p:nvPr userDrawn="1"/>
        </p:nvSpPr>
        <p:spPr>
          <a:xfrm>
            <a:off x="706438" y="3267075"/>
            <a:ext cx="563562" cy="182563"/>
          </a:xfrm>
          <a:prstGeom prst="rect">
            <a:avLst/>
          </a:prstGeom>
          <a:solidFill>
            <a:srgbClr val="62AE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Rectangle 25">
            <a:extLst>
              <a:ext uri="{FF2B5EF4-FFF2-40B4-BE49-F238E27FC236}">
                <a16:creationId xmlns:a16="http://schemas.microsoft.com/office/drawing/2014/main" id="{47425A26-8EC6-E94A-B40F-8885BA0657B8}"/>
              </a:ext>
            </a:extLst>
          </p:cNvPr>
          <p:cNvSpPr/>
          <p:nvPr userDrawn="1"/>
        </p:nvSpPr>
        <p:spPr>
          <a:xfrm>
            <a:off x="717550" y="3786188"/>
            <a:ext cx="563563" cy="182562"/>
          </a:xfrm>
          <a:prstGeom prst="rect">
            <a:avLst/>
          </a:prstGeom>
          <a:solidFill>
            <a:srgbClr val="212F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ectangle 26">
            <a:extLst>
              <a:ext uri="{FF2B5EF4-FFF2-40B4-BE49-F238E27FC236}">
                <a16:creationId xmlns:a16="http://schemas.microsoft.com/office/drawing/2014/main" id="{71E5A88C-A15F-C840-958F-34BED1A8ADF5}"/>
              </a:ext>
            </a:extLst>
          </p:cNvPr>
          <p:cNvSpPr/>
          <p:nvPr userDrawn="1"/>
        </p:nvSpPr>
        <p:spPr>
          <a:xfrm>
            <a:off x="717550" y="4330700"/>
            <a:ext cx="563563" cy="184150"/>
          </a:xfrm>
          <a:prstGeom prst="rect">
            <a:avLst/>
          </a:prstGeom>
          <a:solidFill>
            <a:srgbClr val="42AD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Rectangle 27">
            <a:extLst>
              <a:ext uri="{FF2B5EF4-FFF2-40B4-BE49-F238E27FC236}">
                <a16:creationId xmlns:a16="http://schemas.microsoft.com/office/drawing/2014/main" id="{119767D8-9E48-9F4E-B1BC-A720124B8100}"/>
              </a:ext>
            </a:extLst>
          </p:cNvPr>
          <p:cNvSpPr/>
          <p:nvPr userDrawn="1"/>
        </p:nvSpPr>
        <p:spPr>
          <a:xfrm>
            <a:off x="2581275" y="1730375"/>
            <a:ext cx="563563" cy="184150"/>
          </a:xfrm>
          <a:prstGeom prst="rect">
            <a:avLst/>
          </a:prstGeom>
          <a:solidFill>
            <a:srgbClr val="9FB4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Rectangle 28">
            <a:extLst>
              <a:ext uri="{FF2B5EF4-FFF2-40B4-BE49-F238E27FC236}">
                <a16:creationId xmlns:a16="http://schemas.microsoft.com/office/drawing/2014/main" id="{EF1B3052-C4D9-A048-9E1F-B11E7C2170A7}"/>
              </a:ext>
            </a:extLst>
          </p:cNvPr>
          <p:cNvSpPr/>
          <p:nvPr userDrawn="1"/>
        </p:nvSpPr>
        <p:spPr>
          <a:xfrm>
            <a:off x="2578100" y="2252663"/>
            <a:ext cx="563563" cy="182562"/>
          </a:xfrm>
          <a:prstGeom prst="rect">
            <a:avLst/>
          </a:prstGeom>
          <a:solidFill>
            <a:srgbClr val="765E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 name="Rectangle 29">
            <a:extLst>
              <a:ext uri="{FF2B5EF4-FFF2-40B4-BE49-F238E27FC236}">
                <a16:creationId xmlns:a16="http://schemas.microsoft.com/office/drawing/2014/main" id="{61489B31-E8AC-FA4A-9119-23EE1D50DE2E}"/>
              </a:ext>
            </a:extLst>
          </p:cNvPr>
          <p:cNvSpPr/>
          <p:nvPr userDrawn="1"/>
        </p:nvSpPr>
        <p:spPr>
          <a:xfrm>
            <a:off x="2584450" y="2759075"/>
            <a:ext cx="561975" cy="182563"/>
          </a:xfrm>
          <a:prstGeom prst="rect">
            <a:avLst/>
          </a:prstGeom>
          <a:solidFill>
            <a:srgbClr val="1A72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Rectangle 30">
            <a:extLst>
              <a:ext uri="{FF2B5EF4-FFF2-40B4-BE49-F238E27FC236}">
                <a16:creationId xmlns:a16="http://schemas.microsoft.com/office/drawing/2014/main" id="{F3F7C56B-DA23-6F44-BCCE-1E06EB61ED44}"/>
              </a:ext>
            </a:extLst>
          </p:cNvPr>
          <p:cNvSpPr/>
          <p:nvPr userDrawn="1"/>
        </p:nvSpPr>
        <p:spPr>
          <a:xfrm>
            <a:off x="2578100" y="3263900"/>
            <a:ext cx="563563" cy="182563"/>
          </a:xfrm>
          <a:prstGeom prst="rect">
            <a:avLst/>
          </a:prstGeom>
          <a:solidFill>
            <a:srgbClr val="911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2" name="Rectangle 31">
            <a:extLst>
              <a:ext uri="{FF2B5EF4-FFF2-40B4-BE49-F238E27FC236}">
                <a16:creationId xmlns:a16="http://schemas.microsoft.com/office/drawing/2014/main" id="{0B031F6C-82B4-5545-99E6-267CEF0EFEEA}"/>
              </a:ext>
            </a:extLst>
          </p:cNvPr>
          <p:cNvSpPr/>
          <p:nvPr userDrawn="1"/>
        </p:nvSpPr>
        <p:spPr>
          <a:xfrm>
            <a:off x="2589213" y="3783013"/>
            <a:ext cx="563562" cy="184150"/>
          </a:xfrm>
          <a:prstGeom prst="rect">
            <a:avLst/>
          </a:prstGeom>
          <a:solidFill>
            <a:srgbClr val="A96A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Rectangle 32">
            <a:extLst>
              <a:ext uri="{FF2B5EF4-FFF2-40B4-BE49-F238E27FC236}">
                <a16:creationId xmlns:a16="http://schemas.microsoft.com/office/drawing/2014/main" id="{FBFC4ACE-AEDC-DD46-99E7-F6DB134614A0}"/>
              </a:ext>
            </a:extLst>
          </p:cNvPr>
          <p:cNvSpPr/>
          <p:nvPr userDrawn="1"/>
        </p:nvSpPr>
        <p:spPr>
          <a:xfrm>
            <a:off x="2589213" y="4329113"/>
            <a:ext cx="563562" cy="182562"/>
          </a:xfrm>
          <a:prstGeom prst="rect">
            <a:avLst/>
          </a:prstGeom>
          <a:solidFill>
            <a:srgbClr val="A59B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4" name="Rectangle 33">
            <a:extLst>
              <a:ext uri="{FF2B5EF4-FFF2-40B4-BE49-F238E27FC236}">
                <a16:creationId xmlns:a16="http://schemas.microsoft.com/office/drawing/2014/main" id="{45F82D57-F545-9546-81ED-6D4CFC23AD7E}"/>
              </a:ext>
            </a:extLst>
          </p:cNvPr>
          <p:cNvSpPr/>
          <p:nvPr userDrawn="1"/>
        </p:nvSpPr>
        <p:spPr>
          <a:xfrm>
            <a:off x="709613" y="5530850"/>
            <a:ext cx="561975" cy="184150"/>
          </a:xfrm>
          <a:prstGeom prst="rect">
            <a:avLst/>
          </a:prstGeom>
          <a:solidFill>
            <a:srgbClr val="F478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5" name="Rectangle 34">
            <a:extLst>
              <a:ext uri="{FF2B5EF4-FFF2-40B4-BE49-F238E27FC236}">
                <a16:creationId xmlns:a16="http://schemas.microsoft.com/office/drawing/2014/main" id="{841BBD3F-C34F-E24F-8E72-6FF4037824DC}"/>
              </a:ext>
            </a:extLst>
          </p:cNvPr>
          <p:cNvSpPr/>
          <p:nvPr userDrawn="1"/>
        </p:nvSpPr>
        <p:spPr>
          <a:xfrm>
            <a:off x="2568575" y="5524500"/>
            <a:ext cx="563563" cy="182563"/>
          </a:xfrm>
          <a:prstGeom prst="rect">
            <a:avLst/>
          </a:prstGeom>
          <a:solidFill>
            <a:srgbClr val="3C8B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6" name="TextBox 45">
            <a:extLst>
              <a:ext uri="{FF2B5EF4-FFF2-40B4-BE49-F238E27FC236}">
                <a16:creationId xmlns:a16="http://schemas.microsoft.com/office/drawing/2014/main" id="{2815BD3D-69D3-9049-8CF7-D4DD56073381}"/>
              </a:ext>
            </a:extLst>
          </p:cNvPr>
          <p:cNvSpPr txBox="1">
            <a:spLocks noChangeArrowheads="1"/>
          </p:cNvSpPr>
          <p:nvPr userDrawn="1"/>
        </p:nvSpPr>
        <p:spPr bwMode="auto">
          <a:xfrm>
            <a:off x="1436688" y="2447925"/>
            <a:ext cx="628650" cy="276225"/>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200" b="1">
                <a:solidFill>
                  <a:srgbClr val="FFFFFF"/>
                </a:solidFill>
                <a:latin typeface="Arial" panose="020B0604020202020204" pitchFamily="34" charset="0"/>
                <a:cs typeface="Arial" panose="020B0604020202020204" pitchFamily="34" charset="0"/>
              </a:rPr>
              <a:t>CTRC</a:t>
            </a:r>
          </a:p>
        </p:txBody>
      </p:sp>
      <p:grpSp>
        <p:nvGrpSpPr>
          <p:cNvPr id="37" name="Group 46">
            <a:extLst>
              <a:ext uri="{FF2B5EF4-FFF2-40B4-BE49-F238E27FC236}">
                <a16:creationId xmlns:a16="http://schemas.microsoft.com/office/drawing/2014/main" id="{1560124E-547B-744D-AB79-4FD0FA5331D4}"/>
              </a:ext>
            </a:extLst>
          </p:cNvPr>
          <p:cNvGrpSpPr>
            <a:grpSpLocks/>
          </p:cNvGrpSpPr>
          <p:nvPr userDrawn="1"/>
        </p:nvGrpSpPr>
        <p:grpSpPr bwMode="auto">
          <a:xfrm>
            <a:off x="646113" y="1687513"/>
            <a:ext cx="2682875" cy="4071937"/>
            <a:chOff x="9792" y="1699842"/>
            <a:chExt cx="2682850" cy="4071511"/>
          </a:xfrm>
        </p:grpSpPr>
        <p:sp>
          <p:nvSpPr>
            <p:cNvPr id="38" name="TextBox 47">
              <a:extLst>
                <a:ext uri="{FF2B5EF4-FFF2-40B4-BE49-F238E27FC236}">
                  <a16:creationId xmlns:a16="http://schemas.microsoft.com/office/drawing/2014/main" id="{11F48893-B291-D74D-B586-F9D52E273D21}"/>
                </a:ext>
              </a:extLst>
            </p:cNvPr>
            <p:cNvSpPr txBox="1">
              <a:spLocks noChangeArrowheads="1"/>
            </p:cNvSpPr>
            <p:nvPr userDrawn="1"/>
          </p:nvSpPr>
          <p:spPr bwMode="auto">
            <a:xfrm>
              <a:off x="60592" y="1707778"/>
              <a:ext cx="628644"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CTRC</a:t>
              </a:r>
            </a:p>
          </p:txBody>
        </p:sp>
        <p:sp>
          <p:nvSpPr>
            <p:cNvPr id="39" name="TextBox 48">
              <a:extLst>
                <a:ext uri="{FF2B5EF4-FFF2-40B4-BE49-F238E27FC236}">
                  <a16:creationId xmlns:a16="http://schemas.microsoft.com/office/drawing/2014/main" id="{87FCB9DE-B937-7B44-824C-8B518DC681F5}"/>
                </a:ext>
              </a:extLst>
            </p:cNvPr>
            <p:cNvSpPr txBox="1">
              <a:spLocks noChangeArrowheads="1"/>
            </p:cNvSpPr>
            <p:nvPr userDrawn="1"/>
          </p:nvSpPr>
          <p:spPr bwMode="auto">
            <a:xfrm>
              <a:off x="38367" y="3755439"/>
              <a:ext cx="760405"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SETRC</a:t>
              </a:r>
            </a:p>
          </p:txBody>
        </p:sp>
        <p:sp>
          <p:nvSpPr>
            <p:cNvPr id="40" name="TextBox 49">
              <a:extLst>
                <a:ext uri="{FF2B5EF4-FFF2-40B4-BE49-F238E27FC236}">
                  <a16:creationId xmlns:a16="http://schemas.microsoft.com/office/drawing/2014/main" id="{8F774BB5-4368-1F40-B21F-9C6C60D707A7}"/>
                </a:ext>
              </a:extLst>
            </p:cNvPr>
            <p:cNvSpPr txBox="1">
              <a:spLocks noChangeArrowheads="1"/>
            </p:cNvSpPr>
            <p:nvPr userDrawn="1"/>
          </p:nvSpPr>
          <p:spPr bwMode="auto">
            <a:xfrm>
              <a:off x="9792" y="2739545"/>
              <a:ext cx="725480"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NETRC</a:t>
              </a:r>
            </a:p>
          </p:txBody>
        </p:sp>
        <p:sp>
          <p:nvSpPr>
            <p:cNvPr id="41" name="TextBox 50">
              <a:extLst>
                <a:ext uri="{FF2B5EF4-FFF2-40B4-BE49-F238E27FC236}">
                  <a16:creationId xmlns:a16="http://schemas.microsoft.com/office/drawing/2014/main" id="{61B71252-110E-7048-86F4-324861295E22}"/>
                </a:ext>
              </a:extLst>
            </p:cNvPr>
            <p:cNvSpPr txBox="1">
              <a:spLocks noChangeArrowheads="1"/>
            </p:cNvSpPr>
            <p:nvPr userDrawn="1"/>
          </p:nvSpPr>
          <p:spPr bwMode="auto">
            <a:xfrm>
              <a:off x="24079" y="3245905"/>
              <a:ext cx="749293"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PBTRC</a:t>
              </a:r>
            </a:p>
          </p:txBody>
        </p:sp>
        <p:sp>
          <p:nvSpPr>
            <p:cNvPr id="42" name="TextBox 51">
              <a:extLst>
                <a:ext uri="{FF2B5EF4-FFF2-40B4-BE49-F238E27FC236}">
                  <a16:creationId xmlns:a16="http://schemas.microsoft.com/office/drawing/2014/main" id="{26FA45C5-734B-5844-8BB5-5E2C9DEEA6C6}"/>
                </a:ext>
              </a:extLst>
            </p:cNvPr>
            <p:cNvSpPr txBox="1">
              <a:spLocks noChangeArrowheads="1"/>
            </p:cNvSpPr>
            <p:nvPr userDrawn="1"/>
          </p:nvSpPr>
          <p:spPr bwMode="auto">
            <a:xfrm>
              <a:off x="68528" y="5509443"/>
              <a:ext cx="630232"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CCHP</a:t>
              </a:r>
            </a:p>
          </p:txBody>
        </p:sp>
        <p:sp>
          <p:nvSpPr>
            <p:cNvPr id="43" name="TextBox 52">
              <a:extLst>
                <a:ext uri="{FF2B5EF4-FFF2-40B4-BE49-F238E27FC236}">
                  <a16:creationId xmlns:a16="http://schemas.microsoft.com/office/drawing/2014/main" id="{61021A9A-D91F-224D-97BA-6E36872B802E}"/>
                </a:ext>
              </a:extLst>
            </p:cNvPr>
            <p:cNvSpPr txBox="1">
              <a:spLocks noChangeArrowheads="1"/>
            </p:cNvSpPr>
            <p:nvPr userDrawn="1"/>
          </p:nvSpPr>
          <p:spPr bwMode="auto">
            <a:xfrm>
              <a:off x="73291" y="2230012"/>
              <a:ext cx="628644"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HTRC</a:t>
              </a:r>
            </a:p>
          </p:txBody>
        </p:sp>
        <p:sp>
          <p:nvSpPr>
            <p:cNvPr id="44" name="TextBox 53">
              <a:extLst>
                <a:ext uri="{FF2B5EF4-FFF2-40B4-BE49-F238E27FC236}">
                  <a16:creationId xmlns:a16="http://schemas.microsoft.com/office/drawing/2014/main" id="{BAFCC987-3A63-C246-918F-CFD79925A68D}"/>
                </a:ext>
              </a:extLst>
            </p:cNvPr>
            <p:cNvSpPr txBox="1">
              <a:spLocks noChangeArrowheads="1"/>
            </p:cNvSpPr>
            <p:nvPr userDrawn="1"/>
          </p:nvSpPr>
          <p:spPr bwMode="auto">
            <a:xfrm>
              <a:off x="57417" y="4303070"/>
              <a:ext cx="628644"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TexLa</a:t>
              </a:r>
            </a:p>
          </p:txBody>
        </p:sp>
        <p:sp>
          <p:nvSpPr>
            <p:cNvPr id="45" name="TextBox 54">
              <a:extLst>
                <a:ext uri="{FF2B5EF4-FFF2-40B4-BE49-F238E27FC236}">
                  <a16:creationId xmlns:a16="http://schemas.microsoft.com/office/drawing/2014/main" id="{CBF1600D-3C2C-F448-B8CB-B3BD9B83B029}"/>
                </a:ext>
              </a:extLst>
            </p:cNvPr>
            <p:cNvSpPr txBox="1">
              <a:spLocks noChangeArrowheads="1"/>
            </p:cNvSpPr>
            <p:nvPr userDrawn="1"/>
          </p:nvSpPr>
          <p:spPr bwMode="auto">
            <a:xfrm>
              <a:off x="1860800" y="1699842"/>
              <a:ext cx="831842"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gpTRAC</a:t>
              </a:r>
            </a:p>
          </p:txBody>
        </p:sp>
        <p:sp>
          <p:nvSpPr>
            <p:cNvPr id="46" name="TextBox 55">
              <a:extLst>
                <a:ext uri="{FF2B5EF4-FFF2-40B4-BE49-F238E27FC236}">
                  <a16:creationId xmlns:a16="http://schemas.microsoft.com/office/drawing/2014/main" id="{BF3CD311-D31D-244B-99BF-5EF166DAB731}"/>
                </a:ext>
              </a:extLst>
            </p:cNvPr>
            <p:cNvSpPr txBox="1">
              <a:spLocks noChangeArrowheads="1"/>
            </p:cNvSpPr>
            <p:nvPr userDrawn="1"/>
          </p:nvSpPr>
          <p:spPr bwMode="auto">
            <a:xfrm>
              <a:off x="1952874" y="5503094"/>
              <a:ext cx="630231"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TTAC</a:t>
              </a:r>
            </a:p>
          </p:txBody>
        </p:sp>
        <p:sp>
          <p:nvSpPr>
            <p:cNvPr id="47" name="TextBox 56">
              <a:extLst>
                <a:ext uri="{FF2B5EF4-FFF2-40B4-BE49-F238E27FC236}">
                  <a16:creationId xmlns:a16="http://schemas.microsoft.com/office/drawing/2014/main" id="{79AA7D26-499D-1D40-8C11-E749CC9698D0}"/>
                </a:ext>
              </a:extLst>
            </p:cNvPr>
            <p:cNvSpPr txBox="1">
              <a:spLocks noChangeArrowheads="1"/>
            </p:cNvSpPr>
            <p:nvPr userDrawn="1"/>
          </p:nvSpPr>
          <p:spPr bwMode="auto">
            <a:xfrm>
              <a:off x="1897311" y="3234793"/>
              <a:ext cx="711193"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SCTRC</a:t>
              </a:r>
            </a:p>
          </p:txBody>
        </p:sp>
        <p:sp>
          <p:nvSpPr>
            <p:cNvPr id="48" name="TextBox 57">
              <a:extLst>
                <a:ext uri="{FF2B5EF4-FFF2-40B4-BE49-F238E27FC236}">
                  <a16:creationId xmlns:a16="http://schemas.microsoft.com/office/drawing/2014/main" id="{57CB9132-C8B4-374D-8C3A-BF7E6715A6CF}"/>
                </a:ext>
              </a:extLst>
            </p:cNvPr>
            <p:cNvSpPr txBox="1">
              <a:spLocks noChangeArrowheads="1"/>
            </p:cNvSpPr>
            <p:nvPr userDrawn="1"/>
          </p:nvSpPr>
          <p:spPr bwMode="auto">
            <a:xfrm>
              <a:off x="1897311" y="2734784"/>
              <a:ext cx="739768" cy="26191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NRTRC</a:t>
              </a:r>
            </a:p>
          </p:txBody>
        </p:sp>
        <p:sp>
          <p:nvSpPr>
            <p:cNvPr id="49" name="TextBox 58">
              <a:extLst>
                <a:ext uri="{FF2B5EF4-FFF2-40B4-BE49-F238E27FC236}">
                  <a16:creationId xmlns:a16="http://schemas.microsoft.com/office/drawing/2014/main" id="{B634BCDA-2FE5-6F4C-A7FD-65354E82AEAB}"/>
                </a:ext>
              </a:extLst>
            </p:cNvPr>
            <p:cNvSpPr txBox="1">
              <a:spLocks noChangeArrowheads="1"/>
            </p:cNvSpPr>
            <p:nvPr userDrawn="1"/>
          </p:nvSpPr>
          <p:spPr bwMode="auto">
            <a:xfrm>
              <a:off x="1890961" y="3755439"/>
              <a:ext cx="757231"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SWTRC</a:t>
              </a:r>
            </a:p>
          </p:txBody>
        </p:sp>
        <p:sp>
          <p:nvSpPr>
            <p:cNvPr id="50" name="TextBox 59">
              <a:extLst>
                <a:ext uri="{FF2B5EF4-FFF2-40B4-BE49-F238E27FC236}">
                  <a16:creationId xmlns:a16="http://schemas.microsoft.com/office/drawing/2014/main" id="{2120CF6A-FD0D-A64B-A208-A5578ADAD3A2}"/>
                </a:ext>
              </a:extLst>
            </p:cNvPr>
            <p:cNvSpPr txBox="1">
              <a:spLocks noChangeArrowheads="1"/>
            </p:cNvSpPr>
            <p:nvPr userDrawn="1"/>
          </p:nvSpPr>
          <p:spPr bwMode="auto">
            <a:xfrm>
              <a:off x="1892549" y="4298307"/>
              <a:ext cx="690556"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UMTRC</a:t>
              </a:r>
            </a:p>
          </p:txBody>
        </p:sp>
        <p:sp>
          <p:nvSpPr>
            <p:cNvPr id="51" name="TextBox 60">
              <a:extLst>
                <a:ext uri="{FF2B5EF4-FFF2-40B4-BE49-F238E27FC236}">
                  <a16:creationId xmlns:a16="http://schemas.microsoft.com/office/drawing/2014/main" id="{9C54880E-23B2-8F4F-A5C7-28011DD381A5}"/>
                </a:ext>
              </a:extLst>
            </p:cNvPr>
            <p:cNvSpPr txBox="1">
              <a:spLocks noChangeArrowheads="1"/>
            </p:cNvSpPr>
            <p:nvPr userDrawn="1"/>
          </p:nvSpPr>
          <p:spPr bwMode="auto">
            <a:xfrm>
              <a:off x="1890961" y="2228424"/>
              <a:ext cx="754056" cy="261911"/>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100" b="1">
                  <a:solidFill>
                    <a:srgbClr val="FFFFFF"/>
                  </a:solidFill>
                  <a:latin typeface="Arial" panose="020B0604020202020204" pitchFamily="34" charset="0"/>
                  <a:cs typeface="Arial" panose="020B0604020202020204" pitchFamily="34" charset="0"/>
                </a:rPr>
                <a:t>MATRC</a:t>
              </a:r>
            </a:p>
          </p:txBody>
        </p:sp>
      </p:grpSp>
      <p:sp>
        <p:nvSpPr>
          <p:cNvPr id="52" name="TextBox 61">
            <a:extLst>
              <a:ext uri="{FF2B5EF4-FFF2-40B4-BE49-F238E27FC236}">
                <a16:creationId xmlns:a16="http://schemas.microsoft.com/office/drawing/2014/main" id="{367649A4-E2D7-7B41-95E6-33210F02742F}"/>
              </a:ext>
            </a:extLst>
          </p:cNvPr>
          <p:cNvSpPr txBox="1">
            <a:spLocks noChangeArrowheads="1"/>
          </p:cNvSpPr>
          <p:nvPr userDrawn="1"/>
        </p:nvSpPr>
        <p:spPr bwMode="auto">
          <a:xfrm>
            <a:off x="5580063" y="207963"/>
            <a:ext cx="6451600" cy="1200150"/>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1200">
                <a:solidFill>
                  <a:srgbClr val="000000"/>
                </a:solidFill>
                <a:latin typeface="Arial" panose="020B0604020202020204" pitchFamily="34" charset="0"/>
                <a:ea typeface="Roboto Light"/>
                <a:cs typeface="Arial" panose="020B0604020202020204" pitchFamily="34" charset="0"/>
              </a:rPr>
              <a:t>The National Consortium of Telehealth Resource Centers (NCTRC) consists of 14 Telehealth Resource Centers (TRCs). As a consortium, the TRCs have an unparalleled amount of resources available to help virtual programs across the nation, especially within rural communities. Each TRC is staffed with telehealth experts to who are available to provide guidance and answer questions. As telehealth continues to gain more visibility and recognition in healthcare, the TRCs will remain positioned to provide assistance for all.</a:t>
            </a:r>
          </a:p>
        </p:txBody>
      </p:sp>
      <p:pic>
        <p:nvPicPr>
          <p:cNvPr id="53" name="Picture 62">
            <a:extLst>
              <a:ext uri="{FF2B5EF4-FFF2-40B4-BE49-F238E27FC236}">
                <a16:creationId xmlns:a16="http://schemas.microsoft.com/office/drawing/2014/main" id="{A6A95E2C-F31E-7648-B0F5-57344D575452}"/>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578475" y="1441450"/>
            <a:ext cx="6453188"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0789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84241C-FD07-E545-87D2-24C20B3CE7D8}"/>
              </a:ext>
            </a:extLst>
          </p:cNvPr>
          <p:cNvSpPr/>
          <p:nvPr userDrawn="1"/>
        </p:nvSpPr>
        <p:spPr>
          <a:xfrm>
            <a:off x="0" y="0"/>
            <a:ext cx="12288838" cy="3733800"/>
          </a:xfrm>
          <a:prstGeom prst="rect">
            <a:avLst/>
          </a:prstGeom>
          <a:solidFill>
            <a:srgbClr val="0A53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886327" y="1866987"/>
            <a:ext cx="10515600" cy="1325563"/>
          </a:xfrm>
          <a:prstGeom prst="rect">
            <a:avLst/>
          </a:prstGeom>
        </p:spPr>
        <p:txBody>
          <a:bodyPr/>
          <a:lstStyle>
            <a:lvl1pPr algn="ct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8" name="Text Placeholder 2"/>
          <p:cNvSpPr>
            <a:spLocks noGrp="1"/>
          </p:cNvSpPr>
          <p:nvPr>
            <p:ph type="body" idx="1"/>
          </p:nvPr>
        </p:nvSpPr>
        <p:spPr>
          <a:xfrm>
            <a:off x="886327" y="3899657"/>
            <a:ext cx="10515600" cy="1500187"/>
          </a:xfrm>
          <a:prstGeom prst="rect">
            <a:avLst/>
          </a:prstGeom>
        </p:spPr>
        <p:txBody>
          <a:bodyPr/>
          <a:lstStyle>
            <a:lvl1pPr marL="0" indent="0">
              <a:buNone/>
              <a:defRPr sz="2400">
                <a:solidFill>
                  <a:srgbClr val="0C5587"/>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17716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 Se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3E6829-1024-0E48-AEDA-1C22EF205D9A}"/>
              </a:ext>
            </a:extLst>
          </p:cNvPr>
          <p:cNvSpPr/>
          <p:nvPr userDrawn="1"/>
        </p:nvSpPr>
        <p:spPr>
          <a:xfrm>
            <a:off x="0" y="0"/>
            <a:ext cx="12288838"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4" name="Group 12">
            <a:extLst>
              <a:ext uri="{FF2B5EF4-FFF2-40B4-BE49-F238E27FC236}">
                <a16:creationId xmlns:a16="http://schemas.microsoft.com/office/drawing/2014/main" id="{CB8CA13D-DB31-624F-98CE-6208D86B18E1}"/>
              </a:ext>
            </a:extLst>
          </p:cNvPr>
          <p:cNvGrpSpPr>
            <a:grpSpLocks/>
          </p:cNvGrpSpPr>
          <p:nvPr userDrawn="1"/>
        </p:nvGrpSpPr>
        <p:grpSpPr bwMode="auto">
          <a:xfrm>
            <a:off x="781050" y="1566863"/>
            <a:ext cx="0" cy="3114675"/>
            <a:chOff x="600552" y="0"/>
            <a:chExt cx="0" cy="3114675"/>
          </a:xfrm>
        </p:grpSpPr>
        <p:cxnSp>
          <p:nvCxnSpPr>
            <p:cNvPr id="5" name="Straight Connector 4">
              <a:extLst>
                <a:ext uri="{FF2B5EF4-FFF2-40B4-BE49-F238E27FC236}">
                  <a16:creationId xmlns:a16="http://schemas.microsoft.com/office/drawing/2014/main" id="{EC251FA8-0EED-984A-8F29-C519F7AA7DC6}"/>
                </a:ext>
              </a:extLst>
            </p:cNvPr>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54232F7-CF32-6244-9AA0-05C29C5C1BD3}"/>
                </a:ext>
              </a:extLst>
            </p:cNvPr>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8B0DC85-3976-044E-95EF-A8C1AF12EDAE}"/>
                </a:ext>
              </a:extLst>
            </p:cNvPr>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79674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 Set 2">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69EE23FF-768C-9742-A609-A48BC49E40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7733">
            <a:off x="484188" y="1792288"/>
            <a:ext cx="34448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99178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1" y="457203"/>
            <a:ext cx="11353800" cy="895351"/>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13556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andard - Se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E27621-DE0F-CF48-92B0-454FF79253E9}"/>
              </a:ext>
            </a:extLst>
          </p:cNvPr>
          <p:cNvSpPr/>
          <p:nvPr userDrawn="1"/>
        </p:nvSpPr>
        <p:spPr>
          <a:xfrm>
            <a:off x="0" y="0"/>
            <a:ext cx="12288838"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2">
            <a:extLst>
              <a:ext uri="{FF2B5EF4-FFF2-40B4-BE49-F238E27FC236}">
                <a16:creationId xmlns:a16="http://schemas.microsoft.com/office/drawing/2014/main" id="{A944AEE5-1638-6D46-AEC0-4AB25BD1B926}"/>
              </a:ext>
            </a:extLst>
          </p:cNvPr>
          <p:cNvGrpSpPr>
            <a:grpSpLocks/>
          </p:cNvGrpSpPr>
          <p:nvPr userDrawn="1"/>
        </p:nvGrpSpPr>
        <p:grpSpPr bwMode="auto">
          <a:xfrm>
            <a:off x="781050" y="1566863"/>
            <a:ext cx="0" cy="3114675"/>
            <a:chOff x="600552" y="0"/>
            <a:chExt cx="0" cy="3114675"/>
          </a:xfrm>
        </p:grpSpPr>
        <p:cxnSp>
          <p:nvCxnSpPr>
            <p:cNvPr id="7" name="Straight Connector 6">
              <a:extLst>
                <a:ext uri="{FF2B5EF4-FFF2-40B4-BE49-F238E27FC236}">
                  <a16:creationId xmlns:a16="http://schemas.microsoft.com/office/drawing/2014/main" id="{1B0588FE-103F-AA45-A1D6-2C4899508641}"/>
                </a:ext>
              </a:extLst>
            </p:cNvPr>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373ECF-A2BF-3649-86A5-5B764069127A}"/>
                </a:ext>
              </a:extLst>
            </p:cNvPr>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4C2FEBA-E872-A84B-A4AA-12CE7EA8D87D}"/>
                </a:ext>
              </a:extLst>
            </p:cNvPr>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7" y="1711325"/>
            <a:ext cx="10839452"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84406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Comparative - Se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D11257-72AF-834C-98A5-A156D51506B8}"/>
              </a:ext>
            </a:extLst>
          </p:cNvPr>
          <p:cNvSpPr/>
          <p:nvPr userDrawn="1"/>
        </p:nvSpPr>
        <p:spPr>
          <a:xfrm>
            <a:off x="0" y="0"/>
            <a:ext cx="12288838"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2">
            <a:extLst>
              <a:ext uri="{FF2B5EF4-FFF2-40B4-BE49-F238E27FC236}">
                <a16:creationId xmlns:a16="http://schemas.microsoft.com/office/drawing/2014/main" id="{B7694243-C16D-BF40-89B7-F422FCE6AB6C}"/>
              </a:ext>
            </a:extLst>
          </p:cNvPr>
          <p:cNvGrpSpPr>
            <a:grpSpLocks/>
          </p:cNvGrpSpPr>
          <p:nvPr userDrawn="1"/>
        </p:nvGrpSpPr>
        <p:grpSpPr bwMode="auto">
          <a:xfrm>
            <a:off x="781050" y="1566863"/>
            <a:ext cx="0" cy="3114675"/>
            <a:chOff x="600552" y="0"/>
            <a:chExt cx="0" cy="3114675"/>
          </a:xfrm>
        </p:grpSpPr>
        <p:cxnSp>
          <p:nvCxnSpPr>
            <p:cNvPr id="7" name="Straight Connector 6">
              <a:extLst>
                <a:ext uri="{FF2B5EF4-FFF2-40B4-BE49-F238E27FC236}">
                  <a16:creationId xmlns:a16="http://schemas.microsoft.com/office/drawing/2014/main" id="{1A8F9BF0-E904-BF44-B625-424CF7B83552}"/>
                </a:ext>
              </a:extLst>
            </p:cNvPr>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8E3748-AA16-3149-BF97-1BC15942A71C}"/>
                </a:ext>
              </a:extLst>
            </p:cNvPr>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D56173-A8C2-5846-A22F-131C688637A8}"/>
                </a:ext>
              </a:extLst>
            </p:cNvPr>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3025" y="1711325"/>
            <a:ext cx="5438776"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2645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tandard &amp; Photo - Se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C870D9-057A-6441-B725-3776C1062E3B}"/>
              </a:ext>
            </a:extLst>
          </p:cNvPr>
          <p:cNvSpPr/>
          <p:nvPr userDrawn="1"/>
        </p:nvSpPr>
        <p:spPr>
          <a:xfrm>
            <a:off x="0" y="0"/>
            <a:ext cx="12288838"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2">
            <a:extLst>
              <a:ext uri="{FF2B5EF4-FFF2-40B4-BE49-F238E27FC236}">
                <a16:creationId xmlns:a16="http://schemas.microsoft.com/office/drawing/2014/main" id="{A19D6590-0071-DC41-BFAF-FD33F8D668EF}"/>
              </a:ext>
            </a:extLst>
          </p:cNvPr>
          <p:cNvGrpSpPr>
            <a:grpSpLocks/>
          </p:cNvGrpSpPr>
          <p:nvPr userDrawn="1"/>
        </p:nvGrpSpPr>
        <p:grpSpPr bwMode="auto">
          <a:xfrm>
            <a:off x="781050" y="1566863"/>
            <a:ext cx="0" cy="3114675"/>
            <a:chOff x="600552" y="0"/>
            <a:chExt cx="0" cy="3114675"/>
          </a:xfrm>
        </p:grpSpPr>
        <p:cxnSp>
          <p:nvCxnSpPr>
            <p:cNvPr id="7" name="Straight Connector 6">
              <a:extLst>
                <a:ext uri="{FF2B5EF4-FFF2-40B4-BE49-F238E27FC236}">
                  <a16:creationId xmlns:a16="http://schemas.microsoft.com/office/drawing/2014/main" id="{2F99D233-2914-224E-A8D0-1B2A3A6D7759}"/>
                </a:ext>
              </a:extLst>
            </p:cNvPr>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8E28754-3937-FA48-8A73-B7E338EC6358}"/>
                </a:ext>
              </a:extLst>
            </p:cNvPr>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A6D6F17-3773-EC4C-A0DF-ED8C33218602}"/>
                </a:ext>
              </a:extLst>
            </p:cNvPr>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5" y="1711325"/>
            <a:ext cx="4714875"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p:cNvSpPr>
            <a:spLocks noGrp="1"/>
          </p:cNvSpPr>
          <p:nvPr>
            <p:ph type="pic" idx="10"/>
          </p:nvPr>
        </p:nvSpPr>
        <p:spPr>
          <a:xfrm>
            <a:off x="6800372" y="1872615"/>
            <a:ext cx="3671888" cy="404248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Tree>
    <p:extLst>
      <p:ext uri="{BB962C8B-B14F-4D97-AF65-F5344CB8AC3E}">
        <p14:creationId xmlns:p14="http://schemas.microsoft.com/office/powerpoint/2010/main" val="42547336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 Set 2">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EB120813-BC66-4549-9106-B61698FF9B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7733">
            <a:off x="484188" y="1792288"/>
            <a:ext cx="34448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73913" y="2507842"/>
            <a:ext cx="10515600" cy="1325563"/>
          </a:xfrm>
          <a:prstGeom prst="rect">
            <a:avLst/>
          </a:prstGeom>
        </p:spPr>
        <p:txBody>
          <a:bodyPr/>
          <a:lstStyle>
            <a:lvl1pPr>
              <a:defRPr>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2876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4989E3-6599-8E4E-A2C4-58B6D1FFD8E6}"/>
              </a:ext>
            </a:extLst>
          </p:cNvPr>
          <p:cNvSpPr/>
          <p:nvPr/>
        </p:nvSpPr>
        <p:spPr>
          <a:xfrm>
            <a:off x="8769350" y="0"/>
            <a:ext cx="3465513"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a:lstStyle/>
          <a:p>
            <a:pPr algn="ctr" eaLnBrk="1" fontAlgn="auto" hangingPunct="1">
              <a:spcBef>
                <a:spcPts val="0"/>
              </a:spcBef>
              <a:spcAft>
                <a:spcPts val="0"/>
              </a:spcAft>
              <a:defRPr/>
            </a:pPr>
            <a:endParaRPr lang="en-US" dirty="0">
              <a:solidFill>
                <a:srgbClr val="FFFFFF"/>
              </a:solidFill>
            </a:endParaRPr>
          </a:p>
        </p:txBody>
      </p:sp>
      <p:sp>
        <p:nvSpPr>
          <p:cNvPr id="2" name="Title 1"/>
          <p:cNvSpPr>
            <a:spLocks noGrp="1"/>
          </p:cNvSpPr>
          <p:nvPr>
            <p:ph type="title"/>
          </p:nvPr>
        </p:nvSpPr>
        <p:spPr>
          <a:xfrm>
            <a:off x="685800" y="457200"/>
            <a:ext cx="7653528" cy="1033272"/>
          </a:xfrm>
        </p:spPr>
        <p:txBody>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8979408" y="1252728"/>
            <a:ext cx="2761488" cy="4736592"/>
          </a:xfrm>
        </p:spPr>
        <p:txBody>
          <a:bodyPr/>
          <a:lstStyle>
            <a:lvl1pPr marL="0" indent="0">
              <a:buNone/>
              <a:defRPr sz="1400"/>
            </a:lvl1pPr>
            <a:lvl2pPr marL="228600" indent="-228600">
              <a:defRPr sz="1600"/>
            </a:lvl2pPr>
            <a:lvl3pPr marL="457200">
              <a:defRPr sz="1600"/>
            </a:lvl3pPr>
            <a:lvl4pPr>
              <a:lnSpc>
                <a:spcPct val="100000"/>
              </a:lnSpc>
              <a:spcBef>
                <a:spcPts val="1200"/>
              </a:spcBef>
              <a:spcAft>
                <a:spcPts val="200"/>
              </a:spcAft>
              <a:defRPr sz="1200"/>
            </a:lvl4pPr>
            <a:lvl5pPr>
              <a:defRPr sz="1100"/>
            </a:lvl5pPr>
            <a:lvl6pPr>
              <a:defRPr sz="14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685800" y="1828800"/>
            <a:ext cx="7616952" cy="4114800"/>
          </a:xfrm>
        </p:spPr>
        <p:txBody>
          <a:bodyPr>
            <a:normAutofit/>
          </a:bodyPr>
          <a:lstStyle>
            <a:lvl1pPr>
              <a:lnSpc>
                <a:spcPct val="110000"/>
              </a:lnSpc>
              <a:defRPr/>
            </a:lvl1pPr>
            <a:lvl4pPr>
              <a:lnSpc>
                <a:spcPct val="100000"/>
              </a:lnSpc>
              <a:spcBef>
                <a:spcPts val="1200"/>
              </a:spcBef>
              <a:spcAft>
                <a:spcPts val="200"/>
              </a:spcAft>
              <a:defRPr/>
            </a:lvl4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idx="20"/>
          </p:nvPr>
        </p:nvSpPr>
        <p:spPr>
          <a:xfrm>
            <a:off x="8979408" y="484632"/>
            <a:ext cx="2743200" cy="530352"/>
          </a:xfrm>
        </p:spPr>
        <p:txBody>
          <a:bodyPr anchor="b" anchorCtr="0"/>
          <a:lstStyle>
            <a:lvl1pPr marL="0" indent="0">
              <a:buNone/>
              <a:defRPr sz="1600" b="1"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10"/>
          <p:cNvSpPr>
            <a:spLocks noGrp="1"/>
          </p:cNvSpPr>
          <p:nvPr>
            <p:ph type="body" sz="quarter" idx="21"/>
          </p:nvPr>
        </p:nvSpPr>
        <p:spPr>
          <a:xfrm>
            <a:off x="2587752" y="6300216"/>
            <a:ext cx="5705856" cy="557784"/>
          </a:xfrm>
        </p:spPr>
        <p:txBody>
          <a:bodyPr lIns="91440" anchor="ctr"/>
          <a:lstStyle>
            <a:lvl1pPr marL="0" indent="0">
              <a:buNone/>
              <a:defRPr sz="800"/>
            </a:lvl1pPr>
          </a:lstStyle>
          <a:p>
            <a:pPr lvl="0"/>
            <a:r>
              <a:rPr lang="en-US"/>
              <a:t>Edit Master text styles</a:t>
            </a:r>
          </a:p>
        </p:txBody>
      </p:sp>
      <p:sp>
        <p:nvSpPr>
          <p:cNvPr id="8" name="Date Placeholder 4">
            <a:extLst>
              <a:ext uri="{FF2B5EF4-FFF2-40B4-BE49-F238E27FC236}">
                <a16:creationId xmlns:a16="http://schemas.microsoft.com/office/drawing/2014/main" id="{D8C34FA0-7D93-A143-B6C6-DF47DAC24ABB}"/>
              </a:ext>
            </a:extLst>
          </p:cNvPr>
          <p:cNvSpPr>
            <a:spLocks noGrp="1"/>
          </p:cNvSpPr>
          <p:nvPr>
            <p:ph type="dt" sz="half" idx="22"/>
          </p:nvPr>
        </p:nvSpPr>
        <p:spPr>
          <a:xfrm>
            <a:off x="8750300" y="6519863"/>
            <a:ext cx="2990850" cy="155575"/>
          </a:xfrm>
        </p:spPr>
        <p:txBody>
          <a:bodyPr/>
          <a:lstStyle>
            <a:lvl1pPr>
              <a:defRPr/>
            </a:lvl1pPr>
          </a:lstStyle>
          <a:p>
            <a:pPr>
              <a:defRPr/>
            </a:pPr>
            <a:endParaRPr lang="en-US"/>
          </a:p>
        </p:txBody>
      </p:sp>
      <p:sp>
        <p:nvSpPr>
          <p:cNvPr id="12" name="Footer Placeholder 5">
            <a:extLst>
              <a:ext uri="{FF2B5EF4-FFF2-40B4-BE49-F238E27FC236}">
                <a16:creationId xmlns:a16="http://schemas.microsoft.com/office/drawing/2014/main" id="{8C40E3F1-B7D8-944D-B9C8-B209FB930EF9}"/>
              </a:ext>
            </a:extLst>
          </p:cNvPr>
          <p:cNvSpPr>
            <a:spLocks noGrp="1"/>
          </p:cNvSpPr>
          <p:nvPr>
            <p:ph type="ftr" sz="quarter" idx="23"/>
          </p:nvPr>
        </p:nvSpPr>
        <p:spPr>
          <a:xfrm>
            <a:off x="8750300" y="6337300"/>
            <a:ext cx="2990850" cy="155575"/>
          </a:xfrm>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7A38019E-7ED7-FF4E-93F1-7EE139C2FC4C}"/>
              </a:ext>
            </a:extLst>
          </p:cNvPr>
          <p:cNvSpPr>
            <a:spLocks noGrp="1"/>
          </p:cNvSpPr>
          <p:nvPr>
            <p:ph type="sldNum" sz="quarter" idx="24"/>
          </p:nvPr>
        </p:nvSpPr>
        <p:spPr/>
        <p:txBody>
          <a:bodyPr/>
          <a:lstStyle>
            <a:lvl1pPr>
              <a:defRPr/>
            </a:lvl1pPr>
          </a:lstStyle>
          <a:p>
            <a:pPr>
              <a:defRPr/>
            </a:pPr>
            <a:fld id="{15602DA6-A75F-7048-8BCB-B7D90FB5311C}" type="slidenum">
              <a:rPr lang="en-US" altLang="en-US"/>
              <a:pPr>
                <a:defRPr/>
              </a:pPr>
              <a:t>‹#›</a:t>
            </a:fld>
            <a:endParaRPr lang="en-US" altLang="en-US"/>
          </a:p>
        </p:txBody>
      </p:sp>
    </p:spTree>
    <p:extLst>
      <p:ext uri="{BB962C8B-B14F-4D97-AF65-F5344CB8AC3E}">
        <p14:creationId xmlns:p14="http://schemas.microsoft.com/office/powerpoint/2010/main" val="336529132"/>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tandard - Set 2">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0F3E260A-1A81-B146-AD9F-5E0D1E85B9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7733">
            <a:off x="484188" y="1792288"/>
            <a:ext cx="34448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3704323" y="2352675"/>
            <a:ext cx="7754255"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121526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Comparative - Set 2">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D7DEEC3A-05D0-E047-BCDF-A06D737539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7733">
            <a:off x="484188" y="1792288"/>
            <a:ext cx="34448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867651" y="2352675"/>
            <a:ext cx="3590927"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0"/>
          </p:nvPr>
        </p:nvSpPr>
        <p:spPr>
          <a:xfrm>
            <a:off x="3704323" y="2352675"/>
            <a:ext cx="3590927"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643103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1" y="457203"/>
            <a:ext cx="11353800" cy="2247901"/>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23852" y="2971804"/>
            <a:ext cx="11555413" cy="2828925"/>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81516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Standard - Set 3">
    <p:spTree>
      <p:nvGrpSpPr>
        <p:cNvPr id="1" name=""/>
        <p:cNvGrpSpPr/>
        <p:nvPr/>
      </p:nvGrpSpPr>
      <p:grpSpPr>
        <a:xfrm>
          <a:off x="0" y="0"/>
          <a:ext cx="0" cy="0"/>
          <a:chOff x="0" y="0"/>
          <a:chExt cx="0" cy="0"/>
        </a:xfrm>
      </p:grpSpPr>
      <p:sp>
        <p:nvSpPr>
          <p:cNvPr id="2" name="Title 1"/>
          <p:cNvSpPr>
            <a:spLocks noGrp="1"/>
          </p:cNvSpPr>
          <p:nvPr>
            <p:ph type="title"/>
          </p:nvPr>
        </p:nvSpPr>
        <p:spPr>
          <a:xfrm>
            <a:off x="495300" y="457200"/>
            <a:ext cx="4276725" cy="16002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9"/>
            <a:ext cx="6172200" cy="4873625"/>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latin typeface="Arial" panose="020B0604020202020204" pitchFamily="34" charset="0"/>
                <a:ea typeface="Roboto" panose="02000000000000000000" pitchFamily="2"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17909908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and Picture - Set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9"/>
            <a:ext cx="6172200" cy="4873625"/>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8" name="Title 1"/>
          <p:cNvSpPr>
            <a:spLocks noGrp="1"/>
          </p:cNvSpPr>
          <p:nvPr>
            <p:ph type="title"/>
          </p:nvPr>
        </p:nvSpPr>
        <p:spPr>
          <a:xfrm>
            <a:off x="495300" y="457200"/>
            <a:ext cx="4276725" cy="16002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9"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latin typeface="Arial" panose="020B0604020202020204" pitchFamily="34" charset="0"/>
                <a:ea typeface="Roboto" panose="02000000000000000000" pitchFamily="2"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33444414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8C5AC-7539-48A0-93EC-798E1DEC69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608A2F-D46C-4003-9E0B-46808201CC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59F362-4CEE-47E8-98B8-EF885A2C918E}"/>
              </a:ext>
            </a:extLst>
          </p:cNvPr>
          <p:cNvSpPr>
            <a:spLocks noGrp="1"/>
          </p:cNvSpPr>
          <p:nvPr>
            <p:ph type="dt" sz="half" idx="10"/>
          </p:nvPr>
        </p:nvSpPr>
        <p:spPr/>
        <p:txBody>
          <a:bodyPr/>
          <a:lstStyle/>
          <a:p>
            <a:fld id="{B9146BE4-F25E-4835-9604-9DF0820CDEDC}" type="datetimeFigureOut">
              <a:rPr lang="en-US" smtClean="0"/>
              <a:t>12/8/20</a:t>
            </a:fld>
            <a:endParaRPr lang="en-US"/>
          </a:p>
        </p:txBody>
      </p:sp>
      <p:sp>
        <p:nvSpPr>
          <p:cNvPr id="5" name="Footer Placeholder 4">
            <a:extLst>
              <a:ext uri="{FF2B5EF4-FFF2-40B4-BE49-F238E27FC236}">
                <a16:creationId xmlns:a16="http://schemas.microsoft.com/office/drawing/2014/main" id="{8CE95E8B-9BE0-42BC-B894-9E7875ED5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CDF25-9094-42EB-83EF-5C1AED0FC6F1}"/>
              </a:ext>
            </a:extLst>
          </p:cNvPr>
          <p:cNvSpPr>
            <a:spLocks noGrp="1"/>
          </p:cNvSpPr>
          <p:nvPr>
            <p:ph type="sldNum" sz="quarter" idx="12"/>
          </p:nvPr>
        </p:nvSpPr>
        <p:spPr/>
        <p:txBody>
          <a:bodyPr/>
          <a:lstStyle/>
          <a:p>
            <a:fld id="{C620F68C-CC0A-4CFF-8AA6-B6070709E096}" type="slidenum">
              <a:rPr lang="en-US" smtClean="0"/>
              <a:t>‹#›</a:t>
            </a:fld>
            <a:endParaRPr lang="en-US"/>
          </a:p>
        </p:txBody>
      </p:sp>
    </p:spTree>
    <p:extLst>
      <p:ext uri="{BB962C8B-B14F-4D97-AF65-F5344CB8AC3E}">
        <p14:creationId xmlns:p14="http://schemas.microsoft.com/office/powerpoint/2010/main" val="91516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8EA77-A486-47CB-ABC8-3B275D9542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42A36C-4C64-4598-8EDB-8D2782837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6F9E6E-E78A-4A8F-B564-CF9177CD09C3}"/>
              </a:ext>
            </a:extLst>
          </p:cNvPr>
          <p:cNvSpPr>
            <a:spLocks noGrp="1"/>
          </p:cNvSpPr>
          <p:nvPr>
            <p:ph type="dt" sz="half" idx="10"/>
          </p:nvPr>
        </p:nvSpPr>
        <p:spPr/>
        <p:txBody>
          <a:bodyPr/>
          <a:lstStyle/>
          <a:p>
            <a:fld id="{B9146BE4-F25E-4835-9604-9DF0820CDEDC}" type="datetimeFigureOut">
              <a:rPr lang="en-US" smtClean="0"/>
              <a:t>12/8/20</a:t>
            </a:fld>
            <a:endParaRPr lang="en-US"/>
          </a:p>
        </p:txBody>
      </p:sp>
      <p:sp>
        <p:nvSpPr>
          <p:cNvPr id="5" name="Footer Placeholder 4">
            <a:extLst>
              <a:ext uri="{FF2B5EF4-FFF2-40B4-BE49-F238E27FC236}">
                <a16:creationId xmlns:a16="http://schemas.microsoft.com/office/drawing/2014/main" id="{DBB673B3-A3FE-49B8-B9C0-45DC37F55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4DAC3-C2BF-4C57-915D-67A3EB70400F}"/>
              </a:ext>
            </a:extLst>
          </p:cNvPr>
          <p:cNvSpPr>
            <a:spLocks noGrp="1"/>
          </p:cNvSpPr>
          <p:nvPr>
            <p:ph type="sldNum" sz="quarter" idx="12"/>
          </p:nvPr>
        </p:nvSpPr>
        <p:spPr/>
        <p:txBody>
          <a:bodyPr/>
          <a:lstStyle/>
          <a:p>
            <a:fld id="{C620F68C-CC0A-4CFF-8AA6-B6070709E096}" type="slidenum">
              <a:rPr lang="en-US" smtClean="0"/>
              <a:t>‹#›</a:t>
            </a:fld>
            <a:endParaRPr lang="en-US"/>
          </a:p>
        </p:txBody>
      </p:sp>
    </p:spTree>
    <p:extLst>
      <p:ext uri="{BB962C8B-B14F-4D97-AF65-F5344CB8AC3E}">
        <p14:creationId xmlns:p14="http://schemas.microsoft.com/office/powerpoint/2010/main" val="23506808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653E-F113-49ED-BD41-18BF49118B6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771AE-BDD9-4C40-A3FD-18011FAF91A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57E06F-3F7E-4323-8962-C6FA8A5B68B4}"/>
              </a:ext>
            </a:extLst>
          </p:cNvPr>
          <p:cNvSpPr>
            <a:spLocks noGrp="1"/>
          </p:cNvSpPr>
          <p:nvPr>
            <p:ph type="dt" sz="half" idx="10"/>
          </p:nvPr>
        </p:nvSpPr>
        <p:spPr/>
        <p:txBody>
          <a:bodyPr/>
          <a:lstStyle/>
          <a:p>
            <a:fld id="{B9146BE4-F25E-4835-9604-9DF0820CDEDC}" type="datetimeFigureOut">
              <a:rPr lang="en-US" smtClean="0"/>
              <a:t>12/8/20</a:t>
            </a:fld>
            <a:endParaRPr lang="en-US"/>
          </a:p>
        </p:txBody>
      </p:sp>
      <p:sp>
        <p:nvSpPr>
          <p:cNvPr id="5" name="Footer Placeholder 4">
            <a:extLst>
              <a:ext uri="{FF2B5EF4-FFF2-40B4-BE49-F238E27FC236}">
                <a16:creationId xmlns:a16="http://schemas.microsoft.com/office/drawing/2014/main" id="{76ADD5CE-714C-49E9-A36B-9B4E72F5A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01921-B256-4C43-A627-9FD8CE963E85}"/>
              </a:ext>
            </a:extLst>
          </p:cNvPr>
          <p:cNvSpPr>
            <a:spLocks noGrp="1"/>
          </p:cNvSpPr>
          <p:nvPr>
            <p:ph type="sldNum" sz="quarter" idx="12"/>
          </p:nvPr>
        </p:nvSpPr>
        <p:spPr/>
        <p:txBody>
          <a:bodyPr/>
          <a:lstStyle/>
          <a:p>
            <a:fld id="{C620F68C-CC0A-4CFF-8AA6-B6070709E096}" type="slidenum">
              <a:rPr lang="en-US" smtClean="0"/>
              <a:t>‹#›</a:t>
            </a:fld>
            <a:endParaRPr lang="en-US"/>
          </a:p>
        </p:txBody>
      </p:sp>
    </p:spTree>
    <p:extLst>
      <p:ext uri="{BB962C8B-B14F-4D97-AF65-F5344CB8AC3E}">
        <p14:creationId xmlns:p14="http://schemas.microsoft.com/office/powerpoint/2010/main" val="8067498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67FC-DB57-4F26-8DA4-C6E7D122E8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52874-1D17-485A-B724-855C68320AE3}"/>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0C0124-3F46-47D1-9632-C528121DCBBB}"/>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E812B4-C40C-4F7B-BD73-2C7BD99B1956}"/>
              </a:ext>
            </a:extLst>
          </p:cNvPr>
          <p:cNvSpPr>
            <a:spLocks noGrp="1"/>
          </p:cNvSpPr>
          <p:nvPr>
            <p:ph type="dt" sz="half" idx="10"/>
          </p:nvPr>
        </p:nvSpPr>
        <p:spPr/>
        <p:txBody>
          <a:bodyPr/>
          <a:lstStyle/>
          <a:p>
            <a:fld id="{B9146BE4-F25E-4835-9604-9DF0820CDEDC}" type="datetimeFigureOut">
              <a:rPr lang="en-US" smtClean="0"/>
              <a:t>12/8/20</a:t>
            </a:fld>
            <a:endParaRPr lang="en-US"/>
          </a:p>
        </p:txBody>
      </p:sp>
      <p:sp>
        <p:nvSpPr>
          <p:cNvPr id="6" name="Footer Placeholder 5">
            <a:extLst>
              <a:ext uri="{FF2B5EF4-FFF2-40B4-BE49-F238E27FC236}">
                <a16:creationId xmlns:a16="http://schemas.microsoft.com/office/drawing/2014/main" id="{235924BC-BC5B-4D10-B65C-B8A2CF828E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14B3B-39E6-4984-93D1-EB2F78D45540}"/>
              </a:ext>
            </a:extLst>
          </p:cNvPr>
          <p:cNvSpPr>
            <a:spLocks noGrp="1"/>
          </p:cNvSpPr>
          <p:nvPr>
            <p:ph type="sldNum" sz="quarter" idx="12"/>
          </p:nvPr>
        </p:nvSpPr>
        <p:spPr/>
        <p:txBody>
          <a:bodyPr/>
          <a:lstStyle/>
          <a:p>
            <a:fld id="{C620F68C-CC0A-4CFF-8AA6-B6070709E096}" type="slidenum">
              <a:rPr lang="en-US" smtClean="0"/>
              <a:t>‹#›</a:t>
            </a:fld>
            <a:endParaRPr lang="en-US"/>
          </a:p>
        </p:txBody>
      </p:sp>
    </p:spTree>
    <p:extLst>
      <p:ext uri="{BB962C8B-B14F-4D97-AF65-F5344CB8AC3E}">
        <p14:creationId xmlns:p14="http://schemas.microsoft.com/office/powerpoint/2010/main" val="2799617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BDE8-C3A8-4865-ACF2-E6172094F20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D779A-4AA1-473E-92ED-AAD0337492AA}"/>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515AA1-2A97-4CB3-9C7E-14CC89EA012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E4F74A-1C59-4816-8CE9-F72A5463B27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7EAA34-C987-41F0-A3C5-84BA582D36D6}"/>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992299-BBB6-4639-B0D3-86975D98C263}"/>
              </a:ext>
            </a:extLst>
          </p:cNvPr>
          <p:cNvSpPr>
            <a:spLocks noGrp="1"/>
          </p:cNvSpPr>
          <p:nvPr>
            <p:ph type="dt" sz="half" idx="10"/>
          </p:nvPr>
        </p:nvSpPr>
        <p:spPr/>
        <p:txBody>
          <a:bodyPr/>
          <a:lstStyle/>
          <a:p>
            <a:fld id="{B9146BE4-F25E-4835-9604-9DF0820CDEDC}" type="datetimeFigureOut">
              <a:rPr lang="en-US" smtClean="0"/>
              <a:t>12/8/20</a:t>
            </a:fld>
            <a:endParaRPr lang="en-US"/>
          </a:p>
        </p:txBody>
      </p:sp>
      <p:sp>
        <p:nvSpPr>
          <p:cNvPr id="8" name="Footer Placeholder 7">
            <a:extLst>
              <a:ext uri="{FF2B5EF4-FFF2-40B4-BE49-F238E27FC236}">
                <a16:creationId xmlns:a16="http://schemas.microsoft.com/office/drawing/2014/main" id="{703DA3BE-7FE3-4219-8487-E197DE5BB4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AC8A09-5E1D-467A-9F82-6BBD6C9685B9}"/>
              </a:ext>
            </a:extLst>
          </p:cNvPr>
          <p:cNvSpPr>
            <a:spLocks noGrp="1"/>
          </p:cNvSpPr>
          <p:nvPr>
            <p:ph type="sldNum" sz="quarter" idx="12"/>
          </p:nvPr>
        </p:nvSpPr>
        <p:spPr/>
        <p:txBody>
          <a:bodyPr/>
          <a:lstStyle/>
          <a:p>
            <a:fld id="{C620F68C-CC0A-4CFF-8AA6-B6070709E096}" type="slidenum">
              <a:rPr lang="en-US" smtClean="0"/>
              <a:t>‹#›</a:t>
            </a:fld>
            <a:endParaRPr lang="en-US"/>
          </a:p>
        </p:txBody>
      </p:sp>
    </p:spTree>
    <p:extLst>
      <p:ext uri="{BB962C8B-B14F-4D97-AF65-F5344CB8AC3E}">
        <p14:creationId xmlns:p14="http://schemas.microsoft.com/office/powerpoint/2010/main" val="613543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Video-Fullscree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943600"/>
            <a:ext cx="12188952" cy="914400"/>
          </a:xfrm>
          <a:solidFill>
            <a:schemeClr val="accent1"/>
          </a:solidFill>
        </p:spPr>
        <p:txBody>
          <a:bodyPr lIns="914400" rIns="685800" anchor="ctr"/>
          <a:lstStyle>
            <a:lvl1pPr algn="r">
              <a:defRPr sz="2400">
                <a:solidFill>
                  <a:schemeClr val="bg1"/>
                </a:solidFill>
              </a:defRPr>
            </a:lvl1pPr>
          </a:lstStyle>
          <a:p>
            <a:r>
              <a:rPr lang="en-US"/>
              <a:t>Click to edit Master title style</a:t>
            </a:r>
            <a:endParaRPr lang="en-US" dirty="0"/>
          </a:p>
        </p:txBody>
      </p:sp>
      <p:sp>
        <p:nvSpPr>
          <p:cNvPr id="10" name="Media Placeholder 9"/>
          <p:cNvSpPr>
            <a:spLocks noGrp="1"/>
          </p:cNvSpPr>
          <p:nvPr>
            <p:ph type="media" sz="quarter" idx="13"/>
          </p:nvPr>
        </p:nvSpPr>
        <p:spPr>
          <a:xfrm>
            <a:off x="0" y="0"/>
            <a:ext cx="12188825" cy="5943600"/>
          </a:xfrm>
        </p:spPr>
        <p:txBody>
          <a:bodyPr lIns="457200" tIns="274320" rIns="457200"/>
          <a:lstStyle>
            <a:lvl1pPr marL="0" indent="0" algn="ctr">
              <a:lnSpc>
                <a:spcPct val="110000"/>
              </a:lnSpc>
              <a:buNone/>
              <a:defRPr sz="1400" i="1" baseline="0">
                <a:solidFill>
                  <a:srgbClr val="A5A9AB"/>
                </a:solidFill>
              </a:defRPr>
            </a:lvl1pPr>
          </a:lstStyle>
          <a:p>
            <a:pPr lvl="0"/>
            <a:r>
              <a:rPr lang="en-US" noProof="0"/>
              <a:t>Click icon to add media</a:t>
            </a:r>
            <a:endParaRPr lang="en-US" noProof="0" dirty="0"/>
          </a:p>
        </p:txBody>
      </p:sp>
      <p:sp>
        <p:nvSpPr>
          <p:cNvPr id="4" name="Slide Number Placeholder 7">
            <a:extLst>
              <a:ext uri="{FF2B5EF4-FFF2-40B4-BE49-F238E27FC236}">
                <a16:creationId xmlns:a16="http://schemas.microsoft.com/office/drawing/2014/main" id="{2C67DDA6-E283-9241-9EAC-9FE97337004E}"/>
              </a:ext>
            </a:extLst>
          </p:cNvPr>
          <p:cNvSpPr>
            <a:spLocks noGrp="1"/>
          </p:cNvSpPr>
          <p:nvPr>
            <p:ph type="sldNum" sz="quarter" idx="14"/>
          </p:nvPr>
        </p:nvSpPr>
        <p:spPr/>
        <p:txBody>
          <a:bodyPr/>
          <a:lstStyle>
            <a:lvl1pPr>
              <a:defRPr/>
            </a:lvl1pPr>
          </a:lstStyle>
          <a:p>
            <a:pPr>
              <a:defRPr/>
            </a:pPr>
            <a:fld id="{9D62422D-0691-AD46-9DCB-128BB4B09D54}" type="slidenum">
              <a:rPr lang="en-US" altLang="en-US"/>
              <a:pPr>
                <a:defRPr/>
              </a:pPr>
              <a:t>‹#›</a:t>
            </a:fld>
            <a:endParaRPr lang="en-US" altLang="en-US"/>
          </a:p>
        </p:txBody>
      </p:sp>
    </p:spTree>
    <p:extLst>
      <p:ext uri="{BB962C8B-B14F-4D97-AF65-F5344CB8AC3E}">
        <p14:creationId xmlns:p14="http://schemas.microsoft.com/office/powerpoint/2010/main" val="8841475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4E25-3CDA-4A47-B07F-70B20BADE1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71855A-F755-4660-B512-D1143262F18F}"/>
              </a:ext>
            </a:extLst>
          </p:cNvPr>
          <p:cNvSpPr>
            <a:spLocks noGrp="1"/>
          </p:cNvSpPr>
          <p:nvPr>
            <p:ph type="dt" sz="half" idx="10"/>
          </p:nvPr>
        </p:nvSpPr>
        <p:spPr/>
        <p:txBody>
          <a:bodyPr/>
          <a:lstStyle/>
          <a:p>
            <a:fld id="{B9146BE4-F25E-4835-9604-9DF0820CDEDC}" type="datetimeFigureOut">
              <a:rPr lang="en-US" smtClean="0"/>
              <a:t>12/8/20</a:t>
            </a:fld>
            <a:endParaRPr lang="en-US"/>
          </a:p>
        </p:txBody>
      </p:sp>
      <p:sp>
        <p:nvSpPr>
          <p:cNvPr id="4" name="Footer Placeholder 3">
            <a:extLst>
              <a:ext uri="{FF2B5EF4-FFF2-40B4-BE49-F238E27FC236}">
                <a16:creationId xmlns:a16="http://schemas.microsoft.com/office/drawing/2014/main" id="{16079510-1871-4582-BBFB-AB66A54462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DA6B48-EACC-4784-A31D-9B7F751DA4F2}"/>
              </a:ext>
            </a:extLst>
          </p:cNvPr>
          <p:cNvSpPr>
            <a:spLocks noGrp="1"/>
          </p:cNvSpPr>
          <p:nvPr>
            <p:ph type="sldNum" sz="quarter" idx="12"/>
          </p:nvPr>
        </p:nvSpPr>
        <p:spPr/>
        <p:txBody>
          <a:bodyPr/>
          <a:lstStyle/>
          <a:p>
            <a:fld id="{C620F68C-CC0A-4CFF-8AA6-B6070709E096}" type="slidenum">
              <a:rPr lang="en-US" smtClean="0"/>
              <a:t>‹#›</a:t>
            </a:fld>
            <a:endParaRPr lang="en-US"/>
          </a:p>
        </p:txBody>
      </p:sp>
    </p:spTree>
    <p:extLst>
      <p:ext uri="{BB962C8B-B14F-4D97-AF65-F5344CB8AC3E}">
        <p14:creationId xmlns:p14="http://schemas.microsoft.com/office/powerpoint/2010/main" val="20843817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C4A090-F3BF-406A-8C37-A0319EF8A834}"/>
              </a:ext>
            </a:extLst>
          </p:cNvPr>
          <p:cNvSpPr>
            <a:spLocks noGrp="1"/>
          </p:cNvSpPr>
          <p:nvPr>
            <p:ph type="dt" sz="half" idx="10"/>
          </p:nvPr>
        </p:nvSpPr>
        <p:spPr/>
        <p:txBody>
          <a:bodyPr/>
          <a:lstStyle/>
          <a:p>
            <a:fld id="{B9146BE4-F25E-4835-9604-9DF0820CDEDC}" type="datetimeFigureOut">
              <a:rPr lang="en-US" smtClean="0"/>
              <a:t>12/8/20</a:t>
            </a:fld>
            <a:endParaRPr lang="en-US"/>
          </a:p>
        </p:txBody>
      </p:sp>
      <p:sp>
        <p:nvSpPr>
          <p:cNvPr id="3" name="Footer Placeholder 2">
            <a:extLst>
              <a:ext uri="{FF2B5EF4-FFF2-40B4-BE49-F238E27FC236}">
                <a16:creationId xmlns:a16="http://schemas.microsoft.com/office/drawing/2014/main" id="{69B8751F-13D7-449B-B888-2BA21ECC70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A8DD38-4FCF-4BD4-BEAD-4C53B3232724}"/>
              </a:ext>
            </a:extLst>
          </p:cNvPr>
          <p:cNvSpPr>
            <a:spLocks noGrp="1"/>
          </p:cNvSpPr>
          <p:nvPr>
            <p:ph type="sldNum" sz="quarter" idx="12"/>
          </p:nvPr>
        </p:nvSpPr>
        <p:spPr/>
        <p:txBody>
          <a:bodyPr/>
          <a:lstStyle/>
          <a:p>
            <a:fld id="{C620F68C-CC0A-4CFF-8AA6-B6070709E096}" type="slidenum">
              <a:rPr lang="en-US" smtClean="0"/>
              <a:t>‹#›</a:t>
            </a:fld>
            <a:endParaRPr lang="en-US"/>
          </a:p>
        </p:txBody>
      </p:sp>
    </p:spTree>
    <p:extLst>
      <p:ext uri="{BB962C8B-B14F-4D97-AF65-F5344CB8AC3E}">
        <p14:creationId xmlns:p14="http://schemas.microsoft.com/office/powerpoint/2010/main" val="22728324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CECB-A7F6-41F3-9B65-24DAE101D36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927F93-4D0E-4091-AADA-FF0A13973C3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F623B3-D040-4975-8CA6-537455F62C0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95F4AF-4392-4D3D-91A0-4F5844AB6340}"/>
              </a:ext>
            </a:extLst>
          </p:cNvPr>
          <p:cNvSpPr>
            <a:spLocks noGrp="1"/>
          </p:cNvSpPr>
          <p:nvPr>
            <p:ph type="dt" sz="half" idx="10"/>
          </p:nvPr>
        </p:nvSpPr>
        <p:spPr/>
        <p:txBody>
          <a:bodyPr/>
          <a:lstStyle/>
          <a:p>
            <a:fld id="{B9146BE4-F25E-4835-9604-9DF0820CDEDC}" type="datetimeFigureOut">
              <a:rPr lang="en-US" smtClean="0"/>
              <a:t>12/8/20</a:t>
            </a:fld>
            <a:endParaRPr lang="en-US"/>
          </a:p>
        </p:txBody>
      </p:sp>
      <p:sp>
        <p:nvSpPr>
          <p:cNvPr id="6" name="Footer Placeholder 5">
            <a:extLst>
              <a:ext uri="{FF2B5EF4-FFF2-40B4-BE49-F238E27FC236}">
                <a16:creationId xmlns:a16="http://schemas.microsoft.com/office/drawing/2014/main" id="{39A97B67-C850-44CB-A76B-8B86972A0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D53FCD-0816-462E-ABBC-65BEE5235132}"/>
              </a:ext>
            </a:extLst>
          </p:cNvPr>
          <p:cNvSpPr>
            <a:spLocks noGrp="1"/>
          </p:cNvSpPr>
          <p:nvPr>
            <p:ph type="sldNum" sz="quarter" idx="12"/>
          </p:nvPr>
        </p:nvSpPr>
        <p:spPr/>
        <p:txBody>
          <a:bodyPr/>
          <a:lstStyle/>
          <a:p>
            <a:fld id="{C620F68C-CC0A-4CFF-8AA6-B6070709E096}" type="slidenum">
              <a:rPr lang="en-US" smtClean="0"/>
              <a:t>‹#›</a:t>
            </a:fld>
            <a:endParaRPr lang="en-US"/>
          </a:p>
        </p:txBody>
      </p:sp>
    </p:spTree>
    <p:extLst>
      <p:ext uri="{BB962C8B-B14F-4D97-AF65-F5344CB8AC3E}">
        <p14:creationId xmlns:p14="http://schemas.microsoft.com/office/powerpoint/2010/main" val="40981644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BA4F-EE18-47E7-8838-84CE610BEF6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83A572-1131-40D5-A55C-D4B2D0C9827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65A8B7-247A-42ED-AB55-DDF9A5947A6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0C0C3-771B-4306-BAE9-4E17917933C3}"/>
              </a:ext>
            </a:extLst>
          </p:cNvPr>
          <p:cNvSpPr>
            <a:spLocks noGrp="1"/>
          </p:cNvSpPr>
          <p:nvPr>
            <p:ph type="dt" sz="half" idx="10"/>
          </p:nvPr>
        </p:nvSpPr>
        <p:spPr/>
        <p:txBody>
          <a:bodyPr/>
          <a:lstStyle/>
          <a:p>
            <a:fld id="{B9146BE4-F25E-4835-9604-9DF0820CDEDC}" type="datetimeFigureOut">
              <a:rPr lang="en-US" smtClean="0"/>
              <a:t>12/8/20</a:t>
            </a:fld>
            <a:endParaRPr lang="en-US"/>
          </a:p>
        </p:txBody>
      </p:sp>
      <p:sp>
        <p:nvSpPr>
          <p:cNvPr id="6" name="Footer Placeholder 5">
            <a:extLst>
              <a:ext uri="{FF2B5EF4-FFF2-40B4-BE49-F238E27FC236}">
                <a16:creationId xmlns:a16="http://schemas.microsoft.com/office/drawing/2014/main" id="{DFCD8D49-5009-418F-8D4A-E7CD9A75E9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9C2AB-482A-4463-95E6-3011ED0976F7}"/>
              </a:ext>
            </a:extLst>
          </p:cNvPr>
          <p:cNvSpPr>
            <a:spLocks noGrp="1"/>
          </p:cNvSpPr>
          <p:nvPr>
            <p:ph type="sldNum" sz="quarter" idx="12"/>
          </p:nvPr>
        </p:nvSpPr>
        <p:spPr/>
        <p:txBody>
          <a:bodyPr/>
          <a:lstStyle/>
          <a:p>
            <a:fld id="{C620F68C-CC0A-4CFF-8AA6-B6070709E096}" type="slidenum">
              <a:rPr lang="en-US" smtClean="0"/>
              <a:t>‹#›</a:t>
            </a:fld>
            <a:endParaRPr lang="en-US"/>
          </a:p>
        </p:txBody>
      </p:sp>
    </p:spTree>
    <p:extLst>
      <p:ext uri="{BB962C8B-B14F-4D97-AF65-F5344CB8AC3E}">
        <p14:creationId xmlns:p14="http://schemas.microsoft.com/office/powerpoint/2010/main" val="17108263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98FEC-BA7A-498B-920D-285359FE36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14CD8F-BF2A-460D-9CA5-5C783511B5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1949A-CA2B-45EC-B212-EDF66306C8CA}"/>
              </a:ext>
            </a:extLst>
          </p:cNvPr>
          <p:cNvSpPr>
            <a:spLocks noGrp="1"/>
          </p:cNvSpPr>
          <p:nvPr>
            <p:ph type="dt" sz="half" idx="10"/>
          </p:nvPr>
        </p:nvSpPr>
        <p:spPr/>
        <p:txBody>
          <a:bodyPr/>
          <a:lstStyle/>
          <a:p>
            <a:fld id="{B9146BE4-F25E-4835-9604-9DF0820CDEDC}" type="datetimeFigureOut">
              <a:rPr lang="en-US" smtClean="0"/>
              <a:t>12/8/20</a:t>
            </a:fld>
            <a:endParaRPr lang="en-US"/>
          </a:p>
        </p:txBody>
      </p:sp>
      <p:sp>
        <p:nvSpPr>
          <p:cNvPr id="5" name="Footer Placeholder 4">
            <a:extLst>
              <a:ext uri="{FF2B5EF4-FFF2-40B4-BE49-F238E27FC236}">
                <a16:creationId xmlns:a16="http://schemas.microsoft.com/office/drawing/2014/main" id="{B59669C5-66FB-4DAC-8788-20B707BFD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AE176-0402-46CD-9EA5-52681EB03CE6}"/>
              </a:ext>
            </a:extLst>
          </p:cNvPr>
          <p:cNvSpPr>
            <a:spLocks noGrp="1"/>
          </p:cNvSpPr>
          <p:nvPr>
            <p:ph type="sldNum" sz="quarter" idx="12"/>
          </p:nvPr>
        </p:nvSpPr>
        <p:spPr/>
        <p:txBody>
          <a:bodyPr/>
          <a:lstStyle/>
          <a:p>
            <a:fld id="{C620F68C-CC0A-4CFF-8AA6-B6070709E096}" type="slidenum">
              <a:rPr lang="en-US" smtClean="0"/>
              <a:t>‹#›</a:t>
            </a:fld>
            <a:endParaRPr lang="en-US"/>
          </a:p>
        </p:txBody>
      </p:sp>
    </p:spTree>
    <p:extLst>
      <p:ext uri="{BB962C8B-B14F-4D97-AF65-F5344CB8AC3E}">
        <p14:creationId xmlns:p14="http://schemas.microsoft.com/office/powerpoint/2010/main" val="32536408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95B594-7992-4549-A9A4-078A1110EEC9}"/>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D2DE9-A0DC-4772-A9B0-29EB7827644F}"/>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21509-EFEA-4D50-974C-986B9061CBFC}"/>
              </a:ext>
            </a:extLst>
          </p:cNvPr>
          <p:cNvSpPr>
            <a:spLocks noGrp="1"/>
          </p:cNvSpPr>
          <p:nvPr>
            <p:ph type="dt" sz="half" idx="10"/>
          </p:nvPr>
        </p:nvSpPr>
        <p:spPr/>
        <p:txBody>
          <a:bodyPr/>
          <a:lstStyle/>
          <a:p>
            <a:fld id="{B9146BE4-F25E-4835-9604-9DF0820CDEDC}" type="datetimeFigureOut">
              <a:rPr lang="en-US" smtClean="0"/>
              <a:t>12/8/20</a:t>
            </a:fld>
            <a:endParaRPr lang="en-US"/>
          </a:p>
        </p:txBody>
      </p:sp>
      <p:sp>
        <p:nvSpPr>
          <p:cNvPr id="5" name="Footer Placeholder 4">
            <a:extLst>
              <a:ext uri="{FF2B5EF4-FFF2-40B4-BE49-F238E27FC236}">
                <a16:creationId xmlns:a16="http://schemas.microsoft.com/office/drawing/2014/main" id="{F62875FA-B10F-454C-86ED-A6CEE8AC1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ADAB8-0D35-4F2B-8DFC-FA194E09661B}"/>
              </a:ext>
            </a:extLst>
          </p:cNvPr>
          <p:cNvSpPr>
            <a:spLocks noGrp="1"/>
          </p:cNvSpPr>
          <p:nvPr>
            <p:ph type="sldNum" sz="quarter" idx="12"/>
          </p:nvPr>
        </p:nvSpPr>
        <p:spPr/>
        <p:txBody>
          <a:bodyPr/>
          <a:lstStyle/>
          <a:p>
            <a:fld id="{C620F68C-CC0A-4CFF-8AA6-B6070709E096}" type="slidenum">
              <a:rPr lang="en-US" smtClean="0"/>
              <a:t>‹#›</a:t>
            </a:fld>
            <a:endParaRPr lang="en-US"/>
          </a:p>
        </p:txBody>
      </p:sp>
    </p:spTree>
    <p:extLst>
      <p:ext uri="{BB962C8B-B14F-4D97-AF65-F5344CB8AC3E}">
        <p14:creationId xmlns:p14="http://schemas.microsoft.com/office/powerpoint/2010/main" val="42240548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469654" y="2386744"/>
            <a:ext cx="9252693"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12/8/20</a:t>
            </a:fld>
            <a:endParaRPr lang="en-US" dirty="0"/>
          </a:p>
        </p:txBody>
      </p:sp>
      <p:sp>
        <p:nvSpPr>
          <p:cNvPr id="8" name="Footer Placeholder 7"/>
          <p:cNvSpPr>
            <a:spLocks noGrp="1"/>
          </p:cNvSpPr>
          <p:nvPr>
            <p:ph type="ftr" sz="quarter" idx="11"/>
          </p:nvPr>
        </p:nvSpPr>
        <p:spPr/>
        <p:txBody>
          <a:bodyPr/>
          <a:lstStyle/>
          <a:p>
            <a:r>
              <a:rPr lang="en-US"/>
              <a:t>©2020 Accreditation Association for Ambulatory Health Care, Inc. All rights reserved.</a:t>
            </a:r>
            <a:endParaRPr lang="en-US" dirty="0"/>
          </a:p>
        </p:txBody>
      </p:sp>
      <p:sp>
        <p:nvSpPr>
          <p:cNvPr id="9" name="Slide Number Placeholder 8"/>
          <p:cNvSpPr>
            <a:spLocks noGrp="1"/>
          </p:cNvSpPr>
          <p:nvPr>
            <p:ph type="sldNum" sz="quarter" idx="12"/>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1698729187"/>
      </p:ext>
    </p:extLst>
  </p:cSld>
  <p:clrMapOvr>
    <a:overrideClrMapping bg1="dk1" tx1="lt1" bg2="dk2" tx2="lt2" accent1="accent1" accent2="accent2" accent3="accent3" accent4="accent4" accent5="accent5" accent6="accent6" hlink="hlink" folHlink="folHlink"/>
  </p:clrMapOvr>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12/8/20</a:t>
            </a:fld>
            <a:endParaRPr lang="en-US" dirty="0"/>
          </a:p>
        </p:txBody>
      </p:sp>
      <p:sp>
        <p:nvSpPr>
          <p:cNvPr id="8" name="Footer Placeholder 7"/>
          <p:cNvSpPr>
            <a:spLocks noGrp="1"/>
          </p:cNvSpPr>
          <p:nvPr>
            <p:ph type="ftr" sz="quarter" idx="11"/>
          </p:nvPr>
        </p:nvSpPr>
        <p:spPr/>
        <p:txBody>
          <a:bodyPr/>
          <a:lstStyle/>
          <a:p>
            <a:r>
              <a:rPr lang="en-US"/>
              <a:t>©2020 Accreditation Association for Ambulatory Health Care, Inc. All rights reserved.</a:t>
            </a:r>
            <a:endParaRPr lang="en-US" dirty="0"/>
          </a:p>
        </p:txBody>
      </p:sp>
      <p:sp>
        <p:nvSpPr>
          <p:cNvPr id="9" name="Slide Number Placeholder 8"/>
          <p:cNvSpPr>
            <a:spLocks noGrp="1"/>
          </p:cNvSpPr>
          <p:nvPr>
            <p:ph type="sldNum" sz="quarter" idx="12"/>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1635097672"/>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475232" y="2386744"/>
            <a:ext cx="9253728"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12/8/20</a:t>
            </a:fld>
            <a:endParaRPr lang="en-US" dirty="0"/>
          </a:p>
        </p:txBody>
      </p:sp>
      <p:sp>
        <p:nvSpPr>
          <p:cNvPr id="8" name="Footer Placeholder 7"/>
          <p:cNvSpPr>
            <a:spLocks noGrp="1"/>
          </p:cNvSpPr>
          <p:nvPr>
            <p:ph type="ftr" sz="quarter" idx="11"/>
          </p:nvPr>
        </p:nvSpPr>
        <p:spPr/>
        <p:txBody>
          <a:bodyPr/>
          <a:lstStyle/>
          <a:p>
            <a:r>
              <a:rPr lang="en-US"/>
              <a:t>©2020 Accreditation Association for Ambulatory Health Care, Inc. All rights reserved.</a:t>
            </a:r>
            <a:endParaRPr lang="en-US" dirty="0"/>
          </a:p>
        </p:txBody>
      </p:sp>
      <p:sp>
        <p:nvSpPr>
          <p:cNvPr id="9" name="Slide Number Placeholder 8"/>
          <p:cNvSpPr>
            <a:spLocks noGrp="1"/>
          </p:cNvSpPr>
          <p:nvPr>
            <p:ph type="sldNum" sz="quarter" idx="12"/>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3065923205"/>
      </p:ext>
    </p:extLst>
  </p:cSld>
  <p:clrMapOvr>
    <a:overrideClrMapping bg1="dk1" tx1="lt1" bg2="dk2" tx2="lt2" accent1="accent1" accent2="accent2" accent3="accent3" accent4="accent4" accent5="accent5" accent6="accent6" hlink="hlink" folHlink="folHlink"/>
  </p:clrMapOvr>
  <p:hf hd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469653" y="2638044"/>
            <a:ext cx="438403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6" y="2638044"/>
            <a:ext cx="438735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61BEF0D-F0BB-DE4B-95CE-6DB70DBA9567}" type="datetimeFigureOut">
              <a:rPr lang="en-US" smtClean="0"/>
              <a:pPr/>
              <a:t>12/8/20</a:t>
            </a:fld>
            <a:endParaRPr lang="en-US" dirty="0"/>
          </a:p>
        </p:txBody>
      </p:sp>
      <p:sp>
        <p:nvSpPr>
          <p:cNvPr id="9" name="Footer Placeholder 8"/>
          <p:cNvSpPr>
            <a:spLocks noGrp="1"/>
          </p:cNvSpPr>
          <p:nvPr>
            <p:ph type="ftr" sz="quarter" idx="11"/>
          </p:nvPr>
        </p:nvSpPr>
        <p:spPr/>
        <p:txBody>
          <a:bodyPr/>
          <a:lstStyle/>
          <a:p>
            <a:r>
              <a:rPr lang="en-US"/>
              <a:t>©2020 Accreditation Association for Ambulatory Health Care, Inc. All rights reserved.</a:t>
            </a:r>
            <a:endParaRPr lang="en-US" dirty="0"/>
          </a:p>
        </p:txBody>
      </p:sp>
      <p:sp>
        <p:nvSpPr>
          <p:cNvPr id="10" name="Slide Number Placeholder 9"/>
          <p:cNvSpPr>
            <a:spLocks noGrp="1"/>
          </p:cNvSpPr>
          <p:nvPr>
            <p:ph type="sldNum" sz="quarter" idx="12"/>
          </p:nvPr>
        </p:nvSpPr>
        <p:spPr/>
        <p:txBody>
          <a:bodyPr/>
          <a:lstStyle/>
          <a:p>
            <a:fld id="{C2A8E673-5187-4080-BCA9-24A336830D1D}" type="slidenum">
              <a:rPr lang="en-CA" smtClean="0"/>
              <a:pPr/>
              <a:t>‹#›</a:t>
            </a:fld>
            <a:endParaRPr lang="en-CA" dirty="0"/>
          </a:p>
        </p:txBody>
      </p:sp>
    </p:spTree>
    <p:extLst>
      <p:ext uri="{BB962C8B-B14F-4D97-AF65-F5344CB8AC3E}">
        <p14:creationId xmlns:p14="http://schemas.microsoft.com/office/powerpoint/2010/main" val="4080400639"/>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theme" Target="../theme/theme1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19" Type="http://schemas.openxmlformats.org/officeDocument/2006/relationships/image" Target="../media/image38.jpg"/><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image" Target="../media/image43.jpg"/><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theme" Target="../theme/theme11.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260.xml"/><Relationship Id="rId21" Type="http://schemas.openxmlformats.org/officeDocument/2006/relationships/slideLayout" Target="../slideLayouts/slideLayout255.xml"/><Relationship Id="rId42" Type="http://schemas.openxmlformats.org/officeDocument/2006/relationships/slideLayout" Target="../slideLayouts/slideLayout276.xml"/><Relationship Id="rId47" Type="http://schemas.openxmlformats.org/officeDocument/2006/relationships/slideLayout" Target="../slideLayouts/slideLayout281.xml"/><Relationship Id="rId63" Type="http://schemas.openxmlformats.org/officeDocument/2006/relationships/slideLayout" Target="../slideLayouts/slideLayout297.xml"/><Relationship Id="rId68" Type="http://schemas.openxmlformats.org/officeDocument/2006/relationships/slideLayout" Target="../slideLayouts/slideLayout302.xml"/><Relationship Id="rId84" Type="http://schemas.openxmlformats.org/officeDocument/2006/relationships/slideLayout" Target="../slideLayouts/slideLayout318.xml"/><Relationship Id="rId16" Type="http://schemas.openxmlformats.org/officeDocument/2006/relationships/slideLayout" Target="../slideLayouts/slideLayout250.xml"/><Relationship Id="rId11" Type="http://schemas.openxmlformats.org/officeDocument/2006/relationships/slideLayout" Target="../slideLayouts/slideLayout245.xml"/><Relationship Id="rId32" Type="http://schemas.openxmlformats.org/officeDocument/2006/relationships/slideLayout" Target="../slideLayouts/slideLayout266.xml"/><Relationship Id="rId37" Type="http://schemas.openxmlformats.org/officeDocument/2006/relationships/slideLayout" Target="../slideLayouts/slideLayout271.xml"/><Relationship Id="rId53" Type="http://schemas.openxmlformats.org/officeDocument/2006/relationships/slideLayout" Target="../slideLayouts/slideLayout287.xml"/><Relationship Id="rId58" Type="http://schemas.openxmlformats.org/officeDocument/2006/relationships/slideLayout" Target="../slideLayouts/slideLayout292.xml"/><Relationship Id="rId74" Type="http://schemas.openxmlformats.org/officeDocument/2006/relationships/slideLayout" Target="../slideLayouts/slideLayout308.xml"/><Relationship Id="rId79" Type="http://schemas.openxmlformats.org/officeDocument/2006/relationships/slideLayout" Target="../slideLayouts/slideLayout313.xml"/><Relationship Id="rId5" Type="http://schemas.openxmlformats.org/officeDocument/2006/relationships/slideLayout" Target="../slideLayouts/slideLayout239.xml"/><Relationship Id="rId19" Type="http://schemas.openxmlformats.org/officeDocument/2006/relationships/slideLayout" Target="../slideLayouts/slideLayout253.xml"/><Relationship Id="rId14" Type="http://schemas.openxmlformats.org/officeDocument/2006/relationships/slideLayout" Target="../slideLayouts/slideLayout248.xml"/><Relationship Id="rId22" Type="http://schemas.openxmlformats.org/officeDocument/2006/relationships/slideLayout" Target="../slideLayouts/slideLayout256.xml"/><Relationship Id="rId27" Type="http://schemas.openxmlformats.org/officeDocument/2006/relationships/slideLayout" Target="../slideLayouts/slideLayout261.xml"/><Relationship Id="rId30" Type="http://schemas.openxmlformats.org/officeDocument/2006/relationships/slideLayout" Target="../slideLayouts/slideLayout264.xml"/><Relationship Id="rId35" Type="http://schemas.openxmlformats.org/officeDocument/2006/relationships/slideLayout" Target="../slideLayouts/slideLayout269.xml"/><Relationship Id="rId43" Type="http://schemas.openxmlformats.org/officeDocument/2006/relationships/slideLayout" Target="../slideLayouts/slideLayout277.xml"/><Relationship Id="rId48" Type="http://schemas.openxmlformats.org/officeDocument/2006/relationships/slideLayout" Target="../slideLayouts/slideLayout282.xml"/><Relationship Id="rId56" Type="http://schemas.openxmlformats.org/officeDocument/2006/relationships/slideLayout" Target="../slideLayouts/slideLayout290.xml"/><Relationship Id="rId64" Type="http://schemas.openxmlformats.org/officeDocument/2006/relationships/slideLayout" Target="../slideLayouts/slideLayout298.xml"/><Relationship Id="rId69" Type="http://schemas.openxmlformats.org/officeDocument/2006/relationships/slideLayout" Target="../slideLayouts/slideLayout303.xml"/><Relationship Id="rId77" Type="http://schemas.openxmlformats.org/officeDocument/2006/relationships/slideLayout" Target="../slideLayouts/slideLayout311.xml"/><Relationship Id="rId8" Type="http://schemas.openxmlformats.org/officeDocument/2006/relationships/slideLayout" Target="../slideLayouts/slideLayout242.xml"/><Relationship Id="rId51" Type="http://schemas.openxmlformats.org/officeDocument/2006/relationships/slideLayout" Target="../slideLayouts/slideLayout285.xml"/><Relationship Id="rId72" Type="http://schemas.openxmlformats.org/officeDocument/2006/relationships/slideLayout" Target="../slideLayouts/slideLayout306.xml"/><Relationship Id="rId80" Type="http://schemas.openxmlformats.org/officeDocument/2006/relationships/slideLayout" Target="../slideLayouts/slideLayout314.xml"/><Relationship Id="rId85" Type="http://schemas.openxmlformats.org/officeDocument/2006/relationships/slideLayout" Target="../slideLayouts/slideLayout319.xml"/><Relationship Id="rId3" Type="http://schemas.openxmlformats.org/officeDocument/2006/relationships/slideLayout" Target="../slideLayouts/slideLayout237.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5" Type="http://schemas.openxmlformats.org/officeDocument/2006/relationships/slideLayout" Target="../slideLayouts/slideLayout259.xml"/><Relationship Id="rId33" Type="http://schemas.openxmlformats.org/officeDocument/2006/relationships/slideLayout" Target="../slideLayouts/slideLayout267.xml"/><Relationship Id="rId38" Type="http://schemas.openxmlformats.org/officeDocument/2006/relationships/slideLayout" Target="../slideLayouts/slideLayout272.xml"/><Relationship Id="rId46" Type="http://schemas.openxmlformats.org/officeDocument/2006/relationships/slideLayout" Target="../slideLayouts/slideLayout280.xml"/><Relationship Id="rId59" Type="http://schemas.openxmlformats.org/officeDocument/2006/relationships/slideLayout" Target="../slideLayouts/slideLayout293.xml"/><Relationship Id="rId67" Type="http://schemas.openxmlformats.org/officeDocument/2006/relationships/slideLayout" Target="../slideLayouts/slideLayout301.xml"/><Relationship Id="rId20" Type="http://schemas.openxmlformats.org/officeDocument/2006/relationships/slideLayout" Target="../slideLayouts/slideLayout254.xml"/><Relationship Id="rId41" Type="http://schemas.openxmlformats.org/officeDocument/2006/relationships/slideLayout" Target="../slideLayouts/slideLayout275.xml"/><Relationship Id="rId54" Type="http://schemas.openxmlformats.org/officeDocument/2006/relationships/slideLayout" Target="../slideLayouts/slideLayout288.xml"/><Relationship Id="rId62" Type="http://schemas.openxmlformats.org/officeDocument/2006/relationships/slideLayout" Target="../slideLayouts/slideLayout296.xml"/><Relationship Id="rId70" Type="http://schemas.openxmlformats.org/officeDocument/2006/relationships/slideLayout" Target="../slideLayouts/slideLayout304.xml"/><Relationship Id="rId75" Type="http://schemas.openxmlformats.org/officeDocument/2006/relationships/slideLayout" Target="../slideLayouts/slideLayout309.xml"/><Relationship Id="rId83" Type="http://schemas.openxmlformats.org/officeDocument/2006/relationships/slideLayout" Target="../slideLayouts/slideLayout317.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5" Type="http://schemas.openxmlformats.org/officeDocument/2006/relationships/slideLayout" Target="../slideLayouts/slideLayout249.xml"/><Relationship Id="rId23" Type="http://schemas.openxmlformats.org/officeDocument/2006/relationships/slideLayout" Target="../slideLayouts/slideLayout257.xml"/><Relationship Id="rId28" Type="http://schemas.openxmlformats.org/officeDocument/2006/relationships/slideLayout" Target="../slideLayouts/slideLayout262.xml"/><Relationship Id="rId36" Type="http://schemas.openxmlformats.org/officeDocument/2006/relationships/slideLayout" Target="../slideLayouts/slideLayout270.xml"/><Relationship Id="rId49" Type="http://schemas.openxmlformats.org/officeDocument/2006/relationships/slideLayout" Target="../slideLayouts/slideLayout283.xml"/><Relationship Id="rId57" Type="http://schemas.openxmlformats.org/officeDocument/2006/relationships/slideLayout" Target="../slideLayouts/slideLayout291.xml"/><Relationship Id="rId10" Type="http://schemas.openxmlformats.org/officeDocument/2006/relationships/slideLayout" Target="../slideLayouts/slideLayout244.xml"/><Relationship Id="rId31" Type="http://schemas.openxmlformats.org/officeDocument/2006/relationships/slideLayout" Target="../slideLayouts/slideLayout265.xml"/><Relationship Id="rId44" Type="http://schemas.openxmlformats.org/officeDocument/2006/relationships/slideLayout" Target="../slideLayouts/slideLayout278.xml"/><Relationship Id="rId52" Type="http://schemas.openxmlformats.org/officeDocument/2006/relationships/slideLayout" Target="../slideLayouts/slideLayout286.xml"/><Relationship Id="rId60" Type="http://schemas.openxmlformats.org/officeDocument/2006/relationships/slideLayout" Target="../slideLayouts/slideLayout294.xml"/><Relationship Id="rId65" Type="http://schemas.openxmlformats.org/officeDocument/2006/relationships/slideLayout" Target="../slideLayouts/slideLayout299.xml"/><Relationship Id="rId73" Type="http://schemas.openxmlformats.org/officeDocument/2006/relationships/slideLayout" Target="../slideLayouts/slideLayout307.xml"/><Relationship Id="rId78" Type="http://schemas.openxmlformats.org/officeDocument/2006/relationships/slideLayout" Target="../slideLayouts/slideLayout312.xml"/><Relationship Id="rId81" Type="http://schemas.openxmlformats.org/officeDocument/2006/relationships/slideLayout" Target="../slideLayouts/slideLayout315.xml"/><Relationship Id="rId86" Type="http://schemas.openxmlformats.org/officeDocument/2006/relationships/theme" Target="../theme/theme12.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3" Type="http://schemas.openxmlformats.org/officeDocument/2006/relationships/slideLayout" Target="../slideLayouts/slideLayout247.xml"/><Relationship Id="rId18" Type="http://schemas.openxmlformats.org/officeDocument/2006/relationships/slideLayout" Target="../slideLayouts/slideLayout252.xml"/><Relationship Id="rId39" Type="http://schemas.openxmlformats.org/officeDocument/2006/relationships/slideLayout" Target="../slideLayouts/slideLayout273.xml"/><Relationship Id="rId34" Type="http://schemas.openxmlformats.org/officeDocument/2006/relationships/slideLayout" Target="../slideLayouts/slideLayout268.xml"/><Relationship Id="rId50" Type="http://schemas.openxmlformats.org/officeDocument/2006/relationships/slideLayout" Target="../slideLayouts/slideLayout284.xml"/><Relationship Id="rId55" Type="http://schemas.openxmlformats.org/officeDocument/2006/relationships/slideLayout" Target="../slideLayouts/slideLayout289.xml"/><Relationship Id="rId76" Type="http://schemas.openxmlformats.org/officeDocument/2006/relationships/slideLayout" Target="../slideLayouts/slideLayout310.xml"/><Relationship Id="rId7" Type="http://schemas.openxmlformats.org/officeDocument/2006/relationships/slideLayout" Target="../slideLayouts/slideLayout241.xml"/><Relationship Id="rId71" Type="http://schemas.openxmlformats.org/officeDocument/2006/relationships/slideLayout" Target="../slideLayouts/slideLayout305.xml"/><Relationship Id="rId2" Type="http://schemas.openxmlformats.org/officeDocument/2006/relationships/slideLayout" Target="../slideLayouts/slideLayout236.xml"/><Relationship Id="rId29" Type="http://schemas.openxmlformats.org/officeDocument/2006/relationships/slideLayout" Target="../slideLayouts/slideLayout263.xml"/><Relationship Id="rId24" Type="http://schemas.openxmlformats.org/officeDocument/2006/relationships/slideLayout" Target="../slideLayouts/slideLayout258.xml"/><Relationship Id="rId40" Type="http://schemas.openxmlformats.org/officeDocument/2006/relationships/slideLayout" Target="../slideLayouts/slideLayout274.xml"/><Relationship Id="rId45" Type="http://schemas.openxmlformats.org/officeDocument/2006/relationships/slideLayout" Target="../slideLayouts/slideLayout279.xml"/><Relationship Id="rId66" Type="http://schemas.openxmlformats.org/officeDocument/2006/relationships/slideLayout" Target="../slideLayouts/slideLayout300.xml"/><Relationship Id="rId87" Type="http://schemas.openxmlformats.org/officeDocument/2006/relationships/image" Target="../media/image43.jpg"/><Relationship Id="rId61" Type="http://schemas.openxmlformats.org/officeDocument/2006/relationships/slideLayout" Target="../slideLayouts/slideLayout295.xml"/><Relationship Id="rId82" Type="http://schemas.openxmlformats.org/officeDocument/2006/relationships/slideLayout" Target="../slideLayouts/slideLayout3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44.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13.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333.xml"/><Relationship Id="rId7" Type="http://schemas.openxmlformats.org/officeDocument/2006/relationships/image" Target="../media/image45.png"/><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theme" Target="../theme/theme14.xml"/><Relationship Id="rId5" Type="http://schemas.openxmlformats.org/officeDocument/2006/relationships/slideLayout" Target="../slideLayouts/slideLayout335.xml"/><Relationship Id="rId4" Type="http://schemas.openxmlformats.org/officeDocument/2006/relationships/slideLayout" Target="../slideLayouts/slideLayout3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7.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image" Target="../media/image7.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6.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27.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theme" Target="../theme/theme8.xml"/><Relationship Id="rId3" Type="http://schemas.openxmlformats.org/officeDocument/2006/relationships/slideLayout" Target="../slideLayouts/slideLayout98.xml"/><Relationship Id="rId21" Type="http://schemas.openxmlformats.org/officeDocument/2006/relationships/image" Target="../media/image30.png"/><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image" Target="../media/image29.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image" Target="../media/image28.pn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38.xml"/><Relationship Id="rId21" Type="http://schemas.openxmlformats.org/officeDocument/2006/relationships/slideLayout" Target="../slideLayouts/slideLayout133.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63" Type="http://schemas.openxmlformats.org/officeDocument/2006/relationships/slideLayout" Target="../slideLayouts/slideLayout175.xml"/><Relationship Id="rId68" Type="http://schemas.openxmlformats.org/officeDocument/2006/relationships/slideLayout" Target="../slideLayouts/slideLayout180.xml"/><Relationship Id="rId84" Type="http://schemas.openxmlformats.org/officeDocument/2006/relationships/slideLayout" Target="../slideLayouts/slideLayout196.xml"/><Relationship Id="rId89" Type="http://schemas.openxmlformats.org/officeDocument/2006/relationships/slideLayout" Target="../slideLayouts/slideLayout201.xml"/><Relationship Id="rId16" Type="http://schemas.openxmlformats.org/officeDocument/2006/relationships/slideLayout" Target="../slideLayouts/slideLayout128.xml"/><Relationship Id="rId11" Type="http://schemas.openxmlformats.org/officeDocument/2006/relationships/slideLayout" Target="../slideLayouts/slideLayout123.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53" Type="http://schemas.openxmlformats.org/officeDocument/2006/relationships/slideLayout" Target="../slideLayouts/slideLayout165.xml"/><Relationship Id="rId58" Type="http://schemas.openxmlformats.org/officeDocument/2006/relationships/slideLayout" Target="../slideLayouts/slideLayout170.xml"/><Relationship Id="rId74" Type="http://schemas.openxmlformats.org/officeDocument/2006/relationships/slideLayout" Target="../slideLayouts/slideLayout186.xml"/><Relationship Id="rId79" Type="http://schemas.openxmlformats.org/officeDocument/2006/relationships/slideLayout" Target="../slideLayouts/slideLayout191.xml"/><Relationship Id="rId5" Type="http://schemas.openxmlformats.org/officeDocument/2006/relationships/slideLayout" Target="../slideLayouts/slideLayout117.xml"/><Relationship Id="rId90" Type="http://schemas.openxmlformats.org/officeDocument/2006/relationships/theme" Target="../theme/theme9.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43" Type="http://schemas.openxmlformats.org/officeDocument/2006/relationships/slideLayout" Target="../slideLayouts/slideLayout155.xml"/><Relationship Id="rId48" Type="http://schemas.openxmlformats.org/officeDocument/2006/relationships/slideLayout" Target="../slideLayouts/slideLayout160.xml"/><Relationship Id="rId56" Type="http://schemas.openxmlformats.org/officeDocument/2006/relationships/slideLayout" Target="../slideLayouts/slideLayout168.xml"/><Relationship Id="rId64" Type="http://schemas.openxmlformats.org/officeDocument/2006/relationships/slideLayout" Target="../slideLayouts/slideLayout176.xml"/><Relationship Id="rId69" Type="http://schemas.openxmlformats.org/officeDocument/2006/relationships/slideLayout" Target="../slideLayouts/slideLayout181.xml"/><Relationship Id="rId77" Type="http://schemas.openxmlformats.org/officeDocument/2006/relationships/slideLayout" Target="../slideLayouts/slideLayout189.xml"/><Relationship Id="rId8" Type="http://schemas.openxmlformats.org/officeDocument/2006/relationships/slideLayout" Target="../slideLayouts/slideLayout120.xml"/><Relationship Id="rId51" Type="http://schemas.openxmlformats.org/officeDocument/2006/relationships/slideLayout" Target="../slideLayouts/slideLayout163.xml"/><Relationship Id="rId72" Type="http://schemas.openxmlformats.org/officeDocument/2006/relationships/slideLayout" Target="../slideLayouts/slideLayout184.xml"/><Relationship Id="rId80" Type="http://schemas.openxmlformats.org/officeDocument/2006/relationships/slideLayout" Target="../slideLayouts/slideLayout192.xml"/><Relationship Id="rId85" Type="http://schemas.openxmlformats.org/officeDocument/2006/relationships/slideLayout" Target="../slideLayouts/slideLayout197.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46" Type="http://schemas.openxmlformats.org/officeDocument/2006/relationships/slideLayout" Target="../slideLayouts/slideLayout158.xml"/><Relationship Id="rId59" Type="http://schemas.openxmlformats.org/officeDocument/2006/relationships/slideLayout" Target="../slideLayouts/slideLayout171.xml"/><Relationship Id="rId67" Type="http://schemas.openxmlformats.org/officeDocument/2006/relationships/slideLayout" Target="../slideLayouts/slideLayout179.xml"/><Relationship Id="rId20" Type="http://schemas.openxmlformats.org/officeDocument/2006/relationships/slideLayout" Target="../slideLayouts/slideLayout132.xml"/><Relationship Id="rId41" Type="http://schemas.openxmlformats.org/officeDocument/2006/relationships/slideLayout" Target="../slideLayouts/slideLayout153.xml"/><Relationship Id="rId54" Type="http://schemas.openxmlformats.org/officeDocument/2006/relationships/slideLayout" Target="../slideLayouts/slideLayout166.xml"/><Relationship Id="rId62" Type="http://schemas.openxmlformats.org/officeDocument/2006/relationships/slideLayout" Target="../slideLayouts/slideLayout174.xml"/><Relationship Id="rId70" Type="http://schemas.openxmlformats.org/officeDocument/2006/relationships/slideLayout" Target="../slideLayouts/slideLayout182.xml"/><Relationship Id="rId75" Type="http://schemas.openxmlformats.org/officeDocument/2006/relationships/slideLayout" Target="../slideLayouts/slideLayout187.xml"/><Relationship Id="rId83" Type="http://schemas.openxmlformats.org/officeDocument/2006/relationships/slideLayout" Target="../slideLayouts/slideLayout195.xml"/><Relationship Id="rId88" Type="http://schemas.openxmlformats.org/officeDocument/2006/relationships/slideLayout" Target="../slideLayouts/slideLayout200.xml"/><Relationship Id="rId91" Type="http://schemas.openxmlformats.org/officeDocument/2006/relationships/image" Target="../media/image38.jp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49" Type="http://schemas.openxmlformats.org/officeDocument/2006/relationships/slideLayout" Target="../slideLayouts/slideLayout161.xml"/><Relationship Id="rId57" Type="http://schemas.openxmlformats.org/officeDocument/2006/relationships/slideLayout" Target="../slideLayouts/slideLayout169.xml"/><Relationship Id="rId10" Type="http://schemas.openxmlformats.org/officeDocument/2006/relationships/slideLayout" Target="../slideLayouts/slideLayout122.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52" Type="http://schemas.openxmlformats.org/officeDocument/2006/relationships/slideLayout" Target="../slideLayouts/slideLayout164.xml"/><Relationship Id="rId60" Type="http://schemas.openxmlformats.org/officeDocument/2006/relationships/slideLayout" Target="../slideLayouts/slideLayout172.xml"/><Relationship Id="rId65" Type="http://schemas.openxmlformats.org/officeDocument/2006/relationships/slideLayout" Target="../slideLayouts/slideLayout177.xml"/><Relationship Id="rId73" Type="http://schemas.openxmlformats.org/officeDocument/2006/relationships/slideLayout" Target="../slideLayouts/slideLayout185.xml"/><Relationship Id="rId78" Type="http://schemas.openxmlformats.org/officeDocument/2006/relationships/slideLayout" Target="../slideLayouts/slideLayout190.xml"/><Relationship Id="rId81" Type="http://schemas.openxmlformats.org/officeDocument/2006/relationships/slideLayout" Target="../slideLayouts/slideLayout193.xml"/><Relationship Id="rId86" Type="http://schemas.openxmlformats.org/officeDocument/2006/relationships/slideLayout" Target="../slideLayouts/slideLayout198.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9" Type="http://schemas.openxmlformats.org/officeDocument/2006/relationships/slideLayout" Target="../slideLayouts/slideLayout151.xml"/><Relationship Id="rId34" Type="http://schemas.openxmlformats.org/officeDocument/2006/relationships/slideLayout" Target="../slideLayouts/slideLayout146.xml"/><Relationship Id="rId50" Type="http://schemas.openxmlformats.org/officeDocument/2006/relationships/slideLayout" Target="../slideLayouts/slideLayout162.xml"/><Relationship Id="rId55" Type="http://schemas.openxmlformats.org/officeDocument/2006/relationships/slideLayout" Target="../slideLayouts/slideLayout167.xml"/><Relationship Id="rId76" Type="http://schemas.openxmlformats.org/officeDocument/2006/relationships/slideLayout" Target="../slideLayouts/slideLayout188.xml"/><Relationship Id="rId7" Type="http://schemas.openxmlformats.org/officeDocument/2006/relationships/slideLayout" Target="../slideLayouts/slideLayout119.xml"/><Relationship Id="rId71" Type="http://schemas.openxmlformats.org/officeDocument/2006/relationships/slideLayout" Target="../slideLayouts/slideLayout183.xml"/><Relationship Id="rId2" Type="http://schemas.openxmlformats.org/officeDocument/2006/relationships/slideLayout" Target="../slideLayouts/slideLayout114.xml"/><Relationship Id="rId29" Type="http://schemas.openxmlformats.org/officeDocument/2006/relationships/slideLayout" Target="../slideLayouts/slideLayout141.xml"/><Relationship Id="rId24" Type="http://schemas.openxmlformats.org/officeDocument/2006/relationships/slideLayout" Target="../slideLayouts/slideLayout136.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66" Type="http://schemas.openxmlformats.org/officeDocument/2006/relationships/slideLayout" Target="../slideLayouts/slideLayout178.xml"/><Relationship Id="rId87" Type="http://schemas.openxmlformats.org/officeDocument/2006/relationships/slideLayout" Target="../slideLayouts/slideLayout199.xml"/><Relationship Id="rId61" Type="http://schemas.openxmlformats.org/officeDocument/2006/relationships/slideLayout" Target="../slideLayouts/slideLayout173.xml"/><Relationship Id="rId82" Type="http://schemas.openxmlformats.org/officeDocument/2006/relationships/slideLayout" Target="../slideLayouts/slideLayout194.xml"/><Relationship Id="rId19"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FC24A-89E8-E547-8C90-57CE4C6EA1CE}"/>
              </a:ext>
            </a:extLst>
          </p:cNvPr>
          <p:cNvSpPr>
            <a:spLocks noGrp="1"/>
          </p:cNvSpPr>
          <p:nvPr>
            <p:ph type="title"/>
          </p:nvPr>
        </p:nvSpPr>
        <p:spPr>
          <a:xfrm>
            <a:off x="685800" y="457200"/>
            <a:ext cx="10790238" cy="1033463"/>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565A2D6-F60B-B64D-975B-677A2B2C1A19}"/>
              </a:ext>
            </a:extLst>
          </p:cNvPr>
          <p:cNvSpPr>
            <a:spLocks noGrp="1"/>
          </p:cNvSpPr>
          <p:nvPr>
            <p:ph type="body" idx="1"/>
          </p:nvPr>
        </p:nvSpPr>
        <p:spPr>
          <a:xfrm>
            <a:off x="685800" y="1825625"/>
            <a:ext cx="10780713" cy="41227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Date Placeholder 3">
            <a:extLst>
              <a:ext uri="{FF2B5EF4-FFF2-40B4-BE49-F238E27FC236}">
                <a16:creationId xmlns:a16="http://schemas.microsoft.com/office/drawing/2014/main" id="{D59A891F-A8A1-D643-BAB6-1233B370D144}"/>
              </a:ext>
            </a:extLst>
          </p:cNvPr>
          <p:cNvSpPr>
            <a:spLocks noGrp="1"/>
          </p:cNvSpPr>
          <p:nvPr>
            <p:ph type="dt" sz="half" idx="2"/>
          </p:nvPr>
        </p:nvSpPr>
        <p:spPr>
          <a:xfrm>
            <a:off x="8485188" y="6519863"/>
            <a:ext cx="2990850" cy="155575"/>
          </a:xfrm>
          <a:prstGeom prst="rect">
            <a:avLst/>
          </a:prstGeom>
        </p:spPr>
        <p:txBody>
          <a:bodyPr vert="horz" lIns="91440" tIns="0" rIns="0" bIns="0" rtlCol="0" anchor="t" anchorCtr="0"/>
          <a:lstStyle>
            <a:lvl1pPr algn="r" eaLnBrk="1" fontAlgn="auto" hangingPunct="1">
              <a:spcBef>
                <a:spcPts val="0"/>
              </a:spcBef>
              <a:spcAft>
                <a:spcPts val="0"/>
              </a:spcAft>
              <a:defRPr sz="1000">
                <a:solidFill>
                  <a:srgbClr val="000000"/>
                </a:solidFill>
                <a:latin typeface="Arial"/>
              </a:defRPr>
            </a:lvl1pPr>
          </a:lstStyle>
          <a:p>
            <a:pPr>
              <a:defRPr/>
            </a:pPr>
            <a:endParaRPr lang="en-US"/>
          </a:p>
        </p:txBody>
      </p:sp>
      <p:sp>
        <p:nvSpPr>
          <p:cNvPr id="5" name="Footer Placeholder 4">
            <a:extLst>
              <a:ext uri="{FF2B5EF4-FFF2-40B4-BE49-F238E27FC236}">
                <a16:creationId xmlns:a16="http://schemas.microsoft.com/office/drawing/2014/main" id="{300557A6-A34E-D845-885C-6C69E855E5E6}"/>
              </a:ext>
            </a:extLst>
          </p:cNvPr>
          <p:cNvSpPr>
            <a:spLocks noGrp="1"/>
          </p:cNvSpPr>
          <p:nvPr>
            <p:ph type="ftr" sz="quarter" idx="3"/>
          </p:nvPr>
        </p:nvSpPr>
        <p:spPr>
          <a:xfrm>
            <a:off x="8485188" y="6337300"/>
            <a:ext cx="2990850" cy="155575"/>
          </a:xfrm>
          <a:prstGeom prst="rect">
            <a:avLst/>
          </a:prstGeom>
        </p:spPr>
        <p:txBody>
          <a:bodyPr vert="horz" lIns="91440" tIns="0" rIns="0" bIns="0" rtlCol="0" anchor="b" anchorCtr="0"/>
          <a:lstStyle>
            <a:lvl1pPr algn="r" eaLnBrk="1" fontAlgn="auto" hangingPunct="1">
              <a:spcBef>
                <a:spcPts val="0"/>
              </a:spcBef>
              <a:spcAft>
                <a:spcPts val="0"/>
              </a:spcAft>
              <a:defRPr sz="1000" cap="all" baseline="0">
                <a:solidFill>
                  <a:srgbClr val="00A68E"/>
                </a:solidFill>
                <a:latin typeface="Arial"/>
              </a:defRPr>
            </a:lvl1pPr>
          </a:lstStyle>
          <a:p>
            <a:pPr>
              <a:defRPr/>
            </a:pPr>
            <a:endParaRPr lang="en-US"/>
          </a:p>
        </p:txBody>
      </p:sp>
      <p:sp>
        <p:nvSpPr>
          <p:cNvPr id="6" name="Slide Number Placeholder 5">
            <a:extLst>
              <a:ext uri="{FF2B5EF4-FFF2-40B4-BE49-F238E27FC236}">
                <a16:creationId xmlns:a16="http://schemas.microsoft.com/office/drawing/2014/main" id="{146CC518-70EF-FB4C-B129-2A2FF2D2D4D1}"/>
              </a:ext>
            </a:extLst>
          </p:cNvPr>
          <p:cNvSpPr>
            <a:spLocks noGrp="1"/>
          </p:cNvSpPr>
          <p:nvPr>
            <p:ph type="sldNum" sz="quarter" idx="4"/>
          </p:nvPr>
        </p:nvSpPr>
        <p:spPr>
          <a:xfrm>
            <a:off x="0" y="6291263"/>
            <a:ext cx="1371600" cy="566737"/>
          </a:xfrm>
          <a:prstGeom prst="parallelogram">
            <a:avLst>
              <a:gd name="adj" fmla="val 109802"/>
            </a:avLst>
          </a:prstGeom>
          <a:solidFill>
            <a:srgbClr val="D9D7DB"/>
          </a:solidFill>
        </p:spPr>
        <p:txBody>
          <a:bodyPr vert="horz" wrap="square" lIns="91440" tIns="0" rIns="0" bIns="91440" numCol="1" anchor="ctr" anchorCtr="0" compatLnSpc="1">
            <a:prstTxWarp prst="textNoShape">
              <a:avLst/>
            </a:prstTxWarp>
          </a:bodyPr>
          <a:lstStyle>
            <a:lvl1pPr algn="ctr" eaLnBrk="1" hangingPunct="1">
              <a:defRPr sz="1100">
                <a:solidFill>
                  <a:srgbClr val="000000"/>
                </a:solidFill>
                <a:latin typeface="Arial" panose="020B0604020202020204" pitchFamily="34" charset="0"/>
              </a:defRPr>
            </a:lvl1pPr>
          </a:lstStyle>
          <a:p>
            <a:pPr>
              <a:defRPr/>
            </a:pPr>
            <a:fld id="{CA02E615-A883-2A48-B475-FBC04EC12998}" type="slidenum">
              <a:rPr lang="en-US" altLang="en-US"/>
              <a:pPr>
                <a:defRPr/>
              </a:pPr>
              <a:t>‹#›</a:t>
            </a:fld>
            <a:endParaRPr lang="en-US" altLang="en-US"/>
          </a:p>
        </p:txBody>
      </p:sp>
      <p:sp>
        <p:nvSpPr>
          <p:cNvPr id="7" name="Footer Placeholder 4">
            <a:extLst>
              <a:ext uri="{FF2B5EF4-FFF2-40B4-BE49-F238E27FC236}">
                <a16:creationId xmlns:a16="http://schemas.microsoft.com/office/drawing/2014/main" id="{0124F001-5F23-4F42-A746-7AA4C5EDF393}"/>
              </a:ext>
            </a:extLst>
          </p:cNvPr>
          <p:cNvSpPr txBox="1">
            <a:spLocks/>
          </p:cNvSpPr>
          <p:nvPr/>
        </p:nvSpPr>
        <p:spPr>
          <a:xfrm>
            <a:off x="1335088" y="6396038"/>
            <a:ext cx="1185862" cy="276225"/>
          </a:xfrm>
          <a:prstGeom prst="rect">
            <a:avLst/>
          </a:prstGeom>
        </p:spPr>
        <p:txBody>
          <a:bodyPr lIns="45720" tIns="0" rIns="0" bIns="0" anchor="ctr"/>
          <a:lstStyle>
            <a:defPPr>
              <a:defRPr lang="en-US"/>
            </a:defPPr>
            <a:lvl1pPr marL="0" algn="l" defTabSz="914400" rtl="0" eaLnBrk="1" latinLnBrk="0" hangingPunct="1">
              <a:defRPr sz="1200" b="1" kern="0" cap="none" spc="40" baseline="0">
                <a:solidFill>
                  <a:schemeClr val="accent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rgbClr val="00A68E"/>
                </a:solidFill>
              </a:rPr>
              <a:t>mwe.com</a:t>
            </a:r>
          </a:p>
        </p:txBody>
      </p:sp>
    </p:spTree>
  </p:cSld>
  <p:clrMap bg1="lt1" tx1="dk1" bg2="lt2" tx2="dk2" accent1="accent1" accent2="accent2" accent3="accent3" accent4="accent4" accent5="accent5" accent6="accent6" hlink="hlink" folHlink="folHlink"/>
  <p:sldLayoutIdLst>
    <p:sldLayoutId id="2147486949" r:id="rId1"/>
    <p:sldLayoutId id="2147486901" r:id="rId2"/>
    <p:sldLayoutId id="2147486902" r:id="rId3"/>
    <p:sldLayoutId id="2147486903" r:id="rId4"/>
    <p:sldLayoutId id="2147486904" r:id="rId5"/>
    <p:sldLayoutId id="2147486905" r:id="rId6"/>
    <p:sldLayoutId id="2147486950" r:id="rId7"/>
    <p:sldLayoutId id="2147486951" r:id="rId8"/>
    <p:sldLayoutId id="2147486952" r:id="rId9"/>
    <p:sldLayoutId id="2147486953" r:id="rId10"/>
    <p:sldLayoutId id="2147486954" r:id="rId11"/>
    <p:sldLayoutId id="2147486955" r:id="rId12"/>
  </p:sldLayoutIdLst>
  <p:hf hdr="0"/>
  <p:txStyles>
    <p:titleStyle>
      <a:lvl1pPr algn="l" rtl="0" eaLnBrk="0" fontAlgn="base" hangingPunct="0">
        <a:lnSpc>
          <a:spcPct val="90000"/>
        </a:lnSpc>
        <a:spcBef>
          <a:spcPct val="0"/>
        </a:spcBef>
        <a:spcAft>
          <a:spcPct val="0"/>
        </a:spcAft>
        <a:defRPr sz="3200" kern="1200" cap="all" spc="1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defRPr>
      </a:lvl5pPr>
      <a:lvl6pPr marL="457200" algn="l" rtl="0" fontAlgn="base">
        <a:lnSpc>
          <a:spcPct val="90000"/>
        </a:lnSpc>
        <a:spcBef>
          <a:spcPct val="0"/>
        </a:spcBef>
        <a:spcAft>
          <a:spcPct val="0"/>
        </a:spcAft>
        <a:defRPr sz="3200">
          <a:solidFill>
            <a:schemeClr val="tx1"/>
          </a:solidFill>
          <a:latin typeface="Arial" panose="020B0604020202020204" pitchFamily="34" charset="0"/>
        </a:defRPr>
      </a:lvl6pPr>
      <a:lvl7pPr marL="914400" algn="l" rtl="0" fontAlgn="base">
        <a:lnSpc>
          <a:spcPct val="90000"/>
        </a:lnSpc>
        <a:spcBef>
          <a:spcPct val="0"/>
        </a:spcBef>
        <a:spcAft>
          <a:spcPct val="0"/>
        </a:spcAft>
        <a:defRPr sz="3200">
          <a:solidFill>
            <a:schemeClr val="tx1"/>
          </a:solidFill>
          <a:latin typeface="Arial" panose="020B0604020202020204" pitchFamily="34" charset="0"/>
        </a:defRPr>
      </a:lvl7pPr>
      <a:lvl8pPr marL="1371600" algn="l" rtl="0" fontAlgn="base">
        <a:lnSpc>
          <a:spcPct val="90000"/>
        </a:lnSpc>
        <a:spcBef>
          <a:spcPct val="0"/>
        </a:spcBef>
        <a:spcAft>
          <a:spcPct val="0"/>
        </a:spcAft>
        <a:defRPr sz="3200">
          <a:solidFill>
            <a:schemeClr val="tx1"/>
          </a:solidFill>
          <a:latin typeface="Arial" panose="020B0604020202020204" pitchFamily="34" charset="0"/>
        </a:defRPr>
      </a:lvl8pPr>
      <a:lvl9pPr marL="1828800" algn="l" rtl="0" fontAlgn="base">
        <a:lnSpc>
          <a:spcPct val="90000"/>
        </a:lnSpc>
        <a:spcBef>
          <a:spcPct val="0"/>
        </a:spcBef>
        <a:spcAft>
          <a:spcPct val="0"/>
        </a:spcAft>
        <a:defRPr sz="3200">
          <a:solidFill>
            <a:schemeClr val="tx1"/>
          </a:solidFill>
          <a:latin typeface="Arial" panose="020B0604020202020204" pitchFamily="34" charset="0"/>
        </a:defRPr>
      </a:lvl9pPr>
    </p:titleStyle>
    <p:bodyStyle>
      <a:lvl1pPr marL="285750" indent="-285750" algn="l" rtl="0" eaLnBrk="0" fontAlgn="base" hangingPunct="0">
        <a:lnSpc>
          <a:spcPct val="90000"/>
        </a:lnSpc>
        <a:spcBef>
          <a:spcPts val="500"/>
        </a:spcBef>
        <a:spcAft>
          <a:spcPts val="400"/>
        </a:spcAft>
        <a:buClr>
          <a:schemeClr val="accent1"/>
        </a:buClr>
        <a:buSzPct val="90000"/>
        <a:buFont typeface="Arial" panose="020B0604020202020204" pitchFamily="34" charset="0"/>
        <a:buChar char="•"/>
        <a:defRPr sz="2600" kern="1200">
          <a:solidFill>
            <a:schemeClr val="tx1"/>
          </a:solidFill>
          <a:latin typeface="+mn-lt"/>
          <a:ea typeface="+mn-ea"/>
          <a:cs typeface="+mn-cs"/>
        </a:defRPr>
      </a:lvl1pPr>
      <a:lvl2pPr marL="685800" indent="-342900" algn="l" rtl="0" eaLnBrk="0" fontAlgn="base" hangingPunct="0">
        <a:lnSpc>
          <a:spcPct val="110000"/>
        </a:lnSpc>
        <a:spcBef>
          <a:spcPts val="100"/>
        </a:spcBef>
        <a:spcAft>
          <a:spcPts val="3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971550" indent="-228600" algn="l" rtl="0" eaLnBrk="0" fontAlgn="base" hangingPunct="0">
        <a:lnSpc>
          <a:spcPct val="110000"/>
        </a:lnSpc>
        <a:spcBef>
          <a:spcPts val="100"/>
        </a:spcBef>
        <a:spcAft>
          <a:spcPts val="200"/>
        </a:spcAft>
        <a:buClr>
          <a:srgbClr val="A7A7A7"/>
        </a:buClr>
        <a:buFont typeface="Wingdings" pitchFamily="2" charset="2"/>
        <a:buChar char="§"/>
        <a:defRPr sz="2200" kern="1200">
          <a:solidFill>
            <a:schemeClr val="tx1"/>
          </a:solidFill>
          <a:latin typeface="+mn-lt"/>
          <a:ea typeface="+mn-ea"/>
          <a:cs typeface="+mn-cs"/>
        </a:defRPr>
      </a:lvl3pPr>
      <a:lvl4pPr algn="l" rtl="0" eaLnBrk="0" fontAlgn="base" hangingPunct="0">
        <a:lnSpc>
          <a:spcPct val="110000"/>
        </a:lnSpc>
        <a:spcBef>
          <a:spcPts val="500"/>
        </a:spcBef>
        <a:spcAft>
          <a:spcPts val="400"/>
        </a:spcAft>
        <a:buFont typeface="Arial" panose="020B0604020202020204" pitchFamily="34" charset="0"/>
        <a:defRPr sz="2000" b="1" kern="1200">
          <a:solidFill>
            <a:schemeClr val="accent1"/>
          </a:solidFill>
          <a:latin typeface="+mn-lt"/>
          <a:ea typeface="+mn-ea"/>
          <a:cs typeface="+mn-cs"/>
        </a:defRPr>
      </a:lvl4pPr>
      <a:lvl5pPr algn="l" rtl="0" eaLnBrk="0" fontAlgn="base" hangingPunct="0">
        <a:spcBef>
          <a:spcPts val="900"/>
        </a:spcBef>
        <a:spcAft>
          <a:spcPts val="200"/>
        </a:spcAft>
        <a:buFont typeface="Arial" panose="020B0604020202020204" pitchFamily="34" charset="0"/>
        <a:defRPr sz="1400" b="1" kern="1200" cap="all">
          <a:solidFill>
            <a:schemeClr val="tx1"/>
          </a:solidFill>
          <a:latin typeface="+mn-lt"/>
          <a:ea typeface="+mn-ea"/>
          <a:cs typeface="+mn-cs"/>
        </a:defRPr>
      </a:lvl5pPr>
      <a:lvl6pPr marL="0" indent="0" algn="l" defTabSz="914400" rtl="0" eaLnBrk="1" latinLnBrk="0" hangingPunct="1">
        <a:lnSpc>
          <a:spcPct val="110000"/>
        </a:lnSpc>
        <a:spcBef>
          <a:spcPts val="500"/>
        </a:spcBef>
        <a:spcAft>
          <a:spcPts val="400"/>
        </a:spcAft>
        <a:buFont typeface="Arial" panose="020B0604020202020204" pitchFamily="34" charset="0"/>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Helvetica Neue"/>
              <a:buChar char="●"/>
              <a:defRPr sz="1800">
                <a:solidFill>
                  <a:schemeClr val="dk2"/>
                </a:solidFill>
                <a:latin typeface="Helvetica Neue"/>
                <a:ea typeface="Helvetica Neue"/>
                <a:cs typeface="Helvetica Neue"/>
                <a:sym typeface="Helvetica Neue"/>
              </a:defRPr>
            </a:lvl1pPr>
            <a:lvl2pPr marL="914400" lvl="1"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2pPr>
            <a:lvl3pPr marL="1371600" lvl="2"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3pPr>
            <a:lvl4pPr marL="1828800" lvl="3"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4pPr>
            <a:lvl5pPr marL="2286000" lvl="4"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5pPr>
            <a:lvl6pPr marL="2743200" lvl="5"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6pPr>
            <a:lvl7pPr marL="3200400" lvl="6"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7pPr>
            <a:lvl8pPr marL="3657600" lvl="7" indent="-317500" rtl="0">
              <a:lnSpc>
                <a:spcPct val="115000"/>
              </a:lnSpc>
              <a:spcBef>
                <a:spcPts val="160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8pPr>
            <a:lvl9pPr marL="4114800" lvl="8" indent="-317500" rtl="0">
              <a:lnSpc>
                <a:spcPct val="115000"/>
              </a:lnSpc>
              <a:spcBef>
                <a:spcPts val="1600"/>
              </a:spcBef>
              <a:spcAft>
                <a:spcPts val="1600"/>
              </a:spcAft>
              <a:buClr>
                <a:schemeClr val="dk2"/>
              </a:buClr>
              <a:buSzPts val="1400"/>
              <a:buFont typeface="Helvetica Neue"/>
              <a:buChar char="■"/>
              <a:defRPr>
                <a:solidFill>
                  <a:schemeClr val="dk2"/>
                </a:solidFill>
                <a:latin typeface="Helvetica Neue"/>
                <a:ea typeface="Helvetica Neue"/>
                <a:cs typeface="Helvetica Neue"/>
                <a:sym typeface="Helvetica Neue"/>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pic>
        <p:nvPicPr>
          <p:cNvPr id="54" name="Google Shape;54;p13"/>
          <p:cNvPicPr preferRelativeResize="0"/>
          <p:nvPr/>
        </p:nvPicPr>
        <p:blipFill>
          <a:blip r:embed="rId19">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342719573"/>
      </p:ext>
    </p:extLst>
  </p:cSld>
  <p:clrMap bg1="lt1" tx1="dk1" bg2="dk2" tx2="lt2" accent1="accent1" accent2="accent2" accent3="accent3" accent4="accent4" accent5="accent5" accent6="accent6" hlink="hlink" folHlink="folHlink"/>
  <p:sldLayoutIdLst>
    <p:sldLayoutId id="2147487152" r:id="rId1"/>
    <p:sldLayoutId id="2147487153" r:id="rId2"/>
    <p:sldLayoutId id="2147487154" r:id="rId3"/>
    <p:sldLayoutId id="2147487155" r:id="rId4"/>
    <p:sldLayoutId id="2147487156" r:id="rId5"/>
    <p:sldLayoutId id="2147487157" r:id="rId6"/>
    <p:sldLayoutId id="2147487158" r:id="rId7"/>
    <p:sldLayoutId id="2147487159" r:id="rId8"/>
    <p:sldLayoutId id="2147487160" r:id="rId9"/>
    <p:sldLayoutId id="2147487161" r:id="rId10"/>
    <p:sldLayoutId id="2147487162" r:id="rId11"/>
    <p:sldLayoutId id="2147487163" r:id="rId12"/>
    <p:sldLayoutId id="2147487164" r:id="rId13"/>
    <p:sldLayoutId id="2147487165" r:id="rId14"/>
    <p:sldLayoutId id="2147487166" r:id="rId15"/>
    <p:sldLayoutId id="2147487167" r:id="rId16"/>
    <p:sldLayoutId id="214748716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1206"/>
        <p:cNvGrpSpPr/>
        <p:nvPr/>
      </p:nvGrpSpPr>
      <p:grpSpPr>
        <a:xfrm>
          <a:off x="0" y="0"/>
          <a:ext cx="0" cy="0"/>
          <a:chOff x="0" y="0"/>
          <a:chExt cx="0" cy="0"/>
        </a:xfrm>
      </p:grpSpPr>
      <p:sp>
        <p:nvSpPr>
          <p:cNvPr id="1207" name="Google Shape;1207;p207"/>
          <p:cNvSpPr txBox="1">
            <a:spLocks noGrp="1"/>
          </p:cNvSpPr>
          <p:nvPr>
            <p:ph type="title"/>
          </p:nvPr>
        </p:nvSpPr>
        <p:spPr>
          <a:xfrm>
            <a:off x="838200" y="365125"/>
            <a:ext cx="10515600" cy="1325600"/>
          </a:xfrm>
          <a:prstGeom prst="rect">
            <a:avLst/>
          </a:prstGeom>
          <a:noFill/>
          <a:ln>
            <a:noFill/>
          </a:ln>
        </p:spPr>
        <p:txBody>
          <a:bodyPr spcFirstLastPara="1" wrap="square" lIns="34275" tIns="34275" rIns="34275" bIns="34275" anchor="ctr" anchorCtr="0">
            <a:noAutofit/>
          </a:bodyPr>
          <a:lstStyle>
            <a:lvl1pPr marR="0" lvl="0"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1208" name="Google Shape;1208;p207"/>
          <p:cNvSpPr txBox="1">
            <a:spLocks noGrp="1"/>
          </p:cNvSpPr>
          <p:nvPr>
            <p:ph type="body" idx="1"/>
          </p:nvPr>
        </p:nvSpPr>
        <p:spPr>
          <a:xfrm>
            <a:off x="838200" y="1825625"/>
            <a:ext cx="10515600" cy="4351200"/>
          </a:xfrm>
          <a:prstGeom prst="rect">
            <a:avLst/>
          </a:prstGeom>
          <a:noFill/>
          <a:ln>
            <a:noFill/>
          </a:ln>
        </p:spPr>
        <p:txBody>
          <a:bodyPr spcFirstLastPara="1" wrap="square" lIns="34275" tIns="34275" rIns="34275" bIns="34275" anchor="t" anchorCtr="0">
            <a:noAutofit/>
          </a:bodyPr>
          <a:lstStyle>
            <a:lvl1pPr marL="457200" marR="0" lvl="0"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1pPr>
            <a:lvl2pPr marL="914400" marR="0" lvl="1"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L="1371600" marR="0" lvl="2"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L="1828800" marR="0" lvl="3"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L="2286000" marR="0" lvl="4"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209" name="Google Shape;1209;p207"/>
          <p:cNvSpPr txBox="1">
            <a:spLocks noGrp="1"/>
          </p:cNvSpPr>
          <p:nvPr>
            <p:ph type="sldNum" idx="12"/>
          </p:nvPr>
        </p:nvSpPr>
        <p:spPr>
          <a:xfrm>
            <a:off x="11095176" y="6414760"/>
            <a:ext cx="258400" cy="2484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sz="1467">
              <a:solidFill>
                <a:srgbClr val="000000"/>
              </a:solidFill>
              <a:latin typeface="Arial"/>
              <a:ea typeface="Arial"/>
              <a:cs typeface="Arial"/>
              <a:sym typeface="Arial"/>
            </a:endParaRPr>
          </a:p>
        </p:txBody>
      </p:sp>
    </p:spTree>
    <p:extLst>
      <p:ext uri="{BB962C8B-B14F-4D97-AF65-F5344CB8AC3E}">
        <p14:creationId xmlns:p14="http://schemas.microsoft.com/office/powerpoint/2010/main" val="2772801413"/>
      </p:ext>
    </p:extLst>
  </p:cSld>
  <p:clrMap bg1="lt1" tx1="dk1" bg2="dk2" tx2="lt2" accent1="accent1" accent2="accent2" accent3="accent3" accent4="accent4" accent5="accent5" accent6="accent6" hlink="hlink" folHlink="folHlink"/>
  <p:sldLayoutIdLst>
    <p:sldLayoutId id="2147487170" r:id="rId1"/>
    <p:sldLayoutId id="2147487171" r:id="rId2"/>
    <p:sldLayoutId id="2147487172" r:id="rId3"/>
    <p:sldLayoutId id="2147487173" r:id="rId4"/>
    <p:sldLayoutId id="2147487174" r:id="rId5"/>
    <p:sldLayoutId id="2147487175" r:id="rId6"/>
    <p:sldLayoutId id="2147487176" r:id="rId7"/>
    <p:sldLayoutId id="2147487177" r:id="rId8"/>
    <p:sldLayoutId id="2147487178" r:id="rId9"/>
    <p:sldLayoutId id="2147487179" r:id="rId10"/>
    <p:sldLayoutId id="2147487180" r:id="rId11"/>
    <p:sldLayoutId id="2147487181" r:id="rId12"/>
    <p:sldLayoutId id="2147487182" r:id="rId13"/>
    <p:sldLayoutId id="2147487183" r:id="rId14"/>
    <p:sldLayoutId id="2147487184" r:id="rId15"/>
    <p:sldLayoutId id="214748718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a:blip r:embed="rId87">
            <a:alphaModFix/>
          </a:blip>
          <a:stretch>
            <a:fillRect/>
          </a:stretch>
        </a:blipFill>
        <a:effectLst/>
      </p:bgPr>
    </p:bg>
    <p:spTree>
      <p:nvGrpSpPr>
        <p:cNvPr id="1" name="Shape 353"/>
        <p:cNvGrpSpPr/>
        <p:nvPr/>
      </p:nvGrpSpPr>
      <p:grpSpPr>
        <a:xfrm>
          <a:off x="0" y="0"/>
          <a:ext cx="0" cy="0"/>
          <a:chOff x="0" y="0"/>
          <a:chExt cx="0" cy="0"/>
        </a:xfrm>
      </p:grpSpPr>
      <p:sp>
        <p:nvSpPr>
          <p:cNvPr id="354" name="Google Shape;354;p121"/>
          <p:cNvSpPr txBox="1">
            <a:spLocks noGrp="1"/>
          </p:cNvSpPr>
          <p:nvPr>
            <p:ph type="title"/>
          </p:nvPr>
        </p:nvSpPr>
        <p:spPr>
          <a:xfrm>
            <a:off x="838200" y="365125"/>
            <a:ext cx="10515600" cy="1325600"/>
          </a:xfrm>
          <a:prstGeom prst="rect">
            <a:avLst/>
          </a:prstGeom>
          <a:noFill/>
          <a:ln>
            <a:noFill/>
          </a:ln>
        </p:spPr>
        <p:txBody>
          <a:bodyPr spcFirstLastPara="1" wrap="square" lIns="34250" tIns="34250" rIns="34250" bIns="34250" anchor="ctr" anchorCtr="0">
            <a:noAutofit/>
          </a:bodyPr>
          <a:lstStyle>
            <a:lvl1pPr marR="0" lvl="0"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sp>
        <p:nvSpPr>
          <p:cNvPr id="355" name="Google Shape;355;p121"/>
          <p:cNvSpPr txBox="1">
            <a:spLocks noGrp="1"/>
          </p:cNvSpPr>
          <p:nvPr>
            <p:ph type="body" idx="1"/>
          </p:nvPr>
        </p:nvSpPr>
        <p:spPr>
          <a:xfrm>
            <a:off x="838200" y="1825625"/>
            <a:ext cx="10515600" cy="4351200"/>
          </a:xfrm>
          <a:prstGeom prst="rect">
            <a:avLst/>
          </a:prstGeom>
          <a:noFill/>
          <a:ln>
            <a:noFill/>
          </a:ln>
        </p:spPr>
        <p:txBody>
          <a:bodyPr spcFirstLastPara="1" wrap="square" lIns="34250" tIns="34250" rIns="34250" bIns="34250" anchor="t" anchorCtr="0">
            <a:noAutofit/>
          </a:bodyPr>
          <a:lstStyle>
            <a:lvl1pPr marL="457200" marR="0" lvl="0"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1pPr>
            <a:lvl2pPr marL="914400" marR="0" lvl="1"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2pPr>
            <a:lvl3pPr marL="1371600" marR="0" lvl="2"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3pPr>
            <a:lvl4pPr marL="1828800" marR="0" lvl="3"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4pPr>
            <a:lvl5pPr marL="2286000" marR="0" lvl="4"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5pPr>
            <a:lvl6pPr marL="2743200" marR="0" lvl="5"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6pPr>
            <a:lvl7pPr marL="3200400" marR="0" lvl="6"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7pPr>
            <a:lvl8pPr marL="3657600" marR="0" lvl="7"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8pPr>
            <a:lvl9pPr marL="4114800" marR="0" lvl="8" indent="-361950" algn="l" rtl="0">
              <a:lnSpc>
                <a:spcPct val="90000"/>
              </a:lnSpc>
              <a:spcBef>
                <a:spcPts val="800"/>
              </a:spcBef>
              <a:spcAft>
                <a:spcPts val="0"/>
              </a:spcAft>
              <a:buClr>
                <a:srgbClr val="000000"/>
              </a:buClr>
              <a:buSzPts val="21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56" name="Google Shape;356;p121"/>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sz="1467">
              <a:solidFill>
                <a:srgbClr val="000000"/>
              </a:solidFill>
              <a:latin typeface="Arial"/>
              <a:ea typeface="Arial"/>
              <a:cs typeface="Arial"/>
              <a:sym typeface="Arial"/>
            </a:endParaRPr>
          </a:p>
        </p:txBody>
      </p:sp>
    </p:spTree>
    <p:extLst>
      <p:ext uri="{BB962C8B-B14F-4D97-AF65-F5344CB8AC3E}">
        <p14:creationId xmlns:p14="http://schemas.microsoft.com/office/powerpoint/2010/main" val="2276869161"/>
      </p:ext>
    </p:extLst>
  </p:cSld>
  <p:clrMap bg1="lt1" tx1="dk1" bg2="dk2" tx2="lt2" accent1="accent1" accent2="accent2" accent3="accent3" accent4="accent4" accent5="accent5" accent6="accent6" hlink="hlink" folHlink="folHlink"/>
  <p:sldLayoutIdLst>
    <p:sldLayoutId id="2147487187" r:id="rId1"/>
    <p:sldLayoutId id="2147487188" r:id="rId2"/>
    <p:sldLayoutId id="2147487189" r:id="rId3"/>
    <p:sldLayoutId id="2147487190" r:id="rId4"/>
    <p:sldLayoutId id="2147487191" r:id="rId5"/>
    <p:sldLayoutId id="2147487192" r:id="rId6"/>
    <p:sldLayoutId id="2147487193" r:id="rId7"/>
    <p:sldLayoutId id="2147487194" r:id="rId8"/>
    <p:sldLayoutId id="2147487195" r:id="rId9"/>
    <p:sldLayoutId id="2147487196" r:id="rId10"/>
    <p:sldLayoutId id="2147487197" r:id="rId11"/>
    <p:sldLayoutId id="2147487198" r:id="rId12"/>
    <p:sldLayoutId id="2147487199" r:id="rId13"/>
    <p:sldLayoutId id="2147487200" r:id="rId14"/>
    <p:sldLayoutId id="2147487201" r:id="rId15"/>
    <p:sldLayoutId id="2147487202" r:id="rId16"/>
    <p:sldLayoutId id="2147487203" r:id="rId17"/>
    <p:sldLayoutId id="2147487204" r:id="rId18"/>
    <p:sldLayoutId id="2147487205" r:id="rId19"/>
    <p:sldLayoutId id="2147487206" r:id="rId20"/>
    <p:sldLayoutId id="2147487207" r:id="rId21"/>
    <p:sldLayoutId id="2147487208" r:id="rId22"/>
    <p:sldLayoutId id="2147487209" r:id="rId23"/>
    <p:sldLayoutId id="2147487210" r:id="rId24"/>
    <p:sldLayoutId id="2147487211" r:id="rId25"/>
    <p:sldLayoutId id="2147487212" r:id="rId26"/>
    <p:sldLayoutId id="2147487213" r:id="rId27"/>
    <p:sldLayoutId id="2147487214" r:id="rId28"/>
    <p:sldLayoutId id="2147487215" r:id="rId29"/>
    <p:sldLayoutId id="2147487216" r:id="rId30"/>
    <p:sldLayoutId id="2147487217" r:id="rId31"/>
    <p:sldLayoutId id="2147487218" r:id="rId32"/>
    <p:sldLayoutId id="2147487219" r:id="rId33"/>
    <p:sldLayoutId id="2147487220" r:id="rId34"/>
    <p:sldLayoutId id="2147487221" r:id="rId35"/>
    <p:sldLayoutId id="2147487222" r:id="rId36"/>
    <p:sldLayoutId id="2147487223" r:id="rId37"/>
    <p:sldLayoutId id="2147487224" r:id="rId38"/>
    <p:sldLayoutId id="2147487225" r:id="rId39"/>
    <p:sldLayoutId id="2147487226" r:id="rId40"/>
    <p:sldLayoutId id="2147487227" r:id="rId41"/>
    <p:sldLayoutId id="2147487228" r:id="rId42"/>
    <p:sldLayoutId id="2147487229" r:id="rId43"/>
    <p:sldLayoutId id="2147487230" r:id="rId44"/>
    <p:sldLayoutId id="2147487231" r:id="rId45"/>
    <p:sldLayoutId id="2147487232" r:id="rId46"/>
    <p:sldLayoutId id="2147487233" r:id="rId47"/>
    <p:sldLayoutId id="2147487234" r:id="rId48"/>
    <p:sldLayoutId id="2147487235" r:id="rId49"/>
    <p:sldLayoutId id="2147487236" r:id="rId50"/>
    <p:sldLayoutId id="2147487237" r:id="rId51"/>
    <p:sldLayoutId id="2147487238" r:id="rId52"/>
    <p:sldLayoutId id="2147487239" r:id="rId53"/>
    <p:sldLayoutId id="2147487240" r:id="rId54"/>
    <p:sldLayoutId id="2147487241" r:id="rId55"/>
    <p:sldLayoutId id="2147487242" r:id="rId56"/>
    <p:sldLayoutId id="2147487243" r:id="rId57"/>
    <p:sldLayoutId id="2147487244" r:id="rId58"/>
    <p:sldLayoutId id="2147487245" r:id="rId59"/>
    <p:sldLayoutId id="2147487246" r:id="rId60"/>
    <p:sldLayoutId id="2147487247" r:id="rId61"/>
    <p:sldLayoutId id="2147487248" r:id="rId62"/>
    <p:sldLayoutId id="2147487249" r:id="rId63"/>
    <p:sldLayoutId id="2147487250" r:id="rId64"/>
    <p:sldLayoutId id="2147487251" r:id="rId65"/>
    <p:sldLayoutId id="2147487252" r:id="rId66"/>
    <p:sldLayoutId id="2147487253" r:id="rId67"/>
    <p:sldLayoutId id="2147487254" r:id="rId68"/>
    <p:sldLayoutId id="2147487255" r:id="rId69"/>
    <p:sldLayoutId id="2147487256" r:id="rId70"/>
    <p:sldLayoutId id="2147487257" r:id="rId71"/>
    <p:sldLayoutId id="2147487258" r:id="rId72"/>
    <p:sldLayoutId id="2147487259" r:id="rId73"/>
    <p:sldLayoutId id="2147487260" r:id="rId74"/>
    <p:sldLayoutId id="2147487261" r:id="rId75"/>
    <p:sldLayoutId id="2147487262" r:id="rId76"/>
    <p:sldLayoutId id="2147487263" r:id="rId77"/>
    <p:sldLayoutId id="2147487264" r:id="rId78"/>
    <p:sldLayoutId id="2147487265" r:id="rId79"/>
    <p:sldLayoutId id="2147487266" r:id="rId80"/>
    <p:sldLayoutId id="2147487267" r:id="rId81"/>
    <p:sldLayoutId id="2147487268" r:id="rId82"/>
    <p:sldLayoutId id="2147487269" r:id="rId83"/>
    <p:sldLayoutId id="2147487270" r:id="rId84"/>
    <p:sldLayoutId id="2147487271" r:id="rId8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903767" cy="6858001"/>
          </a:xfrm>
          <a:prstGeom prst="rect">
            <a:avLst/>
          </a:prstGeom>
          <a:solidFill>
            <a:srgbClr val="0443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66800" y="6356350"/>
            <a:ext cx="2743200" cy="365125"/>
          </a:xfrm>
          <a:prstGeom prst="rect">
            <a:avLst/>
          </a:prstGeom>
        </p:spPr>
        <p:txBody>
          <a:bodyPr vert="horz" lIns="91440" tIns="45720" rIns="91440" bIns="45720" rtlCol="0" anchor="ctr"/>
          <a:lstStyle>
            <a:lvl1pPr algn="l">
              <a:defRPr sz="1200">
                <a:solidFill>
                  <a:srgbClr val="0070C0"/>
                </a:solidFill>
              </a:defRPr>
            </a:lvl1pPr>
          </a:lstStyle>
          <a:p>
            <a:r>
              <a:rPr lang="en-US" dirty="0"/>
              <a:t>California Telehealth Resource Center</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www.CalTRC.org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C92F8-4FF5-4AD3-98D7-14A9FA06AE76}" type="slidenum">
              <a:rPr lang="en-US" smtClean="0"/>
              <a:t>‹#›</a:t>
            </a:fld>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4541" y="5425062"/>
            <a:ext cx="1764482" cy="1862576"/>
          </a:xfrm>
          <a:prstGeom prst="rect">
            <a:avLst/>
          </a:prstGeom>
        </p:spPr>
      </p:pic>
    </p:spTree>
    <p:extLst>
      <p:ext uri="{BB962C8B-B14F-4D97-AF65-F5344CB8AC3E}">
        <p14:creationId xmlns:p14="http://schemas.microsoft.com/office/powerpoint/2010/main" val="663870571"/>
      </p:ext>
    </p:extLst>
  </p:cSld>
  <p:clrMap bg1="lt1" tx1="dk1" bg2="lt2" tx2="dk2" accent1="accent1" accent2="accent2" accent3="accent3" accent4="accent4" accent5="accent5" accent6="accent6" hlink="hlink" folHlink="folHlink"/>
  <p:sldLayoutIdLst>
    <p:sldLayoutId id="2147487273" r:id="rId1"/>
    <p:sldLayoutId id="2147487274" r:id="rId2"/>
    <p:sldLayoutId id="2147487275" r:id="rId3"/>
    <p:sldLayoutId id="2147487276" r:id="rId4"/>
    <p:sldLayoutId id="2147487277" r:id="rId5"/>
    <p:sldLayoutId id="2147487278" r:id="rId6"/>
    <p:sldLayoutId id="2147487279" r:id="rId7"/>
    <p:sldLayoutId id="2147487280" r:id="rId8"/>
    <p:sldLayoutId id="2147487281" r:id="rId9"/>
    <p:sldLayoutId id="2147487282" r:id="rId10"/>
    <p:sldLayoutId id="21474872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A5386"/>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2600" y="767333"/>
            <a:ext cx="2728400" cy="5308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Shape 7"/>
          <p:cNvSpPr txBox="1">
            <a:spLocks noGrp="1"/>
          </p:cNvSpPr>
          <p:nvPr>
            <p:ph type="body" idx="1"/>
          </p:nvPr>
        </p:nvSpPr>
        <p:spPr>
          <a:xfrm>
            <a:off x="4120833" y="767333"/>
            <a:ext cx="7461600" cy="5308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Shape 8"/>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rgbClr val="CCCCCC"/>
                </a:solidFill>
                <a:latin typeface="Nunito Sans"/>
                <a:ea typeface="Nunito Sans"/>
                <a:cs typeface="Nunito Sans"/>
                <a:sym typeface="Nunito Sans"/>
              </a:defRPr>
            </a:lvl1pPr>
            <a:lvl2pPr lvl="1" algn="r">
              <a:spcBef>
                <a:spcPts val="0"/>
              </a:spcBef>
              <a:buNone/>
              <a:defRPr sz="1000">
                <a:solidFill>
                  <a:srgbClr val="CCCCCC"/>
                </a:solidFill>
                <a:latin typeface="Nunito Sans"/>
                <a:ea typeface="Nunito Sans"/>
                <a:cs typeface="Nunito Sans"/>
                <a:sym typeface="Nunito Sans"/>
              </a:defRPr>
            </a:lvl2pPr>
            <a:lvl3pPr lvl="2" algn="r">
              <a:spcBef>
                <a:spcPts val="0"/>
              </a:spcBef>
              <a:buNone/>
              <a:defRPr sz="1000">
                <a:solidFill>
                  <a:srgbClr val="CCCCCC"/>
                </a:solidFill>
                <a:latin typeface="Nunito Sans"/>
                <a:ea typeface="Nunito Sans"/>
                <a:cs typeface="Nunito Sans"/>
                <a:sym typeface="Nunito Sans"/>
              </a:defRPr>
            </a:lvl3pPr>
            <a:lvl4pPr lvl="3" algn="r">
              <a:spcBef>
                <a:spcPts val="0"/>
              </a:spcBef>
              <a:buNone/>
              <a:defRPr sz="1000">
                <a:solidFill>
                  <a:srgbClr val="CCCCCC"/>
                </a:solidFill>
                <a:latin typeface="Nunito Sans"/>
                <a:ea typeface="Nunito Sans"/>
                <a:cs typeface="Nunito Sans"/>
                <a:sym typeface="Nunito Sans"/>
              </a:defRPr>
            </a:lvl4pPr>
            <a:lvl5pPr lvl="4" algn="r">
              <a:spcBef>
                <a:spcPts val="0"/>
              </a:spcBef>
              <a:buNone/>
              <a:defRPr sz="1000">
                <a:solidFill>
                  <a:srgbClr val="CCCCCC"/>
                </a:solidFill>
                <a:latin typeface="Nunito Sans"/>
                <a:ea typeface="Nunito Sans"/>
                <a:cs typeface="Nunito Sans"/>
                <a:sym typeface="Nunito Sans"/>
              </a:defRPr>
            </a:lvl5pPr>
            <a:lvl6pPr lvl="5" algn="r">
              <a:spcBef>
                <a:spcPts val="0"/>
              </a:spcBef>
              <a:buNone/>
              <a:defRPr sz="1000">
                <a:solidFill>
                  <a:srgbClr val="CCCCCC"/>
                </a:solidFill>
                <a:latin typeface="Nunito Sans"/>
                <a:ea typeface="Nunito Sans"/>
                <a:cs typeface="Nunito Sans"/>
                <a:sym typeface="Nunito Sans"/>
              </a:defRPr>
            </a:lvl6pPr>
            <a:lvl7pPr lvl="6" algn="r">
              <a:spcBef>
                <a:spcPts val="0"/>
              </a:spcBef>
              <a:buNone/>
              <a:defRPr sz="1000">
                <a:solidFill>
                  <a:srgbClr val="CCCCCC"/>
                </a:solidFill>
                <a:latin typeface="Nunito Sans"/>
                <a:ea typeface="Nunito Sans"/>
                <a:cs typeface="Nunito Sans"/>
                <a:sym typeface="Nunito Sans"/>
              </a:defRPr>
            </a:lvl7pPr>
            <a:lvl8pPr lvl="7" algn="r">
              <a:spcBef>
                <a:spcPts val="0"/>
              </a:spcBef>
              <a:buNone/>
              <a:defRPr sz="1000">
                <a:solidFill>
                  <a:srgbClr val="CCCCCC"/>
                </a:solidFill>
                <a:latin typeface="Nunito Sans"/>
                <a:ea typeface="Nunito Sans"/>
                <a:cs typeface="Nunito Sans"/>
                <a:sym typeface="Nunito Sans"/>
              </a:defRPr>
            </a:lvl8pPr>
            <a:lvl9pPr lvl="8" algn="r">
              <a:spcBef>
                <a:spcPts val="0"/>
              </a:spcBef>
              <a:buNone/>
              <a:defRPr sz="1000">
                <a:solidFill>
                  <a:srgbClr val="CCCCCC"/>
                </a:solidFill>
                <a:latin typeface="Nunito Sans"/>
                <a:ea typeface="Nunito Sans"/>
                <a:cs typeface="Nunito Sans"/>
                <a:sym typeface="Nunito Sans"/>
              </a:defRPr>
            </a:lvl9pPr>
          </a:lstStyle>
          <a:p>
            <a:pPr>
              <a:buClr>
                <a:srgbClr val="000000"/>
              </a:buClr>
            </a:pPr>
            <a:fld id="{00000000-1234-1234-1234-123412341234}" type="slidenum">
              <a:rPr lang="en" kern="0" smtClean="0"/>
              <a:pPr>
                <a:buClr>
                  <a:srgbClr val="000000"/>
                </a:buClr>
              </a:pPr>
              <a:t>‹#›</a:t>
            </a:fld>
            <a:endParaRPr lang="en" kern="0"/>
          </a:p>
        </p:txBody>
      </p:sp>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28706" y="6352034"/>
            <a:ext cx="425863" cy="425863"/>
          </a:xfrm>
          <a:prstGeom prst="rect">
            <a:avLst/>
          </a:prstGeom>
        </p:spPr>
      </p:pic>
    </p:spTree>
    <p:extLst>
      <p:ext uri="{BB962C8B-B14F-4D97-AF65-F5344CB8AC3E}">
        <p14:creationId xmlns:p14="http://schemas.microsoft.com/office/powerpoint/2010/main" val="2779253822"/>
      </p:ext>
    </p:extLst>
  </p:cSld>
  <p:clrMap bg1="lt1" tx1="dk1" bg2="dk2" tx2="lt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6">
            <a:extLst>
              <a:ext uri="{FF2B5EF4-FFF2-40B4-BE49-F238E27FC236}">
                <a16:creationId xmlns:a16="http://schemas.microsoft.com/office/drawing/2014/main" id="{FB57A4A2-E099-1E44-B0C6-9D1D5D16BBF4}"/>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23863" y="6142038"/>
            <a:ext cx="7397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D844D050-08B7-E44B-B721-A261BBFF77EF}"/>
              </a:ext>
            </a:extLst>
          </p:cNvPr>
          <p:cNvSpPr txBox="1">
            <a:spLocks/>
          </p:cNvSpPr>
          <p:nvPr userDrawn="1"/>
        </p:nvSpPr>
        <p:spPr>
          <a:xfrm>
            <a:off x="8755063" y="6262688"/>
            <a:ext cx="3228975" cy="317500"/>
          </a:xfrm>
          <a:prstGeom prst="rect">
            <a:avLst/>
          </a:prstGeom>
        </p:spPr>
        <p:txBody>
          <a:bodyPr anchor="b">
            <a:normAutofit/>
          </a:bodyPr>
          <a:lstStyle>
            <a:lvl1pPr algn="ctr" defTabSz="914400" rtl="0" eaLnBrk="1" latinLnBrk="0" hangingPunct="1">
              <a:lnSpc>
                <a:spcPct val="90000"/>
              </a:lnSpc>
              <a:spcBef>
                <a:spcPct val="0"/>
              </a:spcBef>
              <a:buNone/>
              <a:defRPr sz="6000" b="0" i="0" kern="1200">
                <a:solidFill>
                  <a:schemeClr val="bg1"/>
                </a:solidFill>
                <a:latin typeface="Gibson Light" panose="02000000000000000000" pitchFamily="2" charset="77"/>
                <a:ea typeface="+mj-ea"/>
                <a:cs typeface="+mj-cs"/>
              </a:defRPr>
            </a:lvl1pPr>
          </a:lstStyle>
          <a:p>
            <a:pPr algn="r">
              <a:defRPr/>
            </a:pPr>
            <a:fld id="{8242439E-F197-3447-9E60-B33AB56FDCBE}" type="slidenum">
              <a:rPr lang="en-US" sz="1200" smtClean="0">
                <a:solidFill>
                  <a:srgbClr val="0C5587"/>
                </a:solidFill>
                <a:latin typeface="Roboto" panose="02000000000000000000" pitchFamily="2" charset="0"/>
                <a:ea typeface="Roboto" panose="02000000000000000000" pitchFamily="2" charset="0"/>
                <a:cs typeface="Arial" panose="020B0604020202020204" pitchFamily="34" charset="0"/>
              </a:rPr>
              <a:pPr algn="r">
                <a:defRPr/>
              </a:pPr>
              <a:t>‹#›</a:t>
            </a:fld>
            <a:r>
              <a:rPr lang="en-US" sz="1100" dirty="0">
                <a:solidFill>
                  <a:srgbClr val="0C5587"/>
                </a:solidFill>
                <a:latin typeface="Proxima Nova Light" pitchFamily="50" charset="0"/>
                <a:cs typeface="Arial" panose="020B0604020202020204" pitchFamily="34" charset="0"/>
              </a:rPr>
              <a:t> </a:t>
            </a:r>
          </a:p>
        </p:txBody>
      </p:sp>
      <p:sp>
        <p:nvSpPr>
          <p:cNvPr id="9" name="Title 1">
            <a:extLst>
              <a:ext uri="{FF2B5EF4-FFF2-40B4-BE49-F238E27FC236}">
                <a16:creationId xmlns:a16="http://schemas.microsoft.com/office/drawing/2014/main" id="{73C90829-0284-204C-91D6-7E8E3769EA1F}"/>
              </a:ext>
            </a:extLst>
          </p:cNvPr>
          <p:cNvSpPr txBox="1">
            <a:spLocks/>
          </p:cNvSpPr>
          <p:nvPr userDrawn="1"/>
        </p:nvSpPr>
        <p:spPr>
          <a:xfrm>
            <a:off x="3368675" y="6423025"/>
            <a:ext cx="5453063" cy="300038"/>
          </a:xfrm>
          <a:prstGeom prst="rect">
            <a:avLst/>
          </a:prstGeom>
        </p:spPr>
        <p:txBody>
          <a:bodyPr anchor="b"/>
          <a:lstStyle>
            <a:lvl1pPr algn="l" defTabSz="914400" rtl="0" eaLnBrk="1" latinLnBrk="0" hangingPunct="1">
              <a:lnSpc>
                <a:spcPct val="90000"/>
              </a:lnSpc>
              <a:spcBef>
                <a:spcPct val="0"/>
              </a:spcBef>
              <a:buNone/>
              <a:defRPr sz="2800" b="0" i="0" kern="1200">
                <a:solidFill>
                  <a:schemeClr val="accent6"/>
                </a:solidFill>
                <a:latin typeface="Proxima Nova Light" panose="02000506030000020004" pitchFamily="2" charset="0"/>
                <a:ea typeface="+mj-ea"/>
                <a:cs typeface="+mj-cs"/>
              </a:defRPr>
            </a:lvl1pPr>
          </a:lstStyle>
          <a:p>
            <a:pPr algn="ctr">
              <a:defRPr/>
            </a:pPr>
            <a:endParaRPr lang="en-US" sz="1200" dirty="0">
              <a:solidFill>
                <a:srgbClr val="0C5587"/>
              </a:solidFill>
              <a:latin typeface="Proxima Nova Light" pitchFamily="50" charset="0"/>
              <a:cs typeface="Arial" panose="020B0604020202020204" pitchFamily="34" charset="0"/>
            </a:endParaRPr>
          </a:p>
        </p:txBody>
      </p:sp>
      <p:cxnSp>
        <p:nvCxnSpPr>
          <p:cNvPr id="10" name="Straight Connector 9">
            <a:extLst>
              <a:ext uri="{FF2B5EF4-FFF2-40B4-BE49-F238E27FC236}">
                <a16:creationId xmlns:a16="http://schemas.microsoft.com/office/drawing/2014/main" id="{E56B5C5F-65CA-3143-996D-62FA72291381}"/>
              </a:ext>
            </a:extLst>
          </p:cNvPr>
          <p:cNvCxnSpPr>
            <a:cxnSpLocks/>
          </p:cNvCxnSpPr>
          <p:nvPr userDrawn="1"/>
        </p:nvCxnSpPr>
        <p:spPr>
          <a:xfrm flipH="1">
            <a:off x="314325" y="5976938"/>
            <a:ext cx="11561763" cy="11112"/>
          </a:xfrm>
          <a:prstGeom prst="line">
            <a:avLst/>
          </a:prstGeom>
          <a:ln>
            <a:solidFill>
              <a:srgbClr val="0C5587"/>
            </a:solidFill>
          </a:ln>
        </p:spPr>
        <p:style>
          <a:lnRef idx="1">
            <a:schemeClr val="accent1"/>
          </a:lnRef>
          <a:fillRef idx="0">
            <a:schemeClr val="accent1"/>
          </a:fillRef>
          <a:effectRef idx="0">
            <a:schemeClr val="accent1"/>
          </a:effectRef>
          <a:fontRef idx="minor">
            <a:schemeClr val="tx1"/>
          </a:fontRef>
        </p:style>
      </p:cxnSp>
      <p:sp>
        <p:nvSpPr>
          <p:cNvPr id="79878" name="TextBox 10">
            <a:extLst>
              <a:ext uri="{FF2B5EF4-FFF2-40B4-BE49-F238E27FC236}">
                <a16:creationId xmlns:a16="http://schemas.microsoft.com/office/drawing/2014/main" id="{99F725CC-35B5-7B43-9C18-8A41B68F0AF6}"/>
              </a:ext>
            </a:extLst>
          </p:cNvPr>
          <p:cNvSpPr txBox="1">
            <a:spLocks noChangeArrowheads="1"/>
          </p:cNvSpPr>
          <p:nvPr userDrawn="1"/>
        </p:nvSpPr>
        <p:spPr bwMode="auto">
          <a:xfrm>
            <a:off x="3563938" y="6281738"/>
            <a:ext cx="5064125" cy="277812"/>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en-US" altLang="en-US" sz="1200">
                <a:solidFill>
                  <a:srgbClr val="0C5587"/>
                </a:solidFill>
                <a:latin typeface="Arial" panose="020B0604020202020204" pitchFamily="34" charset="0"/>
                <a:ea typeface="Roboto"/>
                <a:cs typeface="Arial" panose="020B0604020202020204" pitchFamily="34" charset="0"/>
              </a:rPr>
              <a:t>Copyright 2020 © National Consortium of Telehealth Resource Centers</a:t>
            </a:r>
          </a:p>
        </p:txBody>
      </p:sp>
    </p:spTree>
  </p:cSld>
  <p:clrMap bg1="lt1" tx1="dk1" bg2="lt2" tx2="dk2" accent1="accent1" accent2="accent2" accent3="accent3" accent4="accent4" accent5="accent5" accent6="accent6" hlink="hlink" folHlink="folHlink"/>
  <p:sldLayoutIdLst>
    <p:sldLayoutId id="2147486956" r:id="rId1"/>
    <p:sldLayoutId id="2147486957" r:id="rId2"/>
    <p:sldLayoutId id="2147486958" r:id="rId3"/>
    <p:sldLayoutId id="2147486959" r:id="rId4"/>
    <p:sldLayoutId id="2147486960" r:id="rId5"/>
    <p:sldLayoutId id="2147486961" r:id="rId6"/>
    <p:sldLayoutId id="2147486906" r:id="rId7"/>
    <p:sldLayoutId id="2147486962" r:id="rId8"/>
    <p:sldLayoutId id="2147486963" r:id="rId9"/>
    <p:sldLayoutId id="2147486964" r:id="rId10"/>
    <p:sldLayoutId id="2147486965" r:id="rId11"/>
    <p:sldLayoutId id="2147486966" r:id="rId12"/>
    <p:sldLayoutId id="2147486967" r:id="rId13"/>
    <p:sldLayoutId id="2147486907" r:id="rId14"/>
    <p:sldLayoutId id="2147486908" r:id="rId15"/>
    <p:sldLayoutId id="2147486909" r:id="rId16"/>
  </p:sldLayoutIdLst>
  <p:hf hdr="0" ftr="0" dt="0"/>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defTabSz="912813"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defTabSz="912813"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defTabSz="912813"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defTabSz="912813"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Placeholder 1">
            <a:extLst>
              <a:ext uri="{FF2B5EF4-FFF2-40B4-BE49-F238E27FC236}">
                <a16:creationId xmlns:a16="http://schemas.microsoft.com/office/drawing/2014/main" id="{F16CD71D-D703-314C-AFAD-EEBE33B2F3D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Text Placeholder 2">
            <a:extLst>
              <a:ext uri="{FF2B5EF4-FFF2-40B4-BE49-F238E27FC236}">
                <a16:creationId xmlns:a16="http://schemas.microsoft.com/office/drawing/2014/main" id="{3577301E-653F-6244-AB6F-0AE61B34A1C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7115DB3-EE4A-2140-AAD9-68192C1320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6AE0F008-45B1-6C4C-AD92-38D6156D4A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FE789BB-0A10-FA46-9D22-1049B1E39C5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EEEDE121-C770-6445-A605-78A6DBDB61A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910"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 id="2147486978"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6">
            <a:extLst>
              <a:ext uri="{FF2B5EF4-FFF2-40B4-BE49-F238E27FC236}">
                <a16:creationId xmlns:a16="http://schemas.microsoft.com/office/drawing/2014/main" id="{E093F47E-0E93-B04D-ADCB-8D25A71E4E54}"/>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23863" y="6142038"/>
            <a:ext cx="7397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B88C8D67-BC8D-404A-9472-16C3702378B1}"/>
              </a:ext>
            </a:extLst>
          </p:cNvPr>
          <p:cNvSpPr txBox="1">
            <a:spLocks/>
          </p:cNvSpPr>
          <p:nvPr userDrawn="1"/>
        </p:nvSpPr>
        <p:spPr>
          <a:xfrm>
            <a:off x="8755063" y="6262688"/>
            <a:ext cx="3228975" cy="317500"/>
          </a:xfrm>
          <a:prstGeom prst="rect">
            <a:avLst/>
          </a:prstGeom>
        </p:spPr>
        <p:txBody>
          <a:bodyPr anchor="b">
            <a:normAutofit/>
          </a:bodyPr>
          <a:lstStyle>
            <a:lvl1pPr algn="ctr" defTabSz="914400" rtl="0" eaLnBrk="1" latinLnBrk="0" hangingPunct="1">
              <a:lnSpc>
                <a:spcPct val="90000"/>
              </a:lnSpc>
              <a:spcBef>
                <a:spcPct val="0"/>
              </a:spcBef>
              <a:buNone/>
              <a:defRPr sz="6000" b="0" i="0" kern="1200">
                <a:solidFill>
                  <a:schemeClr val="bg1"/>
                </a:solidFill>
                <a:latin typeface="Gibson Light" panose="02000000000000000000" pitchFamily="2" charset="77"/>
                <a:ea typeface="+mj-ea"/>
                <a:cs typeface="+mj-cs"/>
              </a:defRPr>
            </a:lvl1pPr>
          </a:lstStyle>
          <a:p>
            <a:pPr algn="r">
              <a:defRPr/>
            </a:pPr>
            <a:fld id="{9B810752-B1FD-3C4C-8F46-AEE069AE9276}" type="slidenum">
              <a:rPr lang="en-US" sz="1200" smtClean="0">
                <a:solidFill>
                  <a:srgbClr val="0C5587"/>
                </a:solidFill>
                <a:latin typeface="Roboto" panose="02000000000000000000" pitchFamily="2" charset="0"/>
                <a:ea typeface="Roboto" panose="02000000000000000000" pitchFamily="2" charset="0"/>
                <a:cs typeface="Arial" panose="020B0604020202020204" pitchFamily="34" charset="0"/>
              </a:rPr>
              <a:pPr algn="r">
                <a:defRPr/>
              </a:pPr>
              <a:t>‹#›</a:t>
            </a:fld>
            <a:r>
              <a:rPr lang="en-US" sz="1100" dirty="0">
                <a:solidFill>
                  <a:srgbClr val="0C5587"/>
                </a:solidFill>
                <a:latin typeface="Proxima Nova Light" pitchFamily="50" charset="0"/>
                <a:cs typeface="Arial" panose="020B0604020202020204" pitchFamily="34" charset="0"/>
              </a:rPr>
              <a:t> </a:t>
            </a:r>
          </a:p>
        </p:txBody>
      </p:sp>
      <p:sp>
        <p:nvSpPr>
          <p:cNvPr id="9" name="Title 1">
            <a:extLst>
              <a:ext uri="{FF2B5EF4-FFF2-40B4-BE49-F238E27FC236}">
                <a16:creationId xmlns:a16="http://schemas.microsoft.com/office/drawing/2014/main" id="{92BB6423-3F49-C34D-B2FA-A0A680F12A51}"/>
              </a:ext>
            </a:extLst>
          </p:cNvPr>
          <p:cNvSpPr txBox="1">
            <a:spLocks/>
          </p:cNvSpPr>
          <p:nvPr userDrawn="1"/>
        </p:nvSpPr>
        <p:spPr>
          <a:xfrm>
            <a:off x="3368675" y="6423025"/>
            <a:ext cx="5453063" cy="300038"/>
          </a:xfrm>
          <a:prstGeom prst="rect">
            <a:avLst/>
          </a:prstGeom>
        </p:spPr>
        <p:txBody>
          <a:bodyPr anchor="b"/>
          <a:lstStyle>
            <a:lvl1pPr algn="l" defTabSz="914400" rtl="0" eaLnBrk="1" latinLnBrk="0" hangingPunct="1">
              <a:lnSpc>
                <a:spcPct val="90000"/>
              </a:lnSpc>
              <a:spcBef>
                <a:spcPct val="0"/>
              </a:spcBef>
              <a:buNone/>
              <a:defRPr sz="2800" b="0" i="0" kern="1200">
                <a:solidFill>
                  <a:schemeClr val="accent6"/>
                </a:solidFill>
                <a:latin typeface="Proxima Nova Light" panose="02000506030000020004" pitchFamily="2" charset="0"/>
                <a:ea typeface="+mj-ea"/>
                <a:cs typeface="+mj-cs"/>
              </a:defRPr>
            </a:lvl1pPr>
          </a:lstStyle>
          <a:p>
            <a:pPr algn="ctr">
              <a:defRPr/>
            </a:pPr>
            <a:endParaRPr lang="en-US" sz="1200" dirty="0">
              <a:solidFill>
                <a:srgbClr val="0C5587"/>
              </a:solidFill>
              <a:latin typeface="Proxima Nova Light" pitchFamily="50" charset="0"/>
              <a:cs typeface="Arial" panose="020B0604020202020204" pitchFamily="34" charset="0"/>
            </a:endParaRPr>
          </a:p>
        </p:txBody>
      </p:sp>
      <p:cxnSp>
        <p:nvCxnSpPr>
          <p:cNvPr id="10" name="Straight Connector 9">
            <a:extLst>
              <a:ext uri="{FF2B5EF4-FFF2-40B4-BE49-F238E27FC236}">
                <a16:creationId xmlns:a16="http://schemas.microsoft.com/office/drawing/2014/main" id="{EEA88AD8-02EA-364F-B8B2-17D747464CA1}"/>
              </a:ext>
            </a:extLst>
          </p:cNvPr>
          <p:cNvCxnSpPr>
            <a:cxnSpLocks/>
          </p:cNvCxnSpPr>
          <p:nvPr userDrawn="1"/>
        </p:nvCxnSpPr>
        <p:spPr>
          <a:xfrm flipH="1">
            <a:off x="314325" y="5976938"/>
            <a:ext cx="11561763" cy="11112"/>
          </a:xfrm>
          <a:prstGeom prst="line">
            <a:avLst/>
          </a:prstGeom>
          <a:ln>
            <a:solidFill>
              <a:srgbClr val="0C5587"/>
            </a:solidFill>
          </a:ln>
        </p:spPr>
        <p:style>
          <a:lnRef idx="1">
            <a:schemeClr val="accent1"/>
          </a:lnRef>
          <a:fillRef idx="0">
            <a:schemeClr val="accent1"/>
          </a:fillRef>
          <a:effectRef idx="0">
            <a:schemeClr val="accent1"/>
          </a:effectRef>
          <a:fontRef idx="minor">
            <a:schemeClr val="tx1"/>
          </a:fontRef>
        </p:style>
      </p:cxnSp>
      <p:sp>
        <p:nvSpPr>
          <p:cNvPr id="144390" name="TextBox 10">
            <a:extLst>
              <a:ext uri="{FF2B5EF4-FFF2-40B4-BE49-F238E27FC236}">
                <a16:creationId xmlns:a16="http://schemas.microsoft.com/office/drawing/2014/main" id="{0C67E3E1-D5C7-C847-B8C9-9EFCB29122AC}"/>
              </a:ext>
            </a:extLst>
          </p:cNvPr>
          <p:cNvSpPr txBox="1">
            <a:spLocks noChangeArrowheads="1"/>
          </p:cNvSpPr>
          <p:nvPr userDrawn="1"/>
        </p:nvSpPr>
        <p:spPr bwMode="auto">
          <a:xfrm>
            <a:off x="3563938" y="6281738"/>
            <a:ext cx="5064125" cy="277812"/>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en-US" altLang="en-US" sz="1200">
                <a:solidFill>
                  <a:srgbClr val="0C5587"/>
                </a:solidFill>
                <a:latin typeface="Arial" panose="020B0604020202020204" pitchFamily="34" charset="0"/>
                <a:ea typeface="Roboto"/>
                <a:cs typeface="Arial" panose="020B0604020202020204" pitchFamily="34" charset="0"/>
              </a:rPr>
              <a:t>Copyright 2020 © National Consortium of Telehealth Resource Centers</a:t>
            </a:r>
          </a:p>
        </p:txBody>
      </p:sp>
    </p:spTree>
  </p:cSld>
  <p:clrMap bg1="lt1" tx1="dk1" bg2="lt2" tx2="dk2" accent1="accent1" accent2="accent2" accent3="accent3" accent4="accent4" accent5="accent5" accent6="accent6" hlink="hlink" folHlink="folHlink"/>
  <p:sldLayoutIdLst>
    <p:sldLayoutId id="2147486979" r:id="rId1"/>
    <p:sldLayoutId id="2147486980" r:id="rId2"/>
    <p:sldLayoutId id="2147486981" r:id="rId3"/>
    <p:sldLayoutId id="2147486982" r:id="rId4"/>
    <p:sldLayoutId id="2147486983" r:id="rId5"/>
    <p:sldLayoutId id="2147486984" r:id="rId6"/>
    <p:sldLayoutId id="2147486911" r:id="rId7"/>
    <p:sldLayoutId id="2147486985" r:id="rId8"/>
    <p:sldLayoutId id="2147486986" r:id="rId9"/>
    <p:sldLayoutId id="2147486987" r:id="rId10"/>
    <p:sldLayoutId id="2147486988" r:id="rId11"/>
    <p:sldLayoutId id="2147486989" r:id="rId12"/>
    <p:sldLayoutId id="2147486990" r:id="rId13"/>
    <p:sldLayoutId id="2147486912" r:id="rId14"/>
    <p:sldLayoutId id="2147486913" r:id="rId15"/>
    <p:sldLayoutId id="2147486914" r:id="rId16"/>
  </p:sldLayoutIdLst>
  <p:hf hdr="0" ftr="0" dt="0"/>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defTabSz="912813"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defTabSz="912813"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defTabSz="912813"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defTabSz="912813"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1EF18C-A34A-9942-9172-EDAF627E7A98}"/>
              </a:ext>
            </a:extLst>
          </p:cNvPr>
          <p:cNvSpPr>
            <a:spLocks noGrp="1"/>
          </p:cNvSpPr>
          <p:nvPr>
            <p:ph type="title"/>
          </p:nvPr>
        </p:nvSpPr>
        <p:spPr>
          <a:xfrm>
            <a:off x="685800" y="457200"/>
            <a:ext cx="10790238" cy="1033463"/>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3FE3F2-4345-B247-83DC-00B90DC89D09}"/>
              </a:ext>
            </a:extLst>
          </p:cNvPr>
          <p:cNvSpPr>
            <a:spLocks noGrp="1"/>
          </p:cNvSpPr>
          <p:nvPr>
            <p:ph type="body" idx="1"/>
          </p:nvPr>
        </p:nvSpPr>
        <p:spPr>
          <a:xfrm>
            <a:off x="685800" y="1825625"/>
            <a:ext cx="10780713" cy="41227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Date Placeholder 3">
            <a:extLst>
              <a:ext uri="{FF2B5EF4-FFF2-40B4-BE49-F238E27FC236}">
                <a16:creationId xmlns:a16="http://schemas.microsoft.com/office/drawing/2014/main" id="{E97960F8-DF9E-2C42-BF16-8A2745BF16D4}"/>
              </a:ext>
            </a:extLst>
          </p:cNvPr>
          <p:cNvSpPr>
            <a:spLocks noGrp="1"/>
          </p:cNvSpPr>
          <p:nvPr>
            <p:ph type="dt" sz="half" idx="2"/>
          </p:nvPr>
        </p:nvSpPr>
        <p:spPr>
          <a:xfrm>
            <a:off x="8485188" y="6519863"/>
            <a:ext cx="2990850" cy="155575"/>
          </a:xfrm>
          <a:prstGeom prst="rect">
            <a:avLst/>
          </a:prstGeom>
        </p:spPr>
        <p:txBody>
          <a:bodyPr vert="horz" lIns="91440" tIns="0" rIns="0" bIns="0" rtlCol="0" anchor="t" anchorCtr="0"/>
          <a:lstStyle>
            <a:lvl1pPr algn="r" eaLnBrk="1" fontAlgn="auto" hangingPunct="1">
              <a:spcBef>
                <a:spcPts val="0"/>
              </a:spcBef>
              <a:spcAft>
                <a:spcPts val="0"/>
              </a:spcAft>
              <a:defRPr sz="1000">
                <a:solidFill>
                  <a:srgbClr val="000000"/>
                </a:solidFill>
                <a:latin typeface="Arial"/>
              </a:defRPr>
            </a:lvl1pPr>
          </a:lstStyle>
          <a:p>
            <a:pPr>
              <a:defRPr/>
            </a:pPr>
            <a:endParaRPr lang="en-US"/>
          </a:p>
        </p:txBody>
      </p:sp>
      <p:sp>
        <p:nvSpPr>
          <p:cNvPr id="5" name="Footer Placeholder 4">
            <a:extLst>
              <a:ext uri="{FF2B5EF4-FFF2-40B4-BE49-F238E27FC236}">
                <a16:creationId xmlns:a16="http://schemas.microsoft.com/office/drawing/2014/main" id="{8B6AD58C-7C5D-C34C-A0EF-FFA178D808F2}"/>
              </a:ext>
            </a:extLst>
          </p:cNvPr>
          <p:cNvSpPr>
            <a:spLocks noGrp="1"/>
          </p:cNvSpPr>
          <p:nvPr>
            <p:ph type="ftr" sz="quarter" idx="3"/>
          </p:nvPr>
        </p:nvSpPr>
        <p:spPr>
          <a:xfrm>
            <a:off x="8485188" y="6337300"/>
            <a:ext cx="2990850" cy="155575"/>
          </a:xfrm>
          <a:prstGeom prst="rect">
            <a:avLst/>
          </a:prstGeom>
        </p:spPr>
        <p:txBody>
          <a:bodyPr vert="horz" lIns="91440" tIns="0" rIns="0" bIns="0" rtlCol="0" anchor="b" anchorCtr="0"/>
          <a:lstStyle>
            <a:lvl1pPr algn="r" eaLnBrk="1" fontAlgn="auto" hangingPunct="1">
              <a:spcBef>
                <a:spcPts val="0"/>
              </a:spcBef>
              <a:spcAft>
                <a:spcPts val="0"/>
              </a:spcAft>
              <a:defRPr sz="1000" cap="all" baseline="0">
                <a:solidFill>
                  <a:srgbClr val="00A68E"/>
                </a:solidFill>
                <a:latin typeface="Arial"/>
              </a:defRPr>
            </a:lvl1pPr>
          </a:lstStyle>
          <a:p>
            <a:pPr>
              <a:defRPr/>
            </a:pPr>
            <a:endParaRPr lang="en-US"/>
          </a:p>
        </p:txBody>
      </p:sp>
      <p:sp>
        <p:nvSpPr>
          <p:cNvPr id="6" name="Slide Number Placeholder 5">
            <a:extLst>
              <a:ext uri="{FF2B5EF4-FFF2-40B4-BE49-F238E27FC236}">
                <a16:creationId xmlns:a16="http://schemas.microsoft.com/office/drawing/2014/main" id="{BB20673B-04B7-1643-BADF-4E323A4FFDD3}"/>
              </a:ext>
            </a:extLst>
          </p:cNvPr>
          <p:cNvSpPr>
            <a:spLocks noGrp="1"/>
          </p:cNvSpPr>
          <p:nvPr>
            <p:ph type="sldNum" sz="quarter" idx="4"/>
          </p:nvPr>
        </p:nvSpPr>
        <p:spPr>
          <a:xfrm>
            <a:off x="0" y="6291263"/>
            <a:ext cx="1371600" cy="566737"/>
          </a:xfrm>
          <a:prstGeom prst="parallelogram">
            <a:avLst>
              <a:gd name="adj" fmla="val 109802"/>
            </a:avLst>
          </a:prstGeom>
          <a:solidFill>
            <a:srgbClr val="D9D7DB"/>
          </a:solidFill>
        </p:spPr>
        <p:txBody>
          <a:bodyPr vert="horz" wrap="square" lIns="91440" tIns="0" rIns="0" bIns="91440" numCol="1" anchor="ctr" anchorCtr="0" compatLnSpc="1">
            <a:prstTxWarp prst="textNoShape">
              <a:avLst/>
            </a:prstTxWarp>
          </a:bodyPr>
          <a:lstStyle>
            <a:lvl1pPr algn="ctr" eaLnBrk="1" hangingPunct="1">
              <a:defRPr sz="1100">
                <a:solidFill>
                  <a:srgbClr val="000000"/>
                </a:solidFill>
                <a:latin typeface="Arial" panose="020B0604020202020204" pitchFamily="34" charset="0"/>
              </a:defRPr>
            </a:lvl1pPr>
          </a:lstStyle>
          <a:p>
            <a:pPr>
              <a:defRPr/>
            </a:pPr>
            <a:fld id="{14E0390E-9955-7A4C-AB0A-7A1B972F94DF}" type="slidenum">
              <a:rPr lang="en-US" altLang="en-US"/>
              <a:pPr>
                <a:defRPr/>
              </a:pPr>
              <a:t>‹#›</a:t>
            </a:fld>
            <a:endParaRPr lang="en-US" altLang="en-US"/>
          </a:p>
        </p:txBody>
      </p:sp>
      <p:sp>
        <p:nvSpPr>
          <p:cNvPr id="7" name="Footer Placeholder 4">
            <a:extLst>
              <a:ext uri="{FF2B5EF4-FFF2-40B4-BE49-F238E27FC236}">
                <a16:creationId xmlns:a16="http://schemas.microsoft.com/office/drawing/2014/main" id="{DF3EFBF2-734D-8248-BF01-65BE3B762CF7}"/>
              </a:ext>
            </a:extLst>
          </p:cNvPr>
          <p:cNvSpPr txBox="1">
            <a:spLocks/>
          </p:cNvSpPr>
          <p:nvPr/>
        </p:nvSpPr>
        <p:spPr>
          <a:xfrm>
            <a:off x="1335088" y="6396038"/>
            <a:ext cx="1185862" cy="276225"/>
          </a:xfrm>
          <a:prstGeom prst="rect">
            <a:avLst/>
          </a:prstGeom>
        </p:spPr>
        <p:txBody>
          <a:bodyPr lIns="45720" tIns="0" rIns="0" bIns="0" anchor="ctr"/>
          <a:lstStyle>
            <a:defPPr>
              <a:defRPr lang="en-US"/>
            </a:defPPr>
            <a:lvl1pPr marL="0" algn="l" defTabSz="914400" rtl="0" eaLnBrk="1" latinLnBrk="0" hangingPunct="1">
              <a:defRPr sz="1200" b="1" kern="0" cap="none" spc="40" baseline="0">
                <a:solidFill>
                  <a:schemeClr val="accent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rgbClr val="00A68E"/>
                </a:solidFill>
              </a:rPr>
              <a:t>mwe.com</a:t>
            </a:r>
          </a:p>
        </p:txBody>
      </p:sp>
    </p:spTree>
  </p:cSld>
  <p:clrMap bg1="lt1" tx1="dk1" bg2="lt2" tx2="dk2" accent1="accent1" accent2="accent2" accent3="accent3" accent4="accent4" accent5="accent5" accent6="accent6" hlink="hlink" folHlink="folHlink"/>
  <p:sldLayoutIdLst>
    <p:sldLayoutId id="2147486991" r:id="rId1"/>
    <p:sldLayoutId id="2147486915" r:id="rId2"/>
    <p:sldLayoutId id="2147486916" r:id="rId3"/>
    <p:sldLayoutId id="2147486917" r:id="rId4"/>
    <p:sldLayoutId id="2147486918" r:id="rId5"/>
    <p:sldLayoutId id="2147486919" r:id="rId6"/>
    <p:sldLayoutId id="2147486992" r:id="rId7"/>
    <p:sldLayoutId id="2147486993" r:id="rId8"/>
    <p:sldLayoutId id="2147486994" r:id="rId9"/>
    <p:sldLayoutId id="2147486995" r:id="rId10"/>
    <p:sldLayoutId id="2147486996" r:id="rId11"/>
    <p:sldLayoutId id="2147486997" r:id="rId12"/>
  </p:sldLayoutIdLst>
  <p:hf hdr="0"/>
  <p:txStyles>
    <p:titleStyle>
      <a:lvl1pPr algn="l" rtl="0" eaLnBrk="0" fontAlgn="base" hangingPunct="0">
        <a:lnSpc>
          <a:spcPct val="90000"/>
        </a:lnSpc>
        <a:spcBef>
          <a:spcPct val="0"/>
        </a:spcBef>
        <a:spcAft>
          <a:spcPct val="0"/>
        </a:spcAft>
        <a:defRPr sz="3200" kern="1200" cap="all" spc="100">
          <a:solidFill>
            <a:schemeClr val="tx1"/>
          </a:solidFill>
          <a:latin typeface="+mj-lt"/>
          <a:ea typeface="+mj-ea"/>
          <a:cs typeface="+mj-cs"/>
        </a:defRPr>
      </a:lvl1pPr>
      <a:lvl2pPr algn="l" rtl="0" eaLnBrk="0" fontAlgn="base" hangingPunct="0">
        <a:lnSpc>
          <a:spcPct val="90000"/>
        </a:lnSpc>
        <a:spcBef>
          <a:spcPct val="0"/>
        </a:spcBef>
        <a:spcAft>
          <a:spcPct val="0"/>
        </a:spcAft>
        <a:defRPr sz="32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32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32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3200">
          <a:solidFill>
            <a:schemeClr val="tx1"/>
          </a:solidFill>
          <a:latin typeface="Arial" panose="020B0604020202020204" pitchFamily="34" charset="0"/>
        </a:defRPr>
      </a:lvl5pPr>
      <a:lvl6pPr marL="457200" algn="l" rtl="0" fontAlgn="base">
        <a:lnSpc>
          <a:spcPct val="90000"/>
        </a:lnSpc>
        <a:spcBef>
          <a:spcPct val="0"/>
        </a:spcBef>
        <a:spcAft>
          <a:spcPct val="0"/>
        </a:spcAft>
        <a:defRPr sz="3200">
          <a:solidFill>
            <a:schemeClr val="tx1"/>
          </a:solidFill>
          <a:latin typeface="Arial" panose="020B0604020202020204" pitchFamily="34" charset="0"/>
        </a:defRPr>
      </a:lvl6pPr>
      <a:lvl7pPr marL="914400" algn="l" rtl="0" fontAlgn="base">
        <a:lnSpc>
          <a:spcPct val="90000"/>
        </a:lnSpc>
        <a:spcBef>
          <a:spcPct val="0"/>
        </a:spcBef>
        <a:spcAft>
          <a:spcPct val="0"/>
        </a:spcAft>
        <a:defRPr sz="3200">
          <a:solidFill>
            <a:schemeClr val="tx1"/>
          </a:solidFill>
          <a:latin typeface="Arial" panose="020B0604020202020204" pitchFamily="34" charset="0"/>
        </a:defRPr>
      </a:lvl7pPr>
      <a:lvl8pPr marL="1371600" algn="l" rtl="0" fontAlgn="base">
        <a:lnSpc>
          <a:spcPct val="90000"/>
        </a:lnSpc>
        <a:spcBef>
          <a:spcPct val="0"/>
        </a:spcBef>
        <a:spcAft>
          <a:spcPct val="0"/>
        </a:spcAft>
        <a:defRPr sz="3200">
          <a:solidFill>
            <a:schemeClr val="tx1"/>
          </a:solidFill>
          <a:latin typeface="Arial" panose="020B0604020202020204" pitchFamily="34" charset="0"/>
        </a:defRPr>
      </a:lvl8pPr>
      <a:lvl9pPr marL="1828800" algn="l" rtl="0" fontAlgn="base">
        <a:lnSpc>
          <a:spcPct val="90000"/>
        </a:lnSpc>
        <a:spcBef>
          <a:spcPct val="0"/>
        </a:spcBef>
        <a:spcAft>
          <a:spcPct val="0"/>
        </a:spcAft>
        <a:defRPr sz="3200">
          <a:solidFill>
            <a:schemeClr val="tx1"/>
          </a:solidFill>
          <a:latin typeface="Arial" panose="020B0604020202020204" pitchFamily="34" charset="0"/>
        </a:defRPr>
      </a:lvl9pPr>
    </p:titleStyle>
    <p:bodyStyle>
      <a:lvl1pPr marL="285750" indent="-285750" algn="l" rtl="0" eaLnBrk="0" fontAlgn="base" hangingPunct="0">
        <a:lnSpc>
          <a:spcPct val="90000"/>
        </a:lnSpc>
        <a:spcBef>
          <a:spcPts val="500"/>
        </a:spcBef>
        <a:spcAft>
          <a:spcPts val="400"/>
        </a:spcAft>
        <a:buClr>
          <a:schemeClr val="accent1"/>
        </a:buClr>
        <a:buSzPct val="90000"/>
        <a:buFont typeface="Arial" panose="020B0604020202020204" pitchFamily="34" charset="0"/>
        <a:buChar char="•"/>
        <a:defRPr sz="2600" kern="1200">
          <a:solidFill>
            <a:schemeClr val="tx1"/>
          </a:solidFill>
          <a:latin typeface="+mn-lt"/>
          <a:ea typeface="+mn-ea"/>
          <a:cs typeface="+mn-cs"/>
        </a:defRPr>
      </a:lvl1pPr>
      <a:lvl2pPr marL="685800" indent="-342900" algn="l" rtl="0" eaLnBrk="0" fontAlgn="base" hangingPunct="0">
        <a:lnSpc>
          <a:spcPct val="110000"/>
        </a:lnSpc>
        <a:spcBef>
          <a:spcPts val="100"/>
        </a:spcBef>
        <a:spcAft>
          <a:spcPts val="3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971550" indent="-228600" algn="l" rtl="0" eaLnBrk="0" fontAlgn="base" hangingPunct="0">
        <a:lnSpc>
          <a:spcPct val="110000"/>
        </a:lnSpc>
        <a:spcBef>
          <a:spcPts val="100"/>
        </a:spcBef>
        <a:spcAft>
          <a:spcPts val="200"/>
        </a:spcAft>
        <a:buClr>
          <a:srgbClr val="A7A7A7"/>
        </a:buClr>
        <a:buFont typeface="Wingdings" pitchFamily="2" charset="2"/>
        <a:buChar char="§"/>
        <a:defRPr sz="2200" kern="1200">
          <a:solidFill>
            <a:schemeClr val="tx1"/>
          </a:solidFill>
          <a:latin typeface="+mn-lt"/>
          <a:ea typeface="+mn-ea"/>
          <a:cs typeface="+mn-cs"/>
        </a:defRPr>
      </a:lvl3pPr>
      <a:lvl4pPr algn="l" rtl="0" eaLnBrk="0" fontAlgn="base" hangingPunct="0">
        <a:lnSpc>
          <a:spcPct val="110000"/>
        </a:lnSpc>
        <a:spcBef>
          <a:spcPts val="500"/>
        </a:spcBef>
        <a:spcAft>
          <a:spcPts val="400"/>
        </a:spcAft>
        <a:buFont typeface="Arial" panose="020B0604020202020204" pitchFamily="34" charset="0"/>
        <a:defRPr sz="2000" b="1" kern="1200">
          <a:solidFill>
            <a:schemeClr val="accent1"/>
          </a:solidFill>
          <a:latin typeface="+mn-lt"/>
          <a:ea typeface="+mn-ea"/>
          <a:cs typeface="+mn-cs"/>
        </a:defRPr>
      </a:lvl4pPr>
      <a:lvl5pPr algn="l" rtl="0" eaLnBrk="0" fontAlgn="base" hangingPunct="0">
        <a:spcBef>
          <a:spcPts val="900"/>
        </a:spcBef>
        <a:spcAft>
          <a:spcPts val="200"/>
        </a:spcAft>
        <a:buFont typeface="Arial" panose="020B0604020202020204" pitchFamily="34" charset="0"/>
        <a:defRPr sz="1400" b="1" kern="1200" cap="all">
          <a:solidFill>
            <a:schemeClr val="tx1"/>
          </a:solidFill>
          <a:latin typeface="+mn-lt"/>
          <a:ea typeface="+mn-ea"/>
          <a:cs typeface="+mn-cs"/>
        </a:defRPr>
      </a:lvl5pPr>
      <a:lvl6pPr marL="0" indent="0" algn="l" defTabSz="914400" rtl="0" eaLnBrk="1" latinLnBrk="0" hangingPunct="1">
        <a:lnSpc>
          <a:spcPct val="110000"/>
        </a:lnSpc>
        <a:spcBef>
          <a:spcPts val="500"/>
        </a:spcBef>
        <a:spcAft>
          <a:spcPts val="400"/>
        </a:spcAft>
        <a:buFont typeface="Arial" panose="020B0604020202020204" pitchFamily="34" charset="0"/>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234" name="Picture 6">
            <a:extLst>
              <a:ext uri="{FF2B5EF4-FFF2-40B4-BE49-F238E27FC236}">
                <a16:creationId xmlns:a16="http://schemas.microsoft.com/office/drawing/2014/main" id="{852AB1F5-2586-6649-BBFF-56AF47139954}"/>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23863" y="6142038"/>
            <a:ext cx="7397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2A9D00E-8DBB-E84E-8814-79AA0A8AD8E0}"/>
              </a:ext>
            </a:extLst>
          </p:cNvPr>
          <p:cNvSpPr txBox="1">
            <a:spLocks/>
          </p:cNvSpPr>
          <p:nvPr userDrawn="1"/>
        </p:nvSpPr>
        <p:spPr>
          <a:xfrm>
            <a:off x="8755063" y="6262688"/>
            <a:ext cx="3228975" cy="317500"/>
          </a:xfrm>
          <a:prstGeom prst="rect">
            <a:avLst/>
          </a:prstGeom>
        </p:spPr>
        <p:txBody>
          <a:bodyPr anchor="b">
            <a:normAutofit/>
          </a:bodyPr>
          <a:lstStyle>
            <a:lvl1pPr algn="ctr" defTabSz="914400" rtl="0" eaLnBrk="1" latinLnBrk="0" hangingPunct="1">
              <a:lnSpc>
                <a:spcPct val="90000"/>
              </a:lnSpc>
              <a:spcBef>
                <a:spcPct val="0"/>
              </a:spcBef>
              <a:buNone/>
              <a:defRPr sz="6000" b="0" i="0" kern="1200">
                <a:solidFill>
                  <a:schemeClr val="bg1"/>
                </a:solidFill>
                <a:latin typeface="Gibson Light" panose="02000000000000000000" pitchFamily="2" charset="77"/>
                <a:ea typeface="+mj-ea"/>
                <a:cs typeface="+mj-cs"/>
              </a:defRPr>
            </a:lvl1pPr>
          </a:lstStyle>
          <a:p>
            <a:pPr algn="r">
              <a:defRPr/>
            </a:pPr>
            <a:fld id="{6605B3E1-6B26-2747-BE1C-913C9B5E5614}" type="slidenum">
              <a:rPr lang="en-US" sz="1200" smtClean="0">
                <a:solidFill>
                  <a:srgbClr val="0C5587"/>
                </a:solidFill>
                <a:latin typeface="Roboto" panose="02000000000000000000" pitchFamily="2" charset="0"/>
                <a:ea typeface="Roboto" panose="02000000000000000000" pitchFamily="2" charset="0"/>
                <a:cs typeface="Arial" panose="020B0604020202020204" pitchFamily="34" charset="0"/>
              </a:rPr>
              <a:pPr algn="r">
                <a:defRPr/>
              </a:pPr>
              <a:t>‹#›</a:t>
            </a:fld>
            <a:r>
              <a:rPr lang="en-US" sz="1100" dirty="0">
                <a:solidFill>
                  <a:srgbClr val="0C5587"/>
                </a:solidFill>
                <a:latin typeface="Proxima Nova Light" pitchFamily="50" charset="0"/>
                <a:cs typeface="Arial" panose="020B0604020202020204" pitchFamily="34" charset="0"/>
              </a:rPr>
              <a:t> </a:t>
            </a:r>
          </a:p>
        </p:txBody>
      </p:sp>
      <p:sp>
        <p:nvSpPr>
          <p:cNvPr id="9" name="Title 1">
            <a:extLst>
              <a:ext uri="{FF2B5EF4-FFF2-40B4-BE49-F238E27FC236}">
                <a16:creationId xmlns:a16="http://schemas.microsoft.com/office/drawing/2014/main" id="{15F0FCBA-DE90-FE4A-AC6A-E8EA3871AB15}"/>
              </a:ext>
            </a:extLst>
          </p:cNvPr>
          <p:cNvSpPr txBox="1">
            <a:spLocks/>
          </p:cNvSpPr>
          <p:nvPr userDrawn="1"/>
        </p:nvSpPr>
        <p:spPr>
          <a:xfrm>
            <a:off x="3368675" y="6423025"/>
            <a:ext cx="5453063" cy="300038"/>
          </a:xfrm>
          <a:prstGeom prst="rect">
            <a:avLst/>
          </a:prstGeom>
        </p:spPr>
        <p:txBody>
          <a:bodyPr anchor="b"/>
          <a:lstStyle>
            <a:lvl1pPr algn="l" defTabSz="914400" rtl="0" eaLnBrk="1" latinLnBrk="0" hangingPunct="1">
              <a:lnSpc>
                <a:spcPct val="90000"/>
              </a:lnSpc>
              <a:spcBef>
                <a:spcPct val="0"/>
              </a:spcBef>
              <a:buNone/>
              <a:defRPr sz="2800" b="0" i="0" kern="1200">
                <a:solidFill>
                  <a:schemeClr val="accent6"/>
                </a:solidFill>
                <a:latin typeface="Proxima Nova Light" panose="02000506030000020004" pitchFamily="2" charset="0"/>
                <a:ea typeface="+mj-ea"/>
                <a:cs typeface="+mj-cs"/>
              </a:defRPr>
            </a:lvl1pPr>
          </a:lstStyle>
          <a:p>
            <a:pPr algn="ctr">
              <a:defRPr/>
            </a:pPr>
            <a:endParaRPr lang="en-US" sz="1200" dirty="0">
              <a:solidFill>
                <a:srgbClr val="0C5587"/>
              </a:solidFill>
              <a:latin typeface="Proxima Nova Light" pitchFamily="50" charset="0"/>
              <a:cs typeface="Arial" panose="020B0604020202020204" pitchFamily="34" charset="0"/>
            </a:endParaRPr>
          </a:p>
        </p:txBody>
      </p:sp>
      <p:cxnSp>
        <p:nvCxnSpPr>
          <p:cNvPr id="10" name="Straight Connector 9">
            <a:extLst>
              <a:ext uri="{FF2B5EF4-FFF2-40B4-BE49-F238E27FC236}">
                <a16:creationId xmlns:a16="http://schemas.microsoft.com/office/drawing/2014/main" id="{5EA14946-500D-1F43-958F-06135236914A}"/>
              </a:ext>
            </a:extLst>
          </p:cNvPr>
          <p:cNvCxnSpPr>
            <a:cxnSpLocks/>
          </p:cNvCxnSpPr>
          <p:nvPr userDrawn="1"/>
        </p:nvCxnSpPr>
        <p:spPr>
          <a:xfrm flipH="1">
            <a:off x="314325" y="5976938"/>
            <a:ext cx="11561763" cy="11112"/>
          </a:xfrm>
          <a:prstGeom prst="line">
            <a:avLst/>
          </a:prstGeom>
          <a:ln>
            <a:solidFill>
              <a:srgbClr val="0C5587"/>
            </a:solidFill>
          </a:ln>
        </p:spPr>
        <p:style>
          <a:lnRef idx="1">
            <a:schemeClr val="accent1"/>
          </a:lnRef>
          <a:fillRef idx="0">
            <a:schemeClr val="accent1"/>
          </a:fillRef>
          <a:effectRef idx="0">
            <a:schemeClr val="accent1"/>
          </a:effectRef>
          <a:fontRef idx="minor">
            <a:schemeClr val="tx1"/>
          </a:fontRef>
        </p:style>
      </p:cxnSp>
      <p:sp>
        <p:nvSpPr>
          <p:cNvPr id="79878" name="TextBox 10">
            <a:extLst>
              <a:ext uri="{FF2B5EF4-FFF2-40B4-BE49-F238E27FC236}">
                <a16:creationId xmlns:a16="http://schemas.microsoft.com/office/drawing/2014/main" id="{4EA5D363-B118-7045-92F5-23BF7C3EA705}"/>
              </a:ext>
            </a:extLst>
          </p:cNvPr>
          <p:cNvSpPr txBox="1">
            <a:spLocks noChangeArrowheads="1"/>
          </p:cNvSpPr>
          <p:nvPr userDrawn="1"/>
        </p:nvSpPr>
        <p:spPr bwMode="auto">
          <a:xfrm>
            <a:off x="3563938" y="6281738"/>
            <a:ext cx="5064125" cy="277812"/>
          </a:xfrm>
          <a:prstGeom prst="rect">
            <a:avLst/>
          </a:prstGeom>
          <a:no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en-US" altLang="en-US" sz="1200">
                <a:solidFill>
                  <a:srgbClr val="0C5587"/>
                </a:solidFill>
                <a:latin typeface="Arial" panose="020B0604020202020204" pitchFamily="34" charset="0"/>
                <a:ea typeface="Roboto"/>
                <a:cs typeface="Arial" panose="020B0604020202020204" pitchFamily="34" charset="0"/>
              </a:rPr>
              <a:t>Copyright 2020 © National Consortium of Telehealth Resource Centers</a:t>
            </a:r>
          </a:p>
        </p:txBody>
      </p:sp>
    </p:spTree>
  </p:cSld>
  <p:clrMap bg1="lt1" tx1="dk1" bg2="lt2" tx2="dk2" accent1="accent1" accent2="accent2" accent3="accent3" accent4="accent4" accent5="accent5" accent6="accent6" hlink="hlink" folHlink="folHlink"/>
  <p:sldLayoutIdLst>
    <p:sldLayoutId id="2147487001" r:id="rId1"/>
    <p:sldLayoutId id="2147487002" r:id="rId2"/>
    <p:sldLayoutId id="2147487003" r:id="rId3"/>
    <p:sldLayoutId id="2147487004" r:id="rId4"/>
    <p:sldLayoutId id="2147487005" r:id="rId5"/>
    <p:sldLayoutId id="2147487006" r:id="rId6"/>
    <p:sldLayoutId id="2147486943" r:id="rId7"/>
    <p:sldLayoutId id="2147487007" r:id="rId8"/>
    <p:sldLayoutId id="2147487008" r:id="rId9"/>
    <p:sldLayoutId id="2147487009" r:id="rId10"/>
    <p:sldLayoutId id="2147487010" r:id="rId11"/>
    <p:sldLayoutId id="2147487011" r:id="rId12"/>
    <p:sldLayoutId id="2147487012" r:id="rId13"/>
    <p:sldLayoutId id="2147486944" r:id="rId14"/>
    <p:sldLayoutId id="2147486945" r:id="rId15"/>
    <p:sldLayoutId id="2147486946" r:id="rId16"/>
  </p:sldLayoutIdLst>
  <p:hf hdr="0" ftr="0" dt="0"/>
  <p:txStyles>
    <p:titleStyle>
      <a:lvl1pPr algn="l" defTabSz="912813"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2813"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defTabSz="912813"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defTabSz="912813"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defTabSz="912813"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defTabSz="912813"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38570B-B91E-44E8-BCC5-EAE1433FE31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CCB381-6001-4030-A54F-DB9AADB1A1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DA9C9-595C-4A82-9D2F-07853192B49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46BE4-F25E-4835-9604-9DF0820CDEDC}" type="datetimeFigureOut">
              <a:rPr lang="en-US" smtClean="0"/>
              <a:t>12/8/20</a:t>
            </a:fld>
            <a:endParaRPr lang="en-US" dirty="0"/>
          </a:p>
        </p:txBody>
      </p:sp>
      <p:sp>
        <p:nvSpPr>
          <p:cNvPr id="5" name="Footer Placeholder 4">
            <a:extLst>
              <a:ext uri="{FF2B5EF4-FFF2-40B4-BE49-F238E27FC236}">
                <a16:creationId xmlns:a16="http://schemas.microsoft.com/office/drawing/2014/main" id="{7C087C08-5EAF-4CDA-BBB6-E977E340E2E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962C265-D596-4812-BD2E-EBB1B910871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20F68C-CC0A-4CFF-8AA6-B6070709E096}" type="slidenum">
              <a:rPr lang="en-US" smtClean="0"/>
              <a:t>‹#›</a:t>
            </a:fld>
            <a:endParaRPr lang="en-US" dirty="0"/>
          </a:p>
        </p:txBody>
      </p:sp>
    </p:spTree>
    <p:extLst>
      <p:ext uri="{BB962C8B-B14F-4D97-AF65-F5344CB8AC3E}">
        <p14:creationId xmlns:p14="http://schemas.microsoft.com/office/powerpoint/2010/main" val="3265444907"/>
      </p:ext>
    </p:extLst>
  </p:cSld>
  <p:clrMap bg1="lt1" tx1="dk1" bg2="lt2" tx2="dk2" accent1="accent1" accent2="accent2" accent3="accent3" accent4="accent4" accent5="accent5" accent6="accent6" hlink="hlink" folHlink="folHlink"/>
  <p:sldLayoutIdLst>
    <p:sldLayoutId id="2147487032" r:id="rId1"/>
    <p:sldLayoutId id="2147487033" r:id="rId2"/>
    <p:sldLayoutId id="2147487034" r:id="rId3"/>
    <p:sldLayoutId id="2147487035" r:id="rId4"/>
    <p:sldLayoutId id="2147487036" r:id="rId5"/>
    <p:sldLayoutId id="2147487037" r:id="rId6"/>
    <p:sldLayoutId id="2147487038" r:id="rId7"/>
    <p:sldLayoutId id="2147487039" r:id="rId8"/>
    <p:sldLayoutId id="2147487040" r:id="rId9"/>
    <p:sldLayoutId id="2147487041" r:id="rId10"/>
    <p:sldLayoutId id="21474870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71924" y="6238816"/>
            <a:ext cx="2753747"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1160EA64-D806-43AC-9DF2-F8C432F32B4C}" type="datetimeFigureOut">
              <a:rPr lang="en-US" dirty="0"/>
              <a:pPr/>
              <a:t>12/8/20</a:t>
            </a:fld>
            <a:endParaRPr lang="en-US" dirty="0"/>
          </a:p>
        </p:txBody>
      </p:sp>
      <p:sp>
        <p:nvSpPr>
          <p:cNvPr id="5" name="Footer Placeholder 4"/>
          <p:cNvSpPr>
            <a:spLocks noGrp="1"/>
          </p:cNvSpPr>
          <p:nvPr>
            <p:ph type="ftr" sz="quarter" idx="3"/>
          </p:nvPr>
        </p:nvSpPr>
        <p:spPr>
          <a:xfrm>
            <a:off x="1469652" y="6236208"/>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r>
              <a:rPr lang="en-US" dirty="0"/>
              <a:t>©2020 Accreditation Association for Ambulatory Health Care, Inc. All rights reserved.</a:t>
            </a:r>
          </a:p>
        </p:txBody>
      </p:sp>
      <p:sp>
        <p:nvSpPr>
          <p:cNvPr id="6" name="Slide Number Placeholder 5"/>
          <p:cNvSpPr>
            <a:spLocks noGrp="1"/>
          </p:cNvSpPr>
          <p:nvPr>
            <p:ph type="sldNum" sz="quarter" idx="4"/>
          </p:nvPr>
        </p:nvSpPr>
        <p:spPr>
          <a:xfrm>
            <a:off x="10986816" y="6217920"/>
            <a:ext cx="48768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C2A8E673-5187-4080-BCA9-24A336830D1D}" type="slidenum">
              <a:rPr lang="en-CA" smtClean="0"/>
              <a:pPr/>
              <a:t>‹#›</a:t>
            </a:fld>
            <a:endParaRPr lang="en-CA" dirty="0"/>
          </a:p>
        </p:txBody>
      </p:sp>
      <p:pic>
        <p:nvPicPr>
          <p:cNvPr id="7" name="Picture 6">
            <a:extLst>
              <a:ext uri="{FF2B5EF4-FFF2-40B4-BE49-F238E27FC236}">
                <a16:creationId xmlns:a16="http://schemas.microsoft.com/office/drawing/2014/main" id="{40B1F851-636F-4ECD-81AA-E9E23C89331C}"/>
              </a:ext>
            </a:extLst>
          </p:cNvPr>
          <p:cNvPicPr>
            <a:picLocks/>
          </p:cNvPicPr>
          <p:nvPr userDrawn="1"/>
        </p:nvPicPr>
        <p:blipFill rotWithShape="1">
          <a:blip r:embed="rId19" cstate="screen">
            <a:extLst>
              <a:ext uri="{28A0092B-C50C-407E-A947-70E740481C1C}">
                <a14:useLocalDpi xmlns:a14="http://schemas.microsoft.com/office/drawing/2010/main"/>
              </a:ext>
            </a:extLst>
          </a:blip>
          <a:srcRect/>
          <a:stretch/>
        </p:blipFill>
        <p:spPr>
          <a:xfrm>
            <a:off x="659161" y="6398127"/>
            <a:ext cx="2185513" cy="301851"/>
          </a:xfrm>
          <a:prstGeom prst="rect">
            <a:avLst/>
          </a:prstGeom>
        </p:spPr>
      </p:pic>
      <p:cxnSp>
        <p:nvCxnSpPr>
          <p:cNvPr id="8" name="Straight Connector 7">
            <a:extLst>
              <a:ext uri="{FF2B5EF4-FFF2-40B4-BE49-F238E27FC236}">
                <a16:creationId xmlns:a16="http://schemas.microsoft.com/office/drawing/2014/main" id="{AFE4DC71-B278-4BDA-95D0-9C5E68947B75}"/>
              </a:ext>
            </a:extLst>
          </p:cNvPr>
          <p:cNvCxnSpPr>
            <a:cxnSpLocks/>
          </p:cNvCxnSpPr>
          <p:nvPr userDrawn="1"/>
        </p:nvCxnSpPr>
        <p:spPr>
          <a:xfrm>
            <a:off x="597413" y="1295400"/>
            <a:ext cx="10925176" cy="0"/>
          </a:xfrm>
          <a:prstGeom prst="line">
            <a:avLst/>
          </a:prstGeom>
          <a:ln w="25400">
            <a:solidFill>
              <a:srgbClr val="F15B2A"/>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69B54BC-C99C-48D1-BCE7-F1A312938BAD}"/>
              </a:ext>
            </a:extLst>
          </p:cNvPr>
          <p:cNvCxnSpPr>
            <a:cxnSpLocks/>
          </p:cNvCxnSpPr>
          <p:nvPr userDrawn="1"/>
        </p:nvCxnSpPr>
        <p:spPr>
          <a:xfrm flipV="1">
            <a:off x="1991641" y="6324600"/>
            <a:ext cx="258047" cy="364402"/>
          </a:xfrm>
          <a:prstGeom prst="line">
            <a:avLst/>
          </a:prstGeom>
          <a:ln w="9525">
            <a:solidFill>
              <a:srgbClr val="F75C28"/>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8D0E421-1765-4A03-B1C5-D1C1D4731198}"/>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609600" y="6379139"/>
            <a:ext cx="1382040" cy="255327"/>
          </a:xfrm>
          <a:prstGeom prst="rect">
            <a:avLst/>
          </a:prstGeom>
        </p:spPr>
      </p:pic>
      <p:pic>
        <p:nvPicPr>
          <p:cNvPr id="11" name="Picture 10">
            <a:extLst>
              <a:ext uri="{FF2B5EF4-FFF2-40B4-BE49-F238E27FC236}">
                <a16:creationId xmlns:a16="http://schemas.microsoft.com/office/drawing/2014/main" id="{E973938C-C129-4793-A878-C84D27F01CEB}"/>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2249687" y="6421851"/>
            <a:ext cx="1316563" cy="169900"/>
          </a:xfrm>
          <a:prstGeom prst="rect">
            <a:avLst/>
          </a:prstGeom>
        </p:spPr>
      </p:pic>
    </p:spTree>
    <p:extLst>
      <p:ext uri="{BB962C8B-B14F-4D97-AF65-F5344CB8AC3E}">
        <p14:creationId xmlns:p14="http://schemas.microsoft.com/office/powerpoint/2010/main" val="3852549140"/>
      </p:ext>
    </p:extLst>
  </p:cSld>
  <p:clrMap bg1="lt1" tx1="dk1" bg2="lt2" tx2="dk2" accent1="accent1" accent2="accent2" accent3="accent3" accent4="accent4" accent5="accent5" accent6="accent6" hlink="hlink" folHlink="folHlink"/>
  <p:sldLayoutIdLst>
    <p:sldLayoutId id="2147487044" r:id="rId1"/>
    <p:sldLayoutId id="2147487045" r:id="rId2"/>
    <p:sldLayoutId id="2147487046" r:id="rId3"/>
    <p:sldLayoutId id="2147487047" r:id="rId4"/>
    <p:sldLayoutId id="2147487048" r:id="rId5"/>
    <p:sldLayoutId id="2147487049" r:id="rId6"/>
    <p:sldLayoutId id="2147487050" r:id="rId7"/>
    <p:sldLayoutId id="2147487051" r:id="rId8"/>
    <p:sldLayoutId id="2147487052" r:id="rId9"/>
    <p:sldLayoutId id="2147487053" r:id="rId10"/>
    <p:sldLayoutId id="2147487054" r:id="rId11"/>
    <p:sldLayoutId id="2147487055" r:id="rId12"/>
    <p:sldLayoutId id="2147487056" r:id="rId13"/>
    <p:sldLayoutId id="2147487057" r:id="rId14"/>
    <p:sldLayoutId id="2147487058" r:id="rId15"/>
    <p:sldLayoutId id="2147487059" r:id="rId16"/>
    <p:sldLayoutId id="2147487060" r:id="rId17"/>
  </p:sldLayoutIdLst>
  <p:hf hdr="0" dt="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4"/>
        <p:cNvGrpSpPr/>
        <p:nvPr/>
      </p:nvGrpSpPr>
      <p:grpSpPr>
        <a:xfrm>
          <a:off x="0" y="0"/>
          <a:ext cx="0" cy="0"/>
          <a:chOff x="0" y="0"/>
          <a:chExt cx="0" cy="0"/>
        </a:xfrm>
      </p:grpSpPr>
      <p:sp>
        <p:nvSpPr>
          <p:cNvPr id="115" name="Google Shape;115;p31"/>
          <p:cNvSpPr txBox="1">
            <a:spLocks noGrp="1"/>
          </p:cNvSpPr>
          <p:nvPr>
            <p:ph type="title"/>
          </p:nvPr>
        </p:nvSpPr>
        <p:spPr>
          <a:xfrm>
            <a:off x="838200" y="365125"/>
            <a:ext cx="10515600" cy="1325600"/>
          </a:xfrm>
          <a:prstGeom prst="rect">
            <a:avLst/>
          </a:prstGeom>
          <a:noFill/>
          <a:ln>
            <a:noFill/>
          </a:ln>
        </p:spPr>
        <p:txBody>
          <a:bodyPr spcFirstLastPara="1" wrap="square" lIns="34250" tIns="34250" rIns="34250" bIns="34250" anchor="ctr" anchorCtr="0">
            <a:noAutofit/>
          </a:bodyPr>
          <a:lstStyle>
            <a:lvl1pPr marR="0" lvl="0" algn="l" rtl="0">
              <a:lnSpc>
                <a:spcPct val="90000"/>
              </a:lnSpc>
              <a:spcBef>
                <a:spcPts val="0"/>
              </a:spcBef>
              <a:spcAft>
                <a:spcPts val="0"/>
              </a:spcAft>
              <a:buClr>
                <a:srgbClr val="000000"/>
              </a:buClr>
              <a:buSzPts val="3300"/>
              <a:buFont typeface="Helvetica Neue"/>
              <a:buNone/>
              <a:defRPr sz="330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000000"/>
              </a:buClr>
              <a:buSzPts val="3300"/>
              <a:buFont typeface="Helvetica Neue"/>
              <a:buNone/>
              <a:defRPr sz="330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000000"/>
              </a:buClr>
              <a:buSzPts val="3300"/>
              <a:buFont typeface="Helvetica Neue"/>
              <a:buNone/>
              <a:defRPr sz="330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000000"/>
              </a:buClr>
              <a:buSzPts val="3300"/>
              <a:buFont typeface="Helvetica Neue"/>
              <a:buNone/>
              <a:defRPr sz="330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000000"/>
              </a:buClr>
              <a:buSzPts val="3300"/>
              <a:buFont typeface="Helvetica Neue"/>
              <a:buNone/>
              <a:defRPr sz="330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000000"/>
              </a:buClr>
              <a:buSzPts val="3300"/>
              <a:buFont typeface="Helvetica Neue"/>
              <a:buNone/>
              <a:defRPr sz="330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000000"/>
              </a:buClr>
              <a:buSzPts val="3300"/>
              <a:buFont typeface="Helvetica Neue"/>
              <a:buNone/>
              <a:defRPr sz="330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000000"/>
              </a:buClr>
              <a:buSzPts val="3300"/>
              <a:buFont typeface="Helvetica Neue"/>
              <a:buNone/>
              <a:defRPr sz="330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000000"/>
              </a:buClr>
              <a:buSzPts val="3300"/>
              <a:buFont typeface="Helvetica Neue"/>
              <a:buNone/>
              <a:defRPr sz="3300" i="0" u="none" strike="noStrike" cap="none">
                <a:solidFill>
                  <a:srgbClr val="000000"/>
                </a:solidFill>
                <a:latin typeface="Helvetica Neue"/>
                <a:ea typeface="Helvetica Neue"/>
                <a:cs typeface="Helvetica Neue"/>
                <a:sym typeface="Helvetica Neue"/>
              </a:defRPr>
            </a:lvl9pPr>
          </a:lstStyle>
          <a:p>
            <a:endParaRPr/>
          </a:p>
        </p:txBody>
      </p:sp>
      <p:sp>
        <p:nvSpPr>
          <p:cNvPr id="116" name="Google Shape;116;p31"/>
          <p:cNvSpPr txBox="1">
            <a:spLocks noGrp="1"/>
          </p:cNvSpPr>
          <p:nvPr>
            <p:ph type="body" idx="1"/>
          </p:nvPr>
        </p:nvSpPr>
        <p:spPr>
          <a:xfrm>
            <a:off x="838200" y="1825625"/>
            <a:ext cx="10515600" cy="4351200"/>
          </a:xfrm>
          <a:prstGeom prst="rect">
            <a:avLst/>
          </a:prstGeom>
          <a:noFill/>
          <a:ln>
            <a:noFill/>
          </a:ln>
        </p:spPr>
        <p:txBody>
          <a:bodyPr spcFirstLastPara="1" wrap="square" lIns="34250" tIns="34250" rIns="34250" bIns="34250" anchor="t" anchorCtr="0">
            <a:noAutofit/>
          </a:bodyPr>
          <a:lstStyle>
            <a:lvl1pPr marL="457200" marR="0" lvl="0" indent="-361950" algn="l" rtl="0">
              <a:lnSpc>
                <a:spcPct val="90000"/>
              </a:lnSpc>
              <a:spcBef>
                <a:spcPts val="800"/>
              </a:spcBef>
              <a:spcAft>
                <a:spcPts val="0"/>
              </a:spcAft>
              <a:buClr>
                <a:srgbClr val="000000"/>
              </a:buClr>
              <a:buSzPts val="2100"/>
              <a:buFont typeface="Helvetica Neue"/>
              <a:buChar char="•"/>
              <a:defRPr sz="2100" i="0" u="none" strike="noStrike" cap="none">
                <a:solidFill>
                  <a:srgbClr val="000000"/>
                </a:solidFill>
                <a:latin typeface="Helvetica Neue"/>
                <a:ea typeface="Helvetica Neue"/>
                <a:cs typeface="Helvetica Neue"/>
                <a:sym typeface="Helvetica Neue"/>
              </a:defRPr>
            </a:lvl1pPr>
            <a:lvl2pPr marL="914400" marR="0" lvl="1" indent="-361950" algn="l" rtl="0">
              <a:lnSpc>
                <a:spcPct val="90000"/>
              </a:lnSpc>
              <a:spcBef>
                <a:spcPts val="800"/>
              </a:spcBef>
              <a:spcAft>
                <a:spcPts val="0"/>
              </a:spcAft>
              <a:buClr>
                <a:srgbClr val="000000"/>
              </a:buClr>
              <a:buSzPts val="2100"/>
              <a:buFont typeface="Helvetica Neue"/>
              <a:buChar char="•"/>
              <a:defRPr sz="2100" i="0" u="none" strike="noStrike" cap="none">
                <a:solidFill>
                  <a:srgbClr val="000000"/>
                </a:solidFill>
                <a:latin typeface="Helvetica Neue"/>
                <a:ea typeface="Helvetica Neue"/>
                <a:cs typeface="Helvetica Neue"/>
                <a:sym typeface="Helvetica Neue"/>
              </a:defRPr>
            </a:lvl2pPr>
            <a:lvl3pPr marL="1371600" marR="0" lvl="2" indent="-361950" algn="l" rtl="0">
              <a:lnSpc>
                <a:spcPct val="90000"/>
              </a:lnSpc>
              <a:spcBef>
                <a:spcPts val="800"/>
              </a:spcBef>
              <a:spcAft>
                <a:spcPts val="0"/>
              </a:spcAft>
              <a:buClr>
                <a:srgbClr val="000000"/>
              </a:buClr>
              <a:buSzPts val="2100"/>
              <a:buFont typeface="Helvetica Neue"/>
              <a:buChar char="•"/>
              <a:defRPr sz="2100" i="0" u="none" strike="noStrike" cap="none">
                <a:solidFill>
                  <a:srgbClr val="000000"/>
                </a:solidFill>
                <a:latin typeface="Helvetica Neue"/>
                <a:ea typeface="Helvetica Neue"/>
                <a:cs typeface="Helvetica Neue"/>
                <a:sym typeface="Helvetica Neue"/>
              </a:defRPr>
            </a:lvl3pPr>
            <a:lvl4pPr marL="1828800" marR="0" lvl="3" indent="-361950" algn="l" rtl="0">
              <a:lnSpc>
                <a:spcPct val="90000"/>
              </a:lnSpc>
              <a:spcBef>
                <a:spcPts val="800"/>
              </a:spcBef>
              <a:spcAft>
                <a:spcPts val="0"/>
              </a:spcAft>
              <a:buClr>
                <a:srgbClr val="000000"/>
              </a:buClr>
              <a:buSzPts val="2100"/>
              <a:buFont typeface="Helvetica Neue"/>
              <a:buChar char="•"/>
              <a:defRPr sz="2100" i="0" u="none" strike="noStrike" cap="none">
                <a:solidFill>
                  <a:srgbClr val="000000"/>
                </a:solidFill>
                <a:latin typeface="Helvetica Neue"/>
                <a:ea typeface="Helvetica Neue"/>
                <a:cs typeface="Helvetica Neue"/>
                <a:sym typeface="Helvetica Neue"/>
              </a:defRPr>
            </a:lvl4pPr>
            <a:lvl5pPr marL="2286000" marR="0" lvl="4" indent="-361950" algn="l" rtl="0">
              <a:lnSpc>
                <a:spcPct val="90000"/>
              </a:lnSpc>
              <a:spcBef>
                <a:spcPts val="800"/>
              </a:spcBef>
              <a:spcAft>
                <a:spcPts val="0"/>
              </a:spcAft>
              <a:buClr>
                <a:srgbClr val="000000"/>
              </a:buClr>
              <a:buSzPts val="2100"/>
              <a:buFont typeface="Helvetica Neue"/>
              <a:buChar char="•"/>
              <a:defRPr sz="2100" i="0" u="none" strike="noStrike" cap="none">
                <a:solidFill>
                  <a:srgbClr val="000000"/>
                </a:solidFill>
                <a:latin typeface="Helvetica Neue"/>
                <a:ea typeface="Helvetica Neue"/>
                <a:cs typeface="Helvetica Neue"/>
                <a:sym typeface="Helvetica Neue"/>
              </a:defRPr>
            </a:lvl5pPr>
            <a:lvl6pPr marL="2743200" marR="0" lvl="5" indent="-361950" algn="l" rtl="0">
              <a:lnSpc>
                <a:spcPct val="90000"/>
              </a:lnSpc>
              <a:spcBef>
                <a:spcPts val="800"/>
              </a:spcBef>
              <a:spcAft>
                <a:spcPts val="0"/>
              </a:spcAft>
              <a:buClr>
                <a:srgbClr val="000000"/>
              </a:buClr>
              <a:buSzPts val="2100"/>
              <a:buFont typeface="Helvetica Neue"/>
              <a:buChar char="•"/>
              <a:defRPr sz="2100" i="0" u="none" strike="noStrike" cap="none">
                <a:solidFill>
                  <a:srgbClr val="000000"/>
                </a:solidFill>
                <a:latin typeface="Helvetica Neue"/>
                <a:ea typeface="Helvetica Neue"/>
                <a:cs typeface="Helvetica Neue"/>
                <a:sym typeface="Helvetica Neue"/>
              </a:defRPr>
            </a:lvl6pPr>
            <a:lvl7pPr marL="3200400" marR="0" lvl="6" indent="-361950" algn="l" rtl="0">
              <a:lnSpc>
                <a:spcPct val="90000"/>
              </a:lnSpc>
              <a:spcBef>
                <a:spcPts val="800"/>
              </a:spcBef>
              <a:spcAft>
                <a:spcPts val="0"/>
              </a:spcAft>
              <a:buClr>
                <a:srgbClr val="000000"/>
              </a:buClr>
              <a:buSzPts val="2100"/>
              <a:buFont typeface="Helvetica Neue"/>
              <a:buChar char="•"/>
              <a:defRPr sz="2100" i="0" u="none" strike="noStrike" cap="none">
                <a:solidFill>
                  <a:srgbClr val="000000"/>
                </a:solidFill>
                <a:latin typeface="Helvetica Neue"/>
                <a:ea typeface="Helvetica Neue"/>
                <a:cs typeface="Helvetica Neue"/>
                <a:sym typeface="Helvetica Neue"/>
              </a:defRPr>
            </a:lvl7pPr>
            <a:lvl8pPr marL="3657600" marR="0" lvl="7" indent="-361950" algn="l" rtl="0">
              <a:lnSpc>
                <a:spcPct val="90000"/>
              </a:lnSpc>
              <a:spcBef>
                <a:spcPts val="800"/>
              </a:spcBef>
              <a:spcAft>
                <a:spcPts val="0"/>
              </a:spcAft>
              <a:buClr>
                <a:srgbClr val="000000"/>
              </a:buClr>
              <a:buSzPts val="2100"/>
              <a:buFont typeface="Helvetica Neue"/>
              <a:buChar char="•"/>
              <a:defRPr sz="2100" i="0" u="none" strike="noStrike" cap="none">
                <a:solidFill>
                  <a:srgbClr val="000000"/>
                </a:solidFill>
                <a:latin typeface="Helvetica Neue"/>
                <a:ea typeface="Helvetica Neue"/>
                <a:cs typeface="Helvetica Neue"/>
                <a:sym typeface="Helvetica Neue"/>
              </a:defRPr>
            </a:lvl8pPr>
            <a:lvl9pPr marL="4114800" marR="0" lvl="8" indent="-361950" algn="l" rtl="0">
              <a:lnSpc>
                <a:spcPct val="90000"/>
              </a:lnSpc>
              <a:spcBef>
                <a:spcPts val="800"/>
              </a:spcBef>
              <a:spcAft>
                <a:spcPts val="0"/>
              </a:spcAft>
              <a:buClr>
                <a:srgbClr val="000000"/>
              </a:buClr>
              <a:buSzPts val="2100"/>
              <a:buFont typeface="Helvetica Neue"/>
              <a:buChar char="•"/>
              <a:defRPr sz="2100" i="0" u="none" strike="noStrike" cap="none">
                <a:solidFill>
                  <a:srgbClr val="000000"/>
                </a:solidFill>
                <a:latin typeface="Helvetica Neue"/>
                <a:ea typeface="Helvetica Neue"/>
                <a:cs typeface="Helvetica Neue"/>
                <a:sym typeface="Helvetica Neue"/>
              </a:defRPr>
            </a:lvl9pPr>
          </a:lstStyle>
          <a:p>
            <a:endParaRPr/>
          </a:p>
        </p:txBody>
      </p:sp>
      <p:sp>
        <p:nvSpPr>
          <p:cNvPr id="117" name="Google Shape;117;p31"/>
          <p:cNvSpPr txBox="1">
            <a:spLocks noGrp="1"/>
          </p:cNvSpPr>
          <p:nvPr>
            <p:ph type="sldNum" idx="12"/>
          </p:nvPr>
        </p:nvSpPr>
        <p:spPr>
          <a:xfrm>
            <a:off x="11095216" y="6414780"/>
            <a:ext cx="258400" cy="248400"/>
          </a:xfrm>
          <a:prstGeom prst="rect">
            <a:avLst/>
          </a:prstGeom>
          <a:noFill/>
          <a:ln>
            <a:noFill/>
          </a:ln>
        </p:spPr>
        <p:txBody>
          <a:bodyPr spcFirstLastPara="1" wrap="square" lIns="34250" tIns="34250" rIns="34250" bIns="34250"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sz="1467">
              <a:solidFill>
                <a:srgbClr val="000000"/>
              </a:solidFill>
              <a:latin typeface="Arial"/>
              <a:ea typeface="Arial"/>
              <a:cs typeface="Arial"/>
              <a:sym typeface="Arial"/>
            </a:endParaRPr>
          </a:p>
        </p:txBody>
      </p:sp>
      <p:pic>
        <p:nvPicPr>
          <p:cNvPr id="118" name="Google Shape;118;p31"/>
          <p:cNvPicPr preferRelativeResize="0"/>
          <p:nvPr/>
        </p:nvPicPr>
        <p:blipFill>
          <a:blip r:embed="rId91">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062357805"/>
      </p:ext>
    </p:extLst>
  </p:cSld>
  <p:clrMap bg1="lt1" tx1="dk1" bg2="dk2" tx2="lt2" accent1="accent1" accent2="accent2" accent3="accent3" accent4="accent4" accent5="accent5" accent6="accent6" hlink="hlink" folHlink="folHlink"/>
  <p:sldLayoutIdLst>
    <p:sldLayoutId id="2147487062" r:id="rId1"/>
    <p:sldLayoutId id="2147487063" r:id="rId2"/>
    <p:sldLayoutId id="2147487064" r:id="rId3"/>
    <p:sldLayoutId id="2147487065" r:id="rId4"/>
    <p:sldLayoutId id="2147487066" r:id="rId5"/>
    <p:sldLayoutId id="2147487067" r:id="rId6"/>
    <p:sldLayoutId id="2147487068" r:id="rId7"/>
    <p:sldLayoutId id="2147487069" r:id="rId8"/>
    <p:sldLayoutId id="2147487070" r:id="rId9"/>
    <p:sldLayoutId id="2147487071" r:id="rId10"/>
    <p:sldLayoutId id="2147487072" r:id="rId11"/>
    <p:sldLayoutId id="2147487073" r:id="rId12"/>
    <p:sldLayoutId id="2147487074" r:id="rId13"/>
    <p:sldLayoutId id="2147487075" r:id="rId14"/>
    <p:sldLayoutId id="2147487076" r:id="rId15"/>
    <p:sldLayoutId id="2147487077" r:id="rId16"/>
    <p:sldLayoutId id="2147487078" r:id="rId17"/>
    <p:sldLayoutId id="2147487079" r:id="rId18"/>
    <p:sldLayoutId id="2147487080" r:id="rId19"/>
    <p:sldLayoutId id="2147487081" r:id="rId20"/>
    <p:sldLayoutId id="2147487082" r:id="rId21"/>
    <p:sldLayoutId id="2147487083" r:id="rId22"/>
    <p:sldLayoutId id="2147487084" r:id="rId23"/>
    <p:sldLayoutId id="2147487085" r:id="rId24"/>
    <p:sldLayoutId id="2147487086" r:id="rId25"/>
    <p:sldLayoutId id="2147487087" r:id="rId26"/>
    <p:sldLayoutId id="2147487088" r:id="rId27"/>
    <p:sldLayoutId id="2147487089" r:id="rId28"/>
    <p:sldLayoutId id="2147487090" r:id="rId29"/>
    <p:sldLayoutId id="2147487091" r:id="rId30"/>
    <p:sldLayoutId id="2147487092" r:id="rId31"/>
    <p:sldLayoutId id="2147487093" r:id="rId32"/>
    <p:sldLayoutId id="2147487094" r:id="rId33"/>
    <p:sldLayoutId id="2147487095" r:id="rId34"/>
    <p:sldLayoutId id="2147487096" r:id="rId35"/>
    <p:sldLayoutId id="2147487097" r:id="rId36"/>
    <p:sldLayoutId id="2147487098" r:id="rId37"/>
    <p:sldLayoutId id="2147487099" r:id="rId38"/>
    <p:sldLayoutId id="2147487100" r:id="rId39"/>
    <p:sldLayoutId id="2147487101" r:id="rId40"/>
    <p:sldLayoutId id="2147487102" r:id="rId41"/>
    <p:sldLayoutId id="2147487103" r:id="rId42"/>
    <p:sldLayoutId id="2147487104" r:id="rId43"/>
    <p:sldLayoutId id="2147487105" r:id="rId44"/>
    <p:sldLayoutId id="2147487106" r:id="rId45"/>
    <p:sldLayoutId id="2147487107" r:id="rId46"/>
    <p:sldLayoutId id="2147487108" r:id="rId47"/>
    <p:sldLayoutId id="2147487109" r:id="rId48"/>
    <p:sldLayoutId id="2147487110" r:id="rId49"/>
    <p:sldLayoutId id="2147487111" r:id="rId50"/>
    <p:sldLayoutId id="2147487112" r:id="rId51"/>
    <p:sldLayoutId id="2147487113" r:id="rId52"/>
    <p:sldLayoutId id="2147487114" r:id="rId53"/>
    <p:sldLayoutId id="2147487115" r:id="rId54"/>
    <p:sldLayoutId id="2147487116" r:id="rId55"/>
    <p:sldLayoutId id="2147487117" r:id="rId56"/>
    <p:sldLayoutId id="2147487118" r:id="rId57"/>
    <p:sldLayoutId id="2147487119" r:id="rId58"/>
    <p:sldLayoutId id="2147487120" r:id="rId59"/>
    <p:sldLayoutId id="2147487121" r:id="rId60"/>
    <p:sldLayoutId id="2147487122" r:id="rId61"/>
    <p:sldLayoutId id="2147487123" r:id="rId62"/>
    <p:sldLayoutId id="2147487124" r:id="rId63"/>
    <p:sldLayoutId id="2147487125" r:id="rId64"/>
    <p:sldLayoutId id="2147487126" r:id="rId65"/>
    <p:sldLayoutId id="2147487127" r:id="rId66"/>
    <p:sldLayoutId id="2147487128" r:id="rId67"/>
    <p:sldLayoutId id="2147487129" r:id="rId68"/>
    <p:sldLayoutId id="2147487130" r:id="rId69"/>
    <p:sldLayoutId id="2147487131" r:id="rId70"/>
    <p:sldLayoutId id="2147487132" r:id="rId71"/>
    <p:sldLayoutId id="2147487133" r:id="rId72"/>
    <p:sldLayoutId id="2147487134" r:id="rId73"/>
    <p:sldLayoutId id="2147487135" r:id="rId74"/>
    <p:sldLayoutId id="2147487136" r:id="rId75"/>
    <p:sldLayoutId id="2147487137" r:id="rId76"/>
    <p:sldLayoutId id="2147487138" r:id="rId77"/>
    <p:sldLayoutId id="2147487139" r:id="rId78"/>
    <p:sldLayoutId id="2147487140" r:id="rId79"/>
    <p:sldLayoutId id="2147487141" r:id="rId80"/>
    <p:sldLayoutId id="2147487142" r:id="rId81"/>
    <p:sldLayoutId id="2147487143" r:id="rId82"/>
    <p:sldLayoutId id="2147487144" r:id="rId83"/>
    <p:sldLayoutId id="2147487145" r:id="rId84"/>
    <p:sldLayoutId id="2147487146" r:id="rId85"/>
    <p:sldLayoutId id="2147487147" r:id="rId86"/>
    <p:sldLayoutId id="2147487148" r:id="rId87"/>
    <p:sldLayoutId id="2147487149" r:id="rId88"/>
    <p:sldLayoutId id="2147487150" r:id="rId8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s://uams.community360.net/content/uams/LODNewUser.pdf" TargetMode="External"/><Relationship Id="rId7"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35.xml"/><Relationship Id="rId6" Type="http://schemas.openxmlformats.org/officeDocument/2006/relationships/image" Target="../media/image50.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1.png"/><Relationship Id="rId7" Type="http://schemas.openxmlformats.org/officeDocument/2006/relationships/hyperlink" Target="https://learnondemand.org/" TargetMode="External"/><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slideLayout" Target="../slideLayouts/slideLayout40.xml"/><Relationship Id="rId1" Type="http://schemas.openxmlformats.org/officeDocument/2006/relationships/tags" Target="../tags/tag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www.learnondemand.org/" TargetMode="External"/><Relationship Id="rId7" Type="http://schemas.openxmlformats.org/officeDocument/2006/relationships/image" Target="../media/image54.jpeg"/><Relationship Id="rId2" Type="http://schemas.openxmlformats.org/officeDocument/2006/relationships/slideLayout" Target="../slideLayouts/slideLayout30.xml"/><Relationship Id="rId1" Type="http://schemas.openxmlformats.org/officeDocument/2006/relationships/tags" Target="../tags/tag3.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7.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8.xml"/><Relationship Id="rId1" Type="http://schemas.openxmlformats.org/officeDocument/2006/relationships/tags" Target="../tags/tag5.xml"/><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9.xml"/><Relationship Id="rId1" Type="http://schemas.openxmlformats.org/officeDocument/2006/relationships/tags" Target="../tags/tag6.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insidehighered.com/news/survey/college-presidents-fear-financial-and-human-toll-coronavirus-their-campuses" TargetMode="External"/><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acha.org/COVID-19" TargetMode="External"/><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109.xml"/><Relationship Id="rId1" Type="http://schemas.openxmlformats.org/officeDocument/2006/relationships/tags" Target="../tags/tag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0.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0.xml"/><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0.xml"/><Relationship Id="rId1" Type="http://schemas.openxmlformats.org/officeDocument/2006/relationships/tags" Target="../tags/tag1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0.xml"/><Relationship Id="rId1" Type="http://schemas.openxmlformats.org/officeDocument/2006/relationships/tags" Target="../tags/tag11.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0.xml"/><Relationship Id="rId1" Type="http://schemas.openxmlformats.org/officeDocument/2006/relationships/tags" Target="../tags/tag1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7.xml"/><Relationship Id="rId7" Type="http://schemas.openxmlformats.org/officeDocument/2006/relationships/diagramColors" Target="../diagrams/colors4.xml"/><Relationship Id="rId2" Type="http://schemas.openxmlformats.org/officeDocument/2006/relationships/slideLayout" Target="../slideLayouts/slideLayout108.xml"/><Relationship Id="rId1" Type="http://schemas.openxmlformats.org/officeDocument/2006/relationships/tags" Target="../tags/tag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0.xml"/><Relationship Id="rId1" Type="http://schemas.openxmlformats.org/officeDocument/2006/relationships/tags" Target="../tags/tag1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0.xml"/><Relationship Id="rId1" Type="http://schemas.openxmlformats.org/officeDocument/2006/relationships/tags" Target="../tags/tag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0.xml"/><Relationship Id="rId1" Type="http://schemas.openxmlformats.org/officeDocument/2006/relationships/tags" Target="../tags/tag1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1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2.xml"/><Relationship Id="rId1" Type="http://schemas.openxmlformats.org/officeDocument/2006/relationships/tags" Target="../tags/tag17.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6.xml"/><Relationship Id="rId1" Type="http://schemas.openxmlformats.org/officeDocument/2006/relationships/slideLayout" Target="../slideLayouts/slideLayout113.xml"/><Relationship Id="rId6" Type="http://schemas.openxmlformats.org/officeDocument/2006/relationships/hyperlink" Target="http://behavioralhealthinnovation.com/" TargetMode="External"/><Relationship Id="rId5" Type="http://schemas.openxmlformats.org/officeDocument/2006/relationships/hyperlink" Target="http://adaptivetelehealth.com/" TargetMode="External"/><Relationship Id="rId4" Type="http://schemas.openxmlformats.org/officeDocument/2006/relationships/hyperlink" Target="http://behavoiralhealthinnovation.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hyperlink" Target="http://behavioralhealthinnovation.com/" TargetMode="External"/><Relationship Id="rId2" Type="http://schemas.openxmlformats.org/officeDocument/2006/relationships/notesSlide" Target="../notesSlides/notesSlide27.xml"/><Relationship Id="rId1" Type="http://schemas.openxmlformats.org/officeDocument/2006/relationships/slideLayout" Target="../slideLayouts/slideLayout20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8.xml"/><Relationship Id="rId1" Type="http://schemas.openxmlformats.org/officeDocument/2006/relationships/slideLayout" Target="../slideLayouts/slideLayout201.xml"/><Relationship Id="rId4" Type="http://schemas.openxmlformats.org/officeDocument/2006/relationships/hyperlink" Target="http://behavioralhealthinnovation.com/"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behavioralhealthinnovation.com/" TargetMode="External"/><Relationship Id="rId3" Type="http://schemas.openxmlformats.org/officeDocument/2006/relationships/image" Target="../media/image75.png"/><Relationship Id="rId7" Type="http://schemas.openxmlformats.org/officeDocument/2006/relationships/hyperlink" Target="https://slack-redir.net/link?url=https%3A%2F%2Fwww.psychiatry.org%2Fpsychiatrists%2Fpractice%2Ftelepsychiatry%2Ftoolkit%2Fclinical-outcomes" TargetMode="External"/><Relationship Id="rId2" Type="http://schemas.openxmlformats.org/officeDocument/2006/relationships/notesSlide" Target="../notesSlides/notesSlide29.xml"/><Relationship Id="rId1" Type="http://schemas.openxmlformats.org/officeDocument/2006/relationships/slideLayout" Target="../slideLayouts/slideLayout215.xml"/><Relationship Id="rId6" Type="http://schemas.openxmlformats.org/officeDocument/2006/relationships/hyperlink" Target="https://slack-redir.net/link?url=https%3A%2F%2Fwww.sciencedirect.com%2Fscience%2Fjournal%2F07405472" TargetMode="External"/><Relationship Id="rId5" Type="http://schemas.openxmlformats.org/officeDocument/2006/relationships/hyperlink" Target="https://slack-redir.net/link?url=https%3A%2F%2Fwww.aha.org%2Fnews%2Fheadline%2F2019-11-26-va-veterans-use-telehealth-services-17-fy-2019" TargetMode="Externa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0.xml"/><Relationship Id="rId1" Type="http://schemas.openxmlformats.org/officeDocument/2006/relationships/slideLayout" Target="../slideLayouts/slideLayout220.xml"/><Relationship Id="rId5" Type="http://schemas.openxmlformats.org/officeDocument/2006/relationships/hyperlink" Target="http://behavioralhealthinnovation.com/" TargetMode="External"/><Relationship Id="rId4" Type="http://schemas.openxmlformats.org/officeDocument/2006/relationships/image" Target="../media/image78.jp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42.xml"/><Relationship Id="rId4" Type="http://schemas.openxmlformats.org/officeDocument/2006/relationships/hyperlink" Target="http://behavioralhealthinnovation.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16.xml"/><Relationship Id="rId4" Type="http://schemas.openxmlformats.org/officeDocument/2006/relationships/hyperlink" Target="http://behavioralhealthinnovation.co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3.xml"/><Relationship Id="rId1" Type="http://schemas.openxmlformats.org/officeDocument/2006/relationships/slideLayout" Target="../slideLayouts/slideLayout245.xml"/><Relationship Id="rId4" Type="http://schemas.openxmlformats.org/officeDocument/2006/relationships/hyperlink" Target="http://behavioralhealthinnovation.co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4.xml"/><Relationship Id="rId1" Type="http://schemas.openxmlformats.org/officeDocument/2006/relationships/slideLayout" Target="../slideLayouts/slideLayout243.xml"/><Relationship Id="rId5" Type="http://schemas.openxmlformats.org/officeDocument/2006/relationships/hyperlink" Target="http://behavioralhealthinnovation.com/" TargetMode="Externa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c/nctrc" TargetMode="External"/><Relationship Id="rId2" Type="http://schemas.openxmlformats.org/officeDocument/2006/relationships/hyperlink" Target="http://www.telehealthresourcecenter.org/" TargetMode="Externa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5.xml"/><Relationship Id="rId1" Type="http://schemas.openxmlformats.org/officeDocument/2006/relationships/slideLayout" Target="../slideLayouts/slideLayout115.xml"/><Relationship Id="rId4" Type="http://schemas.openxmlformats.org/officeDocument/2006/relationships/hyperlink" Target="http://behavioralhealthinnovation.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6.xml"/><Relationship Id="rId1" Type="http://schemas.openxmlformats.org/officeDocument/2006/relationships/slideLayout" Target="../slideLayouts/slideLayout121.xml"/><Relationship Id="rId5" Type="http://schemas.openxmlformats.org/officeDocument/2006/relationships/hyperlink" Target="http://behavioralhealthinnovation.com/" TargetMode="Externa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hyperlink" Target="http://behavioralhealthinnovation.com/" TargetMode="External"/><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113.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5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hyperlink" Target="http://behavioralhealthinnovation.com/" TargetMode="External"/><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113.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9.xml"/><Relationship Id="rId1" Type="http://schemas.openxmlformats.org/officeDocument/2006/relationships/slideLayout" Target="../slideLayouts/slideLayout115.xml"/><Relationship Id="rId4" Type="http://schemas.openxmlformats.org/officeDocument/2006/relationships/hyperlink" Target="http://behavioralhealthinnovation.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0.xml"/><Relationship Id="rId1" Type="http://schemas.openxmlformats.org/officeDocument/2006/relationships/slideLayout" Target="../slideLayouts/slideLayout216.xml"/><Relationship Id="rId4" Type="http://schemas.openxmlformats.org/officeDocument/2006/relationships/hyperlink" Target="http://behavioralhealthinnovation.com/"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behavioralhealthinnovation.com/" TargetMode="External"/><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200.xml"/><Relationship Id="rId6" Type="http://schemas.openxmlformats.org/officeDocument/2006/relationships/image" Target="../media/image98.jpg"/><Relationship Id="rId5" Type="http://schemas.openxmlformats.org/officeDocument/2006/relationships/image" Target="../media/image97.pn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122.xml"/><Relationship Id="rId5" Type="http://schemas.openxmlformats.org/officeDocument/2006/relationships/hyperlink" Target="http://behavioralhealthinnovation.com/" TargetMode="Externa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hyperlink" Target="http://behavioralhealthinnovation.com/" TargetMode="External"/><Relationship Id="rId3" Type="http://schemas.openxmlformats.org/officeDocument/2006/relationships/image" Target="../media/image101.jpg"/><Relationship Id="rId7" Type="http://schemas.openxmlformats.org/officeDocument/2006/relationships/image" Target="../media/image104.png"/><Relationship Id="rId12"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214.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96.png"/><Relationship Id="rId9" Type="http://schemas.openxmlformats.org/officeDocument/2006/relationships/image" Target="../media/image106.png"/></Relationships>
</file>

<file path=ppt/slides/_rels/slide5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9.jpg"/><Relationship Id="rId7"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214.xml"/><Relationship Id="rId6" Type="http://schemas.openxmlformats.org/officeDocument/2006/relationships/image" Target="../media/image97.png"/><Relationship Id="rId5" Type="http://schemas.openxmlformats.org/officeDocument/2006/relationships/image" Target="../media/image110.png"/><Relationship Id="rId10" Type="http://schemas.openxmlformats.org/officeDocument/2006/relationships/hyperlink" Target="http://behavioralhealthinnovation.com/" TargetMode="External"/><Relationship Id="rId4" Type="http://schemas.openxmlformats.org/officeDocument/2006/relationships/image" Target="../media/image96.png"/><Relationship Id="rId9"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113.xml"/><Relationship Id="rId4" Type="http://schemas.openxmlformats.org/officeDocument/2006/relationships/hyperlink" Target="http://behavioralhealthinnovation.co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oi7omAKbINk" TargetMode="External"/><Relationship Id="rId2" Type="http://schemas.openxmlformats.org/officeDocument/2006/relationships/notesSlide" Target="../notesSlides/notesSlide46.xml"/><Relationship Id="rId1" Type="http://schemas.openxmlformats.org/officeDocument/2006/relationships/slideLayout" Target="../slideLayouts/slideLayout216.xml"/><Relationship Id="rId5" Type="http://schemas.openxmlformats.org/officeDocument/2006/relationships/hyperlink" Target="http://behavioralhealthinnovation.com/" TargetMode="Externa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7.xml"/><Relationship Id="rId1" Type="http://schemas.openxmlformats.org/officeDocument/2006/relationships/slideLayout" Target="../slideLayouts/slideLayout113.xml"/><Relationship Id="rId5" Type="http://schemas.openxmlformats.org/officeDocument/2006/relationships/hyperlink" Target="http://behavioralhealthinnovation.com/" TargetMode="External"/><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48.xml"/><Relationship Id="rId1" Type="http://schemas.openxmlformats.org/officeDocument/2006/relationships/slideLayout" Target="../slideLayouts/slideLayout198.xml"/><Relationship Id="rId6" Type="http://schemas.openxmlformats.org/officeDocument/2006/relationships/hyperlink" Target="http://behavioralhealthinnovation.com/"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64.xml.rels><?xml version="1.0" encoding="UTF-8" standalone="yes"?>
<Relationships xmlns="http://schemas.openxmlformats.org/package/2006/relationships"><Relationship Id="rId3" Type="http://schemas.openxmlformats.org/officeDocument/2006/relationships/hyperlink" Target="http://behavioralhealthinnovation.com/" TargetMode="External"/><Relationship Id="rId2" Type="http://schemas.openxmlformats.org/officeDocument/2006/relationships/notesSlide" Target="../notesSlides/notesSlide49.xml"/><Relationship Id="rId1" Type="http://schemas.openxmlformats.org/officeDocument/2006/relationships/slideLayout" Target="../slideLayouts/slideLayout214.xml"/></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320.xml"/><Relationship Id="rId1" Type="http://schemas.openxmlformats.org/officeDocument/2006/relationships/tags" Target="../tags/tag18.xml"/><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19.tmp"/><Relationship Id="rId2" Type="http://schemas.openxmlformats.org/officeDocument/2006/relationships/diagramData" Target="../diagrams/data6.xml"/><Relationship Id="rId1" Type="http://schemas.openxmlformats.org/officeDocument/2006/relationships/slideLayout" Target="../slideLayouts/slideLayout32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2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23.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2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3.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2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2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9.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323.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2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2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2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23.xml"/></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3.xml"/><Relationship Id="rId1" Type="http://schemas.openxmlformats.org/officeDocument/2006/relationships/slideLayout" Target="../slideLayouts/slideLayout32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3.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2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2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23.xml"/></Relationships>
</file>

<file path=ppt/slides/_rels/slide95.xml.rels><?xml version="1.0" encoding="UTF-8" standalone="yes"?>
<Relationships xmlns="http://schemas.openxmlformats.org/package/2006/relationships"><Relationship Id="rId3" Type="http://schemas.openxmlformats.org/officeDocument/2006/relationships/image" Target="../media/image130.tmp"/><Relationship Id="rId2" Type="http://schemas.openxmlformats.org/officeDocument/2006/relationships/notesSlide" Target="../notesSlides/notesSlide70.xml"/><Relationship Id="rId1" Type="http://schemas.openxmlformats.org/officeDocument/2006/relationships/slideLayout" Target="../slideLayouts/slideLayout332.xml"/></Relationships>
</file>

<file path=ppt/slides/_rels/slide9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20.xml"/><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8">
            <a:extLst>
              <a:ext uri="{FF2B5EF4-FFF2-40B4-BE49-F238E27FC236}">
                <a16:creationId xmlns:a16="http://schemas.microsoft.com/office/drawing/2014/main" id="{F745D754-2A37-6F4E-96CF-20488EF8F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525"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7083E04-1921-9244-896F-4FAF02BAAE1C}"/>
              </a:ext>
            </a:extLst>
          </p:cNvPr>
          <p:cNvSpPr/>
          <p:nvPr/>
        </p:nvSpPr>
        <p:spPr>
          <a:xfrm>
            <a:off x="282575" y="5903913"/>
            <a:ext cx="3321050" cy="941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solidFill>
                <a:prstClr val="white"/>
              </a:solidFill>
            </a:endParaRPr>
          </a:p>
        </p:txBody>
      </p:sp>
      <p:pic>
        <p:nvPicPr>
          <p:cNvPr id="116739" name="Picture 11">
            <a:extLst>
              <a:ext uri="{FF2B5EF4-FFF2-40B4-BE49-F238E27FC236}">
                <a16:creationId xmlns:a16="http://schemas.microsoft.com/office/drawing/2014/main" id="{BA7CD543-3E34-9C49-997F-2292E18EA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795338"/>
            <a:ext cx="401955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Box 12">
            <a:extLst>
              <a:ext uri="{FF2B5EF4-FFF2-40B4-BE49-F238E27FC236}">
                <a16:creationId xmlns:a16="http://schemas.microsoft.com/office/drawing/2014/main" id="{F4326707-08BF-164E-B4F5-D4BE9DB878E6}"/>
              </a:ext>
            </a:extLst>
          </p:cNvPr>
          <p:cNvSpPr txBox="1">
            <a:spLocks noChangeArrowheads="1"/>
          </p:cNvSpPr>
          <p:nvPr/>
        </p:nvSpPr>
        <p:spPr bwMode="auto">
          <a:xfrm>
            <a:off x="215900" y="2460625"/>
            <a:ext cx="465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800" b="1" dirty="0">
                <a:solidFill>
                  <a:srgbClr val="000000"/>
                </a:solidFill>
                <a:latin typeface="Calibri" panose="020F0502020204030204" pitchFamily="34" charset="0"/>
              </a:rPr>
              <a:t>NCTRC Telehealth Hack Series</a:t>
            </a:r>
          </a:p>
        </p:txBody>
      </p:sp>
      <p:sp>
        <p:nvSpPr>
          <p:cNvPr id="116741" name="TextBox 13">
            <a:extLst>
              <a:ext uri="{FF2B5EF4-FFF2-40B4-BE49-F238E27FC236}">
                <a16:creationId xmlns:a16="http://schemas.microsoft.com/office/drawing/2014/main" id="{9AD0CE60-6859-6745-9B09-0A589429B3AA}"/>
              </a:ext>
            </a:extLst>
          </p:cNvPr>
          <p:cNvSpPr txBox="1">
            <a:spLocks noChangeArrowheads="1"/>
          </p:cNvSpPr>
          <p:nvPr/>
        </p:nvSpPr>
        <p:spPr bwMode="auto">
          <a:xfrm>
            <a:off x="215900" y="3444875"/>
            <a:ext cx="46513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800" dirty="0">
                <a:solidFill>
                  <a:srgbClr val="000000"/>
                </a:solidFill>
                <a:latin typeface="Calibri Light" panose="020F0302020204030204" pitchFamily="34" charset="0"/>
              </a:rPr>
              <a:t>Setting Your Campus </a:t>
            </a:r>
            <a:r>
              <a:rPr lang="en-US" altLang="en-US" sz="2800" dirty="0" err="1">
                <a:solidFill>
                  <a:srgbClr val="000000"/>
                </a:solidFill>
                <a:latin typeface="Calibri Light" panose="020F0302020204030204" pitchFamily="34" charset="0"/>
              </a:rPr>
              <a:t>Telemental</a:t>
            </a:r>
            <a:r>
              <a:rPr lang="en-US" altLang="en-US" sz="2800" dirty="0">
                <a:solidFill>
                  <a:srgbClr val="000000"/>
                </a:solidFill>
                <a:latin typeface="Calibri Light" panose="020F0302020204030204" pitchFamily="34" charset="0"/>
              </a:rPr>
              <a:t> Health Program Up for Long Term Success</a:t>
            </a:r>
          </a:p>
          <a:p>
            <a:pPr eaLnBrk="1" hangingPunct="1"/>
            <a:endParaRPr lang="en-US" altLang="en-US" sz="2800" dirty="0">
              <a:solidFill>
                <a:srgbClr val="000000"/>
              </a:solidFill>
              <a:latin typeface="Calibri Light" panose="020F0302020204030204" pitchFamily="34" charset="0"/>
            </a:endParaRPr>
          </a:p>
          <a:p>
            <a:pPr eaLnBrk="1" hangingPunct="1"/>
            <a:r>
              <a:rPr lang="en-US" altLang="en-US" sz="2800" dirty="0">
                <a:solidFill>
                  <a:srgbClr val="000000"/>
                </a:solidFill>
                <a:latin typeface="Calibri Light" panose="020F0302020204030204" pitchFamily="34" charset="0"/>
              </a:rPr>
              <a:t>December 10</a:t>
            </a:r>
            <a:r>
              <a:rPr lang="en-US" altLang="en-US" sz="2800" baseline="30000" dirty="0">
                <a:solidFill>
                  <a:srgbClr val="000000"/>
                </a:solidFill>
                <a:latin typeface="Calibri Light" panose="020F0302020204030204" pitchFamily="34" charset="0"/>
              </a:rPr>
              <a:t>th</a:t>
            </a:r>
            <a:r>
              <a:rPr lang="en-US" altLang="en-US" sz="2800" dirty="0">
                <a:solidFill>
                  <a:srgbClr val="000000"/>
                </a:solidFill>
                <a:latin typeface="Calibri Light" panose="020F0302020204030204" pitchFamily="34" charset="0"/>
              </a:rPr>
              <a:t>,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a:extLst>
              <a:ext uri="{FF2B5EF4-FFF2-40B4-BE49-F238E27FC236}">
                <a16:creationId xmlns:a16="http://schemas.microsoft.com/office/drawing/2014/main" id="{EC989ACB-B506-0340-8355-F071C772C0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744663"/>
            <a:ext cx="548640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Rectangle 4">
            <a:extLst>
              <a:ext uri="{FF2B5EF4-FFF2-40B4-BE49-F238E27FC236}">
                <a16:creationId xmlns:a16="http://schemas.microsoft.com/office/drawing/2014/main" id="{4239B05A-FA45-F44B-9AC9-40CFB932A608}"/>
              </a:ext>
            </a:extLst>
          </p:cNvPr>
          <p:cNvSpPr>
            <a:spLocks noChangeArrowheads="1"/>
          </p:cNvSpPr>
          <p:nvPr/>
        </p:nvSpPr>
        <p:spPr bwMode="auto">
          <a:xfrm>
            <a:off x="2873375" y="209550"/>
            <a:ext cx="70373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a:solidFill>
                  <a:srgbClr val="000000"/>
                </a:solidFill>
                <a:latin typeface="Calibri Light" panose="020F0302020204030204" pitchFamily="34" charset="0"/>
              </a:rPr>
              <a:t>New to Learn on Demand (LOD)?</a:t>
            </a:r>
          </a:p>
          <a:p>
            <a:pPr algn="ctr"/>
            <a:r>
              <a:rPr lang="en-US" altLang="en-US" sz="3600">
                <a:solidFill>
                  <a:srgbClr val="000000"/>
                </a:solidFill>
                <a:latin typeface="Calibri Light" panose="020F0302020204030204" pitchFamily="34" charset="0"/>
              </a:rPr>
              <a:t>Create your Profile</a:t>
            </a:r>
          </a:p>
          <a:p>
            <a:pPr algn="ctr"/>
            <a:r>
              <a:rPr lang="en-US" altLang="en-US" sz="2000" u="sng">
                <a:solidFill>
                  <a:srgbClr val="0563C1"/>
                </a:solidFill>
                <a:latin typeface="Calibri" panose="020F0502020204030204" pitchFamily="34" charset="0"/>
                <a:cs typeface="Calibri" panose="020F0502020204030204" pitchFamily="34" charset="0"/>
                <a:hlinkClick r:id="rId3"/>
              </a:rPr>
              <a:t>https://uams.community360.net/content/uams/LODNewUser.pdf</a:t>
            </a:r>
            <a:endParaRPr lang="en-US" altLang="en-US" sz="2000">
              <a:solidFill>
                <a:srgbClr val="000000"/>
              </a:solidFill>
              <a:latin typeface="Calibri Light" panose="020F0302020204030204" pitchFamily="34" charset="0"/>
            </a:endParaRPr>
          </a:p>
        </p:txBody>
      </p:sp>
      <p:pic>
        <p:nvPicPr>
          <p:cNvPr id="125955" name="Picture 6">
            <a:extLst>
              <a:ext uri="{FF2B5EF4-FFF2-40B4-BE49-F238E27FC236}">
                <a16:creationId xmlns:a16="http://schemas.microsoft.com/office/drawing/2014/main" id="{3FFBB5A6-92F7-7245-98F3-02BC2D180A2A}"/>
              </a:ext>
            </a:extLst>
          </p:cNvPr>
          <p:cNvPicPr>
            <a:picLocks noChangeAspect="1"/>
          </p:cNvPicPr>
          <p:nvPr/>
        </p:nvPicPr>
        <p:blipFill>
          <a:blip r:embed="rId4">
            <a:extLst>
              <a:ext uri="{28A0092B-C50C-407E-A947-70E740481C1C}">
                <a14:useLocalDpi xmlns:a14="http://schemas.microsoft.com/office/drawing/2010/main" val="0"/>
              </a:ext>
            </a:extLst>
          </a:blip>
          <a:srcRect l="1671" t="65202" r="92426" b="19655"/>
          <a:stretch>
            <a:fillRect/>
          </a:stretch>
        </p:blipFill>
        <p:spPr bwMode="auto">
          <a:xfrm>
            <a:off x="1416050" y="857250"/>
            <a:ext cx="183515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7">
            <a:extLst>
              <a:ext uri="{FF2B5EF4-FFF2-40B4-BE49-F238E27FC236}">
                <a16:creationId xmlns:a16="http://schemas.microsoft.com/office/drawing/2014/main" id="{966718C4-4B8E-6442-B3EC-16CBB3DB3F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6299200"/>
            <a:ext cx="19812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3">
            <a:extLst>
              <a:ext uri="{FF2B5EF4-FFF2-40B4-BE49-F238E27FC236}">
                <a16:creationId xmlns:a16="http://schemas.microsoft.com/office/drawing/2014/main" id="{C0F191D8-1D1F-1246-B39A-5E9DF478B1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6116638"/>
            <a:ext cx="2286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10">
            <a:extLst>
              <a:ext uri="{FF2B5EF4-FFF2-40B4-BE49-F238E27FC236}">
                <a16:creationId xmlns:a16="http://schemas.microsoft.com/office/drawing/2014/main" id="{4A678E98-5B62-E04B-9BC1-0E1F8A29D8F1}"/>
              </a:ext>
            </a:extLst>
          </p:cNvPr>
          <p:cNvPicPr>
            <a:picLocks noChangeAspect="1"/>
          </p:cNvPicPr>
          <p:nvPr/>
        </p:nvPicPr>
        <p:blipFill>
          <a:blip r:embed="rId7">
            <a:extLst>
              <a:ext uri="{28A0092B-C50C-407E-A947-70E740481C1C}">
                <a14:useLocalDpi xmlns:a14="http://schemas.microsoft.com/office/drawing/2010/main" val="0"/>
              </a:ext>
            </a:extLst>
          </a:blip>
          <a:srcRect l="2" t="27705" r="82407" b="63319"/>
          <a:stretch>
            <a:fillRect/>
          </a:stretch>
        </p:blipFill>
        <p:spPr bwMode="auto">
          <a:xfrm>
            <a:off x="1524000" y="5997575"/>
            <a:ext cx="34369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Picture 8">
            <a:extLst>
              <a:ext uri="{FF2B5EF4-FFF2-40B4-BE49-F238E27FC236}">
                <a16:creationId xmlns:a16="http://schemas.microsoft.com/office/drawing/2014/main" id="{D4E05F0B-5FFA-694E-AB6D-D4B0EE60C67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49463" y="6151563"/>
            <a:ext cx="291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a:extLst>
              <a:ext uri="{FF2B5EF4-FFF2-40B4-BE49-F238E27FC236}">
                <a16:creationId xmlns:a16="http://schemas.microsoft.com/office/drawing/2014/main" id="{E1220C0A-882B-3E45-AFDC-153BB099A345}"/>
              </a:ext>
            </a:extLst>
          </p:cNvPr>
          <p:cNvPicPr>
            <a:picLocks noChangeAspect="1"/>
          </p:cNvPicPr>
          <p:nvPr/>
        </p:nvPicPr>
        <p:blipFill>
          <a:blip r:embed="rId3">
            <a:extLst>
              <a:ext uri="{28A0092B-C50C-407E-A947-70E740481C1C}">
                <a14:useLocalDpi xmlns:a14="http://schemas.microsoft.com/office/drawing/2010/main" val="0"/>
              </a:ext>
            </a:extLst>
          </a:blip>
          <a:srcRect l="1671" t="65202" r="92426" b="19655"/>
          <a:stretch>
            <a:fillRect/>
          </a:stretch>
        </p:blipFill>
        <p:spPr bwMode="auto">
          <a:xfrm>
            <a:off x="1398588" y="857250"/>
            <a:ext cx="183515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8" name="Picture 2">
            <a:extLst>
              <a:ext uri="{FF2B5EF4-FFF2-40B4-BE49-F238E27FC236}">
                <a16:creationId xmlns:a16="http://schemas.microsoft.com/office/drawing/2014/main" id="{950C8D59-99B3-AA43-BCCE-0956400CB383}"/>
              </a:ext>
            </a:extLst>
          </p:cNvPr>
          <p:cNvPicPr>
            <a:picLocks noChangeAspect="1"/>
          </p:cNvPicPr>
          <p:nvPr/>
        </p:nvPicPr>
        <p:blipFill>
          <a:blip r:embed="rId4">
            <a:extLst>
              <a:ext uri="{28A0092B-C50C-407E-A947-70E740481C1C}">
                <a14:useLocalDpi xmlns:a14="http://schemas.microsoft.com/office/drawing/2010/main" val="0"/>
              </a:ext>
            </a:extLst>
          </a:blip>
          <a:srcRect l="2" t="27705" r="82407" b="63319"/>
          <a:stretch>
            <a:fillRect/>
          </a:stretch>
        </p:blipFill>
        <p:spPr bwMode="auto">
          <a:xfrm>
            <a:off x="1524000" y="5746750"/>
            <a:ext cx="481806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5">
            <a:extLst>
              <a:ext uri="{FF2B5EF4-FFF2-40B4-BE49-F238E27FC236}">
                <a16:creationId xmlns:a16="http://schemas.microsoft.com/office/drawing/2014/main" id="{34D9F6D2-8065-E447-B986-C3D9A23598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07438" y="6018213"/>
            <a:ext cx="14144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object 8">
            <a:extLst>
              <a:ext uri="{FF2B5EF4-FFF2-40B4-BE49-F238E27FC236}">
                <a16:creationId xmlns:a16="http://schemas.microsoft.com/office/drawing/2014/main" id="{AFA7CB58-36E7-B040-9064-361CA7C01FDA}"/>
              </a:ext>
            </a:extLst>
          </p:cNvPr>
          <p:cNvSpPr>
            <a:spLocks noChangeArrowheads="1"/>
          </p:cNvSpPr>
          <p:nvPr/>
        </p:nvSpPr>
        <p:spPr bwMode="auto">
          <a:xfrm>
            <a:off x="4297363" y="1062038"/>
            <a:ext cx="4090987" cy="2114550"/>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solidFill>
                <a:srgbClr val="000000"/>
              </a:solidFill>
              <a:latin typeface="Calibri" panose="020F0502020204030204" pitchFamily="34" charset="0"/>
            </a:endParaRPr>
          </a:p>
        </p:txBody>
      </p:sp>
      <p:sp>
        <p:nvSpPr>
          <p:cNvPr id="8" name="Rectangle 7">
            <a:extLst>
              <a:ext uri="{FF2B5EF4-FFF2-40B4-BE49-F238E27FC236}">
                <a16:creationId xmlns:a16="http://schemas.microsoft.com/office/drawing/2014/main" id="{F6D2361E-A903-7B47-B86A-73AAE10CA2D2}"/>
              </a:ext>
            </a:extLst>
          </p:cNvPr>
          <p:cNvSpPr/>
          <p:nvPr/>
        </p:nvSpPr>
        <p:spPr>
          <a:xfrm>
            <a:off x="3933825" y="3468688"/>
            <a:ext cx="4572000" cy="1708150"/>
          </a:xfrm>
          <a:prstGeom prst="rect">
            <a:avLst/>
          </a:prstGeom>
        </p:spPr>
        <p:txBody>
          <a:bodyPr>
            <a:spAutoFit/>
          </a:bodyPr>
          <a:lstStyle/>
          <a:p>
            <a:pPr marL="9525">
              <a:defRPr/>
            </a:pPr>
            <a:r>
              <a:rPr lang="en-US" sz="1500" spc="-4" dirty="0">
                <a:solidFill>
                  <a:prstClr val="black"/>
                </a:solidFill>
                <a:latin typeface="Century Gothic"/>
                <a:cs typeface="Century Gothic"/>
              </a:rPr>
              <a:t>In </a:t>
            </a:r>
            <a:r>
              <a:rPr lang="en-US" sz="1500" dirty="0">
                <a:solidFill>
                  <a:prstClr val="black"/>
                </a:solidFill>
                <a:latin typeface="Century Gothic"/>
                <a:cs typeface="Century Gothic"/>
              </a:rPr>
              <a:t>order to receive </a:t>
            </a:r>
            <a:r>
              <a:rPr lang="en-US" sz="1500" spc="-4" dirty="0">
                <a:solidFill>
                  <a:prstClr val="black"/>
                </a:solidFill>
                <a:latin typeface="Century Gothic"/>
                <a:cs typeface="Century Gothic"/>
              </a:rPr>
              <a:t>your </a:t>
            </a:r>
            <a:r>
              <a:rPr lang="en-US" sz="1500" dirty="0">
                <a:solidFill>
                  <a:prstClr val="black"/>
                </a:solidFill>
                <a:latin typeface="Century Gothic"/>
                <a:cs typeface="Century Gothic"/>
              </a:rPr>
              <a:t>CE</a:t>
            </a:r>
            <a:r>
              <a:rPr lang="en-US" sz="1500" spc="-64" dirty="0">
                <a:solidFill>
                  <a:prstClr val="black"/>
                </a:solidFill>
                <a:latin typeface="Century Gothic"/>
                <a:cs typeface="Century Gothic"/>
              </a:rPr>
              <a:t> </a:t>
            </a:r>
            <a:r>
              <a:rPr lang="en-US" sz="1500" dirty="0">
                <a:solidFill>
                  <a:prstClr val="black"/>
                </a:solidFill>
                <a:latin typeface="Century Gothic"/>
                <a:cs typeface="Century Gothic"/>
              </a:rPr>
              <a:t>credit:</a:t>
            </a:r>
          </a:p>
          <a:p>
            <a:pPr marL="266700" indent="-257175">
              <a:spcBef>
                <a:spcPts val="8"/>
              </a:spcBef>
              <a:buFont typeface="Arial"/>
              <a:buChar char="•"/>
              <a:tabLst>
                <a:tab pos="266224" algn="l"/>
                <a:tab pos="266700" algn="l"/>
              </a:tabLst>
              <a:defRPr/>
            </a:pPr>
            <a:r>
              <a:rPr lang="en-US" spc="-4" dirty="0">
                <a:solidFill>
                  <a:prstClr val="black"/>
                </a:solidFill>
                <a:latin typeface="Century Gothic"/>
                <a:cs typeface="Century Gothic"/>
              </a:rPr>
              <a:t>Login to</a:t>
            </a:r>
            <a:r>
              <a:rPr lang="en-US" spc="-34" dirty="0">
                <a:solidFill>
                  <a:prstClr val="black"/>
                </a:solidFill>
                <a:latin typeface="Century Gothic"/>
                <a:cs typeface="Century Gothic"/>
              </a:rPr>
              <a:t> </a:t>
            </a:r>
            <a:r>
              <a:rPr lang="en-US" u="sng" dirty="0">
                <a:solidFill>
                  <a:srgbClr val="0563C1"/>
                </a:solidFill>
                <a:latin typeface="Calibri" panose="020F0502020204030204" pitchFamily="34" charset="0"/>
                <a:ea typeface="Calibri" panose="020F0502020204030204" pitchFamily="34" charset="0"/>
                <a:hlinkClick r:id="rId7"/>
              </a:rPr>
              <a:t>https://learnondemand.org</a:t>
            </a:r>
            <a:endParaRPr lang="en-US" u="sng" dirty="0">
              <a:solidFill>
                <a:srgbClr val="0563C1"/>
              </a:solidFill>
              <a:latin typeface="Calibri" panose="020F0502020204030204" pitchFamily="34" charset="0"/>
              <a:ea typeface="Calibri" panose="020F0502020204030204" pitchFamily="34" charset="0"/>
            </a:endParaRPr>
          </a:p>
          <a:p>
            <a:pPr marL="9525">
              <a:spcBef>
                <a:spcPts val="8"/>
              </a:spcBef>
              <a:tabLst>
                <a:tab pos="266224" algn="l"/>
                <a:tab pos="266700" algn="l"/>
              </a:tabLst>
              <a:defRPr/>
            </a:pPr>
            <a:r>
              <a:rPr lang="en-US" spc="-4" dirty="0">
                <a:solidFill>
                  <a:prstClr val="black"/>
                </a:solidFill>
                <a:latin typeface="Century Gothic"/>
                <a:cs typeface="Century Gothic"/>
              </a:rPr>
              <a:t>with your new or existing login.</a:t>
            </a:r>
          </a:p>
          <a:p>
            <a:pPr marL="266700" indent="-257175">
              <a:spcBef>
                <a:spcPts val="8"/>
              </a:spcBef>
              <a:buFont typeface="Arial"/>
              <a:buChar char="•"/>
              <a:tabLst>
                <a:tab pos="266224" algn="l"/>
                <a:tab pos="266700" algn="l"/>
              </a:tabLst>
              <a:defRPr/>
            </a:pPr>
            <a:r>
              <a:rPr lang="en-US" spc="-4" dirty="0">
                <a:solidFill>
                  <a:prstClr val="black"/>
                </a:solidFill>
                <a:latin typeface="Century Gothic"/>
                <a:cs typeface="Century Gothic"/>
              </a:rPr>
              <a:t>Search for</a:t>
            </a:r>
            <a:r>
              <a:rPr lang="en-US" dirty="0">
                <a:solidFill>
                  <a:prstClr val="black"/>
                </a:solidFill>
                <a:latin typeface="Century Gothic"/>
                <a:cs typeface="Century Gothic"/>
              </a:rPr>
              <a:t> </a:t>
            </a:r>
            <a:r>
              <a:rPr lang="en-US" spc="-4" dirty="0">
                <a:solidFill>
                  <a:prstClr val="black"/>
                </a:solidFill>
                <a:latin typeface="Century Gothic"/>
                <a:cs typeface="Century Gothic"/>
              </a:rPr>
              <a:t>the Topic </a:t>
            </a:r>
          </a:p>
          <a:p>
            <a:pPr marL="266700" indent="-257175">
              <a:spcBef>
                <a:spcPts val="8"/>
              </a:spcBef>
              <a:buFont typeface="Arial"/>
              <a:buChar char="•"/>
              <a:tabLst>
                <a:tab pos="266224" algn="l"/>
                <a:tab pos="266700" algn="l"/>
              </a:tabLst>
              <a:defRPr/>
            </a:pPr>
            <a:r>
              <a:rPr lang="en-US" spc="-4" dirty="0">
                <a:solidFill>
                  <a:prstClr val="black"/>
                </a:solidFill>
                <a:latin typeface="Century Gothic"/>
                <a:cs typeface="Century Gothic"/>
              </a:rPr>
              <a:t>Launch, </a:t>
            </a:r>
            <a:r>
              <a:rPr lang="en-US" spc="-30" dirty="0">
                <a:solidFill>
                  <a:prstClr val="black"/>
                </a:solidFill>
                <a:latin typeface="Century Gothic"/>
                <a:cs typeface="Century Gothic"/>
              </a:rPr>
              <a:t> </a:t>
            </a:r>
            <a:r>
              <a:rPr lang="en-US" spc="-4" dirty="0">
                <a:solidFill>
                  <a:prstClr val="black"/>
                </a:solidFill>
                <a:latin typeface="Century Gothic"/>
                <a:cs typeface="Century Gothic"/>
              </a:rPr>
              <a:t>Evaluate, click continue to print your certificate.</a:t>
            </a:r>
            <a:endParaRPr lang="en-US" dirty="0">
              <a:solidFill>
                <a:prstClr val="black"/>
              </a:solidFill>
              <a:latin typeface="Century Gothic"/>
              <a:cs typeface="Century Gothic"/>
            </a:endParaRPr>
          </a:p>
        </p:txBody>
      </p:sp>
      <p:sp>
        <p:nvSpPr>
          <p:cNvPr id="9" name="object 4">
            <a:extLst>
              <a:ext uri="{FF2B5EF4-FFF2-40B4-BE49-F238E27FC236}">
                <a16:creationId xmlns:a16="http://schemas.microsoft.com/office/drawing/2014/main" id="{990663EF-32AE-5E46-84A4-A5F9CE94CE31}"/>
              </a:ext>
            </a:extLst>
          </p:cNvPr>
          <p:cNvSpPr txBox="1">
            <a:spLocks/>
          </p:cNvSpPr>
          <p:nvPr/>
        </p:nvSpPr>
        <p:spPr>
          <a:xfrm>
            <a:off x="4029075" y="152400"/>
            <a:ext cx="4535488" cy="554038"/>
          </a:xfrm>
          <a:prstGeom prst="rect">
            <a:avLst/>
          </a:prstGeom>
        </p:spPr>
        <p:txBody>
          <a:bodyPr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25" algn="ctr">
              <a:lnSpc>
                <a:spcPct val="100000"/>
              </a:lnSpc>
              <a:defRPr/>
            </a:pPr>
            <a:r>
              <a:rPr lang="en-US" sz="3600" dirty="0">
                <a:solidFill>
                  <a:prstClr val="black"/>
                </a:solidFill>
              </a:rPr>
              <a:t>Certificates </a:t>
            </a:r>
            <a:r>
              <a:rPr lang="en-US" sz="3600" spc="-4" dirty="0">
                <a:solidFill>
                  <a:prstClr val="black"/>
                </a:solidFill>
              </a:rPr>
              <a:t>in</a:t>
            </a:r>
            <a:r>
              <a:rPr lang="en-US" sz="3600" spc="-75" dirty="0">
                <a:solidFill>
                  <a:prstClr val="black"/>
                </a:solidFill>
              </a:rPr>
              <a:t> </a:t>
            </a:r>
            <a:r>
              <a:rPr lang="en-US" sz="3600" dirty="0">
                <a:solidFill>
                  <a:prstClr val="black"/>
                </a:solidFill>
              </a:rPr>
              <a:t>LOD</a:t>
            </a:r>
          </a:p>
        </p:txBody>
      </p:sp>
      <p:pic>
        <p:nvPicPr>
          <p:cNvPr id="126983" name="Picture 9">
            <a:extLst>
              <a:ext uri="{FF2B5EF4-FFF2-40B4-BE49-F238E27FC236}">
                <a16:creationId xmlns:a16="http://schemas.microsoft.com/office/drawing/2014/main" id="{0175E20B-DDFE-0249-94BF-9905EDDF486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5981700"/>
            <a:ext cx="291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Picture 3">
            <a:extLst>
              <a:ext uri="{FF2B5EF4-FFF2-40B4-BE49-F238E27FC236}">
                <a16:creationId xmlns:a16="http://schemas.microsoft.com/office/drawing/2014/main" id="{4BC6FC48-F135-F044-843D-43DE68A6FD9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6072188"/>
            <a:ext cx="29146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68BF191-B8B0-354F-8A1E-22314D73E015}"/>
              </a:ext>
            </a:extLst>
          </p:cNvPr>
          <p:cNvSpPr txBox="1"/>
          <p:nvPr/>
        </p:nvSpPr>
        <p:spPr>
          <a:xfrm>
            <a:off x="3841750" y="1477963"/>
            <a:ext cx="4438650" cy="3251200"/>
          </a:xfrm>
          <a:prstGeom prst="rect">
            <a:avLst/>
          </a:prstGeom>
          <a:ln w="38100"/>
        </p:spPr>
        <p:style>
          <a:lnRef idx="1">
            <a:schemeClr val="dk1"/>
          </a:lnRef>
          <a:fillRef idx="2">
            <a:schemeClr val="dk1"/>
          </a:fillRef>
          <a:effectRef idx="1">
            <a:schemeClr val="dk1"/>
          </a:effectRef>
          <a:fontRef idx="minor">
            <a:schemeClr val="dk1"/>
          </a:fontRef>
        </p:style>
        <p:txBody>
          <a:bodyPr>
            <a:spAutoFit/>
          </a:bodyPr>
          <a:lstStyle/>
          <a:p>
            <a:pPr defTabSz="514350">
              <a:lnSpc>
                <a:spcPct val="150000"/>
              </a:lnSpc>
              <a:defRPr/>
            </a:pPr>
            <a:endParaRPr lang="en-US" sz="788" dirty="0">
              <a:solidFill>
                <a:prstClr val="black"/>
              </a:solidFill>
              <a:latin typeface="Century Gothic" panose="020B0502020202020204" pitchFamily="34" charset="0"/>
            </a:endParaRPr>
          </a:p>
          <a:p>
            <a:pPr algn="ctr" defTabSz="514350">
              <a:lnSpc>
                <a:spcPct val="150000"/>
              </a:lnSpc>
              <a:defRPr/>
            </a:pPr>
            <a:r>
              <a:rPr lang="en-US" b="1" i="1" dirty="0">
                <a:solidFill>
                  <a:prstClr val="black"/>
                </a:solidFill>
                <a:latin typeface="Century Gothic" panose="020B0502020202020204" pitchFamily="34" charset="0"/>
              </a:rPr>
              <a:t>All evaluations must be completed by </a:t>
            </a:r>
          </a:p>
          <a:p>
            <a:pPr algn="ctr" defTabSz="514350">
              <a:lnSpc>
                <a:spcPct val="150000"/>
              </a:lnSpc>
              <a:defRPr/>
            </a:pPr>
            <a:r>
              <a:rPr lang="en-US" sz="2100" b="1" i="1" u="sng" dirty="0">
                <a:solidFill>
                  <a:srgbClr val="C00000"/>
                </a:solidFill>
                <a:latin typeface="Century Gothic" panose="020B0502020202020204" pitchFamily="34" charset="0"/>
              </a:rPr>
              <a:t>Thursday, December 24, 2020 </a:t>
            </a:r>
          </a:p>
          <a:p>
            <a:pPr algn="ctr" defTabSz="514350">
              <a:lnSpc>
                <a:spcPct val="150000"/>
              </a:lnSpc>
              <a:defRPr/>
            </a:pPr>
            <a:endParaRPr lang="en-US" b="1" i="1" dirty="0">
              <a:solidFill>
                <a:prstClr val="black"/>
              </a:solidFill>
              <a:latin typeface="Century Gothic" panose="020B0502020202020204" pitchFamily="34" charset="0"/>
            </a:endParaRPr>
          </a:p>
          <a:p>
            <a:pPr algn="ctr" defTabSz="514350">
              <a:lnSpc>
                <a:spcPct val="150000"/>
              </a:lnSpc>
              <a:defRPr/>
            </a:pPr>
            <a:r>
              <a:rPr lang="en-US" b="1" i="1" dirty="0">
                <a:solidFill>
                  <a:prstClr val="black"/>
                </a:solidFill>
                <a:latin typeface="Century Gothic" panose="020B0502020202020204" pitchFamily="34" charset="0"/>
              </a:rPr>
              <a:t>If you do not complete an evaluation by this deadline, you will not receive continuing education hours for this conference.  </a:t>
            </a:r>
            <a:endParaRPr lang="en-US" sz="1125" b="1" i="1" dirty="0">
              <a:solidFill>
                <a:prstClr val="black"/>
              </a:solidFill>
              <a:latin typeface="Century Gothic" panose="020B0502020202020204" pitchFamily="34" charset="0"/>
            </a:endParaRPr>
          </a:p>
        </p:txBody>
      </p:sp>
      <p:sp>
        <p:nvSpPr>
          <p:cNvPr id="11" name="TextBox 10">
            <a:extLst>
              <a:ext uri="{FF2B5EF4-FFF2-40B4-BE49-F238E27FC236}">
                <a16:creationId xmlns:a16="http://schemas.microsoft.com/office/drawing/2014/main" id="{1D83249E-0756-9849-A2EC-42417B267548}"/>
              </a:ext>
            </a:extLst>
          </p:cNvPr>
          <p:cNvSpPr txBox="1"/>
          <p:nvPr/>
        </p:nvSpPr>
        <p:spPr>
          <a:xfrm>
            <a:off x="4114800" y="519113"/>
            <a:ext cx="4071938" cy="560387"/>
          </a:xfrm>
          <a:prstGeom prst="rect">
            <a:avLst/>
          </a:prstGeom>
          <a:noFill/>
        </p:spPr>
        <p:txBody>
          <a:bodyPr>
            <a:spAutoFit/>
          </a:bodyPr>
          <a:lstStyle/>
          <a:p>
            <a:pPr algn="ctr" defTabSz="514350">
              <a:defRPr/>
            </a:pPr>
            <a:r>
              <a:rPr lang="en-US" sz="3038" dirty="0">
                <a:solidFill>
                  <a:srgbClr val="FF0000"/>
                </a:solidFill>
                <a:effectLst>
                  <a:outerShdw blurRad="38100" dist="38100" dir="2700000" algn="tl">
                    <a:srgbClr val="000000">
                      <a:alpha val="43137"/>
                    </a:srgbClr>
                  </a:outerShdw>
                </a:effectLst>
                <a:latin typeface="Calibri Light" panose="020F0302020204030204"/>
              </a:rPr>
              <a:t>Deadline!!!</a:t>
            </a:r>
          </a:p>
        </p:txBody>
      </p:sp>
      <p:pic>
        <p:nvPicPr>
          <p:cNvPr id="128003" name="Picture 5">
            <a:extLst>
              <a:ext uri="{FF2B5EF4-FFF2-40B4-BE49-F238E27FC236}">
                <a16:creationId xmlns:a16="http://schemas.microsoft.com/office/drawing/2014/main" id="{33952B63-A22E-FA49-9962-E27DE8440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5803900"/>
            <a:ext cx="1714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4">
            <a:extLst>
              <a:ext uri="{FF2B5EF4-FFF2-40B4-BE49-F238E27FC236}">
                <a16:creationId xmlns:a16="http://schemas.microsoft.com/office/drawing/2014/main" id="{F81328DE-8CCD-274A-8524-2AF328C2E381}"/>
              </a:ext>
            </a:extLst>
          </p:cNvPr>
          <p:cNvPicPr>
            <a:picLocks noChangeAspect="1"/>
          </p:cNvPicPr>
          <p:nvPr/>
        </p:nvPicPr>
        <p:blipFill>
          <a:blip r:embed="rId4">
            <a:extLst>
              <a:ext uri="{28A0092B-C50C-407E-A947-70E740481C1C}">
                <a14:useLocalDpi xmlns:a14="http://schemas.microsoft.com/office/drawing/2010/main" val="0"/>
              </a:ext>
            </a:extLst>
          </a:blip>
          <a:srcRect l="1671" t="65202" r="92426" b="19655"/>
          <a:stretch>
            <a:fillRect/>
          </a:stretch>
        </p:blipFill>
        <p:spPr bwMode="auto">
          <a:xfrm>
            <a:off x="1646238" y="306388"/>
            <a:ext cx="183515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a:extLst>
              <a:ext uri="{FF2B5EF4-FFF2-40B4-BE49-F238E27FC236}">
                <a16:creationId xmlns:a16="http://schemas.microsoft.com/office/drawing/2014/main" id="{217E3603-353D-FC4E-AD15-3CCC338B889E}"/>
              </a:ext>
            </a:extLst>
          </p:cNvPr>
          <p:cNvPicPr>
            <a:picLocks noChangeAspect="1"/>
          </p:cNvPicPr>
          <p:nvPr/>
        </p:nvPicPr>
        <p:blipFill>
          <a:blip r:embed="rId5">
            <a:extLst>
              <a:ext uri="{28A0092B-C50C-407E-A947-70E740481C1C}">
                <a14:useLocalDpi xmlns:a14="http://schemas.microsoft.com/office/drawing/2010/main" val="0"/>
              </a:ext>
            </a:extLst>
          </a:blip>
          <a:srcRect l="2" t="27705" r="82407" b="63319"/>
          <a:stretch>
            <a:fillRect/>
          </a:stretch>
        </p:blipFill>
        <p:spPr bwMode="auto">
          <a:xfrm>
            <a:off x="1631950" y="5700713"/>
            <a:ext cx="3859213"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6">
            <a:extLst>
              <a:ext uri="{FF2B5EF4-FFF2-40B4-BE49-F238E27FC236}">
                <a16:creationId xmlns:a16="http://schemas.microsoft.com/office/drawing/2014/main" id="{38421BFC-B4FD-AF42-B8B2-EBF5062CB0F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54263" y="6019800"/>
            <a:ext cx="291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7">
            <a:extLst>
              <a:ext uri="{FF2B5EF4-FFF2-40B4-BE49-F238E27FC236}">
                <a16:creationId xmlns:a16="http://schemas.microsoft.com/office/drawing/2014/main" id="{5CCCEA1E-FB83-5A47-9A15-8BE7BD37D7D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5700713"/>
            <a:ext cx="29146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2">
            <a:extLst>
              <a:ext uri="{FF2B5EF4-FFF2-40B4-BE49-F238E27FC236}">
                <a16:creationId xmlns:a16="http://schemas.microsoft.com/office/drawing/2014/main" id="{C10ABC96-B224-CD45-A72C-67D113C84722}"/>
              </a:ext>
            </a:extLst>
          </p:cNvPr>
          <p:cNvSpPr>
            <a:spLocks noGrp="1"/>
          </p:cNvSpPr>
          <p:nvPr>
            <p:ph type="title"/>
          </p:nvPr>
        </p:nvSpPr>
        <p:spPr>
          <a:xfrm>
            <a:off x="2914650" y="1100138"/>
            <a:ext cx="7013575" cy="815975"/>
          </a:xfrm>
        </p:spPr>
        <p:txBody>
          <a:bodyPr/>
          <a:lstStyle/>
          <a:p>
            <a:pPr algn="ctr" eaLnBrk="1" hangingPunct="1"/>
            <a:r>
              <a:rPr lang="en-US" altLang="en-US" sz="3600"/>
              <a:t>Course Evaluation &amp; CE Certificate</a:t>
            </a:r>
          </a:p>
        </p:txBody>
      </p:sp>
      <p:sp>
        <p:nvSpPr>
          <p:cNvPr id="8" name="Content Placeholder 7">
            <a:extLst>
              <a:ext uri="{FF2B5EF4-FFF2-40B4-BE49-F238E27FC236}">
                <a16:creationId xmlns:a16="http://schemas.microsoft.com/office/drawing/2014/main" id="{4E496573-2A63-4B4C-80E5-7E9ABE62F99F}"/>
              </a:ext>
            </a:extLst>
          </p:cNvPr>
          <p:cNvSpPr>
            <a:spLocks noGrp="1"/>
          </p:cNvSpPr>
          <p:nvPr>
            <p:ph idx="1"/>
          </p:nvPr>
        </p:nvSpPr>
        <p:spPr>
          <a:xfrm>
            <a:off x="3449638" y="2286000"/>
            <a:ext cx="5400675" cy="2433638"/>
          </a:xfrm>
        </p:spPr>
        <p:txBody>
          <a:bodyPr rtlCol="0">
            <a:normAutofit fontScale="77500" lnSpcReduction="20000"/>
          </a:bodyPr>
          <a:lstStyle/>
          <a:p>
            <a:pPr>
              <a:buFont typeface="Wingdings" panose="05000000000000000000" pitchFamily="2" charset="2"/>
              <a:buChar char="v"/>
              <a:defRPr/>
            </a:pPr>
            <a:r>
              <a:rPr lang="en-US" b="1" dirty="0">
                <a:solidFill>
                  <a:schemeClr val="accent3">
                    <a:lumMod val="50000"/>
                  </a:schemeClr>
                </a:solidFill>
              </a:rPr>
              <a:t>Deadline is </a:t>
            </a:r>
            <a:r>
              <a:rPr lang="en-US" b="1" u="sng" dirty="0">
                <a:solidFill>
                  <a:schemeClr val="accent3">
                    <a:lumMod val="50000"/>
                  </a:schemeClr>
                </a:solidFill>
              </a:rPr>
              <a:t>December 24, 2020</a:t>
            </a:r>
          </a:p>
          <a:p>
            <a:pPr marL="0" indent="0">
              <a:buFont typeface="Arial" panose="020B0604020202020204" pitchFamily="34" charset="0"/>
              <a:buNone/>
              <a:defRPr/>
            </a:pPr>
            <a:endParaRPr lang="en-US" b="1" dirty="0">
              <a:solidFill>
                <a:srgbClr val="C00000"/>
              </a:solidFill>
            </a:endParaRPr>
          </a:p>
          <a:p>
            <a:pPr>
              <a:buFont typeface="Wingdings" panose="05000000000000000000" pitchFamily="2" charset="2"/>
              <a:buChar char="v"/>
              <a:defRPr/>
            </a:pPr>
            <a:r>
              <a:rPr lang="en-US" b="1" dirty="0">
                <a:hlinkClick r:id="rId3"/>
              </a:rPr>
              <a:t>www.learnondemand.org</a:t>
            </a:r>
            <a:endParaRPr lang="en-US" b="1" dirty="0"/>
          </a:p>
          <a:p>
            <a:pPr>
              <a:buFont typeface="Wingdings" panose="05000000000000000000" pitchFamily="2" charset="2"/>
              <a:buChar char="v"/>
              <a:defRPr/>
            </a:pPr>
            <a:endParaRPr lang="en-US" b="1" dirty="0"/>
          </a:p>
          <a:p>
            <a:pPr marL="0" indent="0">
              <a:buFont typeface="Arial" panose="020B0604020202020204" pitchFamily="34" charset="0"/>
              <a:buNone/>
              <a:defRPr/>
            </a:pPr>
            <a:endParaRPr lang="en-US" b="1" dirty="0"/>
          </a:p>
          <a:p>
            <a:pPr marL="0" indent="0" algn="ctr">
              <a:lnSpc>
                <a:spcPct val="150000"/>
              </a:lnSpc>
              <a:spcBef>
                <a:spcPts val="0"/>
              </a:spcBef>
              <a:buFont typeface="Arial" panose="020B0604020202020204" pitchFamily="34" charset="0"/>
              <a:buNone/>
              <a:defRPr/>
            </a:pPr>
            <a:r>
              <a:rPr lang="en-US" dirty="0">
                <a:solidFill>
                  <a:prstClr val="black"/>
                </a:solidFill>
                <a:latin typeface="Century Gothic" panose="020B0502020202020204" pitchFamily="34" charset="0"/>
              </a:rPr>
              <a:t>Questions about evaluations and/or certificates should be directed to </a:t>
            </a:r>
            <a:r>
              <a:rPr lang="en-US" b="1" dirty="0">
                <a:solidFill>
                  <a:srgbClr val="C00000"/>
                </a:solidFill>
                <a:latin typeface="Century Gothic" panose="020B0502020202020204" pitchFamily="34" charset="0"/>
              </a:rPr>
              <a:t>IDHIeducation@uams.edu</a:t>
            </a:r>
            <a:r>
              <a:rPr lang="en-US" dirty="0">
                <a:solidFill>
                  <a:prstClr val="black"/>
                </a:solidFill>
                <a:latin typeface="Century Gothic" panose="020B0502020202020204" pitchFamily="34" charset="0"/>
              </a:rPr>
              <a:t> </a:t>
            </a:r>
          </a:p>
          <a:p>
            <a:pPr marL="0" indent="0" algn="ctr">
              <a:lnSpc>
                <a:spcPct val="150000"/>
              </a:lnSpc>
              <a:spcBef>
                <a:spcPts val="0"/>
              </a:spcBef>
              <a:buFont typeface="Arial" panose="020B0604020202020204" pitchFamily="34" charset="0"/>
              <a:buNone/>
              <a:defRPr/>
            </a:pPr>
            <a:r>
              <a:rPr lang="en-US" dirty="0">
                <a:solidFill>
                  <a:prstClr val="black"/>
                </a:solidFill>
                <a:latin typeface="Century Gothic" panose="020B0502020202020204" pitchFamily="34" charset="0"/>
              </a:rPr>
              <a:t>or 1-855-234-3348 </a:t>
            </a:r>
          </a:p>
          <a:p>
            <a:pPr>
              <a:buFont typeface="Wingdings" panose="05000000000000000000" pitchFamily="2" charset="2"/>
              <a:buChar char="v"/>
              <a:defRPr/>
            </a:pPr>
            <a:endParaRPr lang="en-US" b="1" dirty="0"/>
          </a:p>
        </p:txBody>
      </p:sp>
      <p:pic>
        <p:nvPicPr>
          <p:cNvPr id="129027" name="Picture 5">
            <a:extLst>
              <a:ext uri="{FF2B5EF4-FFF2-40B4-BE49-F238E27FC236}">
                <a16:creationId xmlns:a16="http://schemas.microsoft.com/office/drawing/2014/main" id="{600D7E59-DE38-7549-96B0-A3B87B15F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9975" y="5838825"/>
            <a:ext cx="1714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4">
            <a:extLst>
              <a:ext uri="{FF2B5EF4-FFF2-40B4-BE49-F238E27FC236}">
                <a16:creationId xmlns:a16="http://schemas.microsoft.com/office/drawing/2014/main" id="{6F93027A-9146-8149-A360-1030E0F570B9}"/>
              </a:ext>
            </a:extLst>
          </p:cNvPr>
          <p:cNvPicPr>
            <a:picLocks noChangeAspect="1"/>
          </p:cNvPicPr>
          <p:nvPr/>
        </p:nvPicPr>
        <p:blipFill>
          <a:blip r:embed="rId5">
            <a:extLst>
              <a:ext uri="{28A0092B-C50C-407E-A947-70E740481C1C}">
                <a14:useLocalDpi xmlns:a14="http://schemas.microsoft.com/office/drawing/2010/main" val="0"/>
              </a:ext>
            </a:extLst>
          </a:blip>
          <a:srcRect l="1671" t="65202" r="92426" b="19655"/>
          <a:stretch>
            <a:fillRect/>
          </a:stretch>
        </p:blipFill>
        <p:spPr bwMode="auto">
          <a:xfrm>
            <a:off x="1543050" y="620713"/>
            <a:ext cx="183515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5">
            <a:extLst>
              <a:ext uri="{FF2B5EF4-FFF2-40B4-BE49-F238E27FC236}">
                <a16:creationId xmlns:a16="http://schemas.microsoft.com/office/drawing/2014/main" id="{EDEE88E1-3B32-B54A-88A6-FF091CE311F6}"/>
              </a:ext>
            </a:extLst>
          </p:cNvPr>
          <p:cNvPicPr>
            <a:picLocks noChangeAspect="1"/>
          </p:cNvPicPr>
          <p:nvPr/>
        </p:nvPicPr>
        <p:blipFill>
          <a:blip r:embed="rId6">
            <a:extLst>
              <a:ext uri="{28A0092B-C50C-407E-A947-70E740481C1C}">
                <a14:useLocalDpi xmlns:a14="http://schemas.microsoft.com/office/drawing/2010/main" val="0"/>
              </a:ext>
            </a:extLst>
          </a:blip>
          <a:srcRect l="2" t="27705" r="82407" b="63319"/>
          <a:stretch>
            <a:fillRect/>
          </a:stretch>
        </p:blipFill>
        <p:spPr bwMode="auto">
          <a:xfrm>
            <a:off x="1658938" y="5640388"/>
            <a:ext cx="38592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6">
            <a:extLst>
              <a:ext uri="{FF2B5EF4-FFF2-40B4-BE49-F238E27FC236}">
                <a16:creationId xmlns:a16="http://schemas.microsoft.com/office/drawing/2014/main" id="{383AA717-5D19-A94A-859C-679B15A9D8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5797550"/>
            <a:ext cx="2911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8">
            <a:extLst>
              <a:ext uri="{FF2B5EF4-FFF2-40B4-BE49-F238E27FC236}">
                <a16:creationId xmlns:a16="http://schemas.microsoft.com/office/drawing/2014/main" id="{69209C43-F7A3-CD41-A568-8596BAFA166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5797550"/>
            <a:ext cx="29146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38BD-85EF-8748-8B8A-4F05ECC36DDF}"/>
              </a:ext>
            </a:extLst>
          </p:cNvPr>
          <p:cNvSpPr>
            <a:spLocks noGrp="1"/>
          </p:cNvSpPr>
          <p:nvPr>
            <p:ph type="title"/>
          </p:nvPr>
        </p:nvSpPr>
        <p:spPr>
          <a:xfrm>
            <a:off x="323850" y="457200"/>
            <a:ext cx="11353800" cy="895350"/>
          </a:xfrm>
        </p:spPr>
        <p:txBody>
          <a:bodyPr/>
          <a:lstStyle/>
          <a:p>
            <a:pPr defTabSz="914377" eaLnBrk="1" fontAlgn="auto" hangingPunct="1">
              <a:spcAft>
                <a:spcPts val="0"/>
              </a:spcAft>
              <a:defRPr/>
            </a:pPr>
            <a:r>
              <a:rPr lang="en-US" dirty="0">
                <a:latin typeface="+mn-lt"/>
              </a:rPr>
              <a:t>Today’s Agenda</a:t>
            </a:r>
          </a:p>
        </p:txBody>
      </p:sp>
      <p:sp>
        <p:nvSpPr>
          <p:cNvPr id="4" name="Shape 181">
            <a:extLst>
              <a:ext uri="{FF2B5EF4-FFF2-40B4-BE49-F238E27FC236}">
                <a16:creationId xmlns:a16="http://schemas.microsoft.com/office/drawing/2014/main" id="{AF9D5CA5-4A81-8B40-99EE-F2DBD7712045}"/>
              </a:ext>
            </a:extLst>
          </p:cNvPr>
          <p:cNvSpPr txBox="1">
            <a:spLocks/>
          </p:cNvSpPr>
          <p:nvPr/>
        </p:nvSpPr>
        <p:spPr>
          <a:xfrm>
            <a:off x="323850" y="1549400"/>
            <a:ext cx="9344025" cy="5308600"/>
          </a:xfrm>
          <a:prstGeom prst="rect">
            <a:avLst/>
          </a:prstGeom>
        </p:spPr>
        <p:txBody>
          <a:bodyPr spcFirstLastPara="1" lIns="91425" tIns="91425" rIns="91425" bIns="91425"/>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defRPr/>
            </a:pPr>
            <a:r>
              <a:rPr lang="en-US" sz="1800" b="1" dirty="0">
                <a:solidFill>
                  <a:srgbClr val="70AD47">
                    <a:lumMod val="25000"/>
                  </a:srgbClr>
                </a:solidFill>
                <a:latin typeface="Open Sans" panose="020B0606030504020204" pitchFamily="34" charset="0"/>
                <a:ea typeface="Open Sans" panose="020B0606030504020204" pitchFamily="34" charset="0"/>
                <a:cs typeface="Open Sans" panose="020B0606030504020204" pitchFamily="34" charset="0"/>
              </a:rPr>
              <a:t>Didactic #1 (12 min</a:t>
            </a:r>
            <a:r>
              <a:rPr lang="es-ES" sz="1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18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Joy</a:t>
            </a:r>
            <a:r>
              <a:rPr lang="es-E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18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Himmel</a:t>
            </a:r>
            <a:r>
              <a:rPr lang="es-E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18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Psy.D</a:t>
            </a:r>
            <a:endParaRPr lang="es-ES" sz="18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1">
              <a:spcBef>
                <a:spcPts val="0"/>
              </a:spcBef>
              <a:spcAft>
                <a:spcPts val="600"/>
              </a:spcAft>
              <a:defRPr/>
            </a:pPr>
            <a:r>
              <a:rPr lang="en-US" sz="1800" b="1" dirty="0">
                <a:solidFill>
                  <a:prstClr val="black"/>
                </a:solidFill>
                <a:ea typeface="Open Sans" panose="020B0606030504020204" pitchFamily="34" charset="0"/>
                <a:cs typeface="Open Sans" panose="020B0606030504020204" pitchFamily="34" charset="0"/>
              </a:rPr>
              <a:t>Q&amp;A Follow-up </a:t>
            </a:r>
            <a:r>
              <a:rPr lang="en-US" sz="1800" dirty="0">
                <a:solidFill>
                  <a:prstClr val="black"/>
                </a:solidFill>
                <a:ea typeface="Open Sans" panose="020B0606030504020204" pitchFamily="34" charset="0"/>
                <a:cs typeface="Open Sans" panose="020B0606030504020204" pitchFamily="34" charset="0"/>
              </a:rPr>
              <a:t>(5 min)</a:t>
            </a:r>
            <a:r>
              <a:rPr lang="en-U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800" dirty="0">
                <a:solidFill>
                  <a:prstClr val="black"/>
                </a:solidFill>
                <a:ea typeface="Open Sans" panose="020B0606030504020204" pitchFamily="34" charset="0"/>
                <a:cs typeface="Open Sans" panose="020B0606030504020204" pitchFamily="34" charset="0"/>
              </a:rPr>
              <a:t>– Moderated by Dr. Christian </a:t>
            </a:r>
            <a:r>
              <a:rPr lang="en-US" sz="1800" dirty="0" err="1">
                <a:solidFill>
                  <a:prstClr val="black"/>
                </a:solidFill>
                <a:ea typeface="Open Sans" panose="020B0606030504020204" pitchFamily="34" charset="0"/>
                <a:cs typeface="Open Sans" panose="020B0606030504020204" pitchFamily="34" charset="0"/>
              </a:rPr>
              <a:t>Ramers</a:t>
            </a:r>
            <a:r>
              <a:rPr lang="en-US" sz="1800" dirty="0">
                <a:solidFill>
                  <a:prstClr val="black"/>
                </a:solidFill>
                <a:ea typeface="Open Sans" panose="020B0606030504020204" pitchFamily="34" charset="0"/>
                <a:cs typeface="Open Sans" panose="020B0606030504020204" pitchFamily="34" charset="0"/>
              </a:rPr>
              <a:t>.</a:t>
            </a:r>
          </a:p>
          <a:p>
            <a:pPr lvl="1">
              <a:spcBef>
                <a:spcPts val="0"/>
              </a:spcBef>
              <a:spcAft>
                <a:spcPts val="600"/>
              </a:spcAft>
              <a:defRPr/>
            </a:pPr>
            <a:endParaRPr lang="en-US" sz="1800" dirty="0">
              <a:solidFill>
                <a:prstClr val="black"/>
              </a:solidFill>
              <a:ea typeface="Open Sans" panose="020B0606030504020204" pitchFamily="34" charset="0"/>
              <a:cs typeface="Open Sans" panose="020B0606030504020204" pitchFamily="34" charset="0"/>
            </a:endParaRPr>
          </a:p>
          <a:p>
            <a:pPr>
              <a:spcBef>
                <a:spcPts val="0"/>
              </a:spcBef>
              <a:spcAft>
                <a:spcPts val="600"/>
              </a:spcAft>
              <a:defRPr/>
            </a:pPr>
            <a:r>
              <a:rPr lang="en-US" sz="1800" b="1" dirty="0">
                <a:solidFill>
                  <a:srgbClr val="70AD47">
                    <a:lumMod val="25000"/>
                  </a:srgbClr>
                </a:solidFill>
                <a:latin typeface="Open Sans" panose="020B0606030504020204" pitchFamily="34" charset="0"/>
                <a:ea typeface="Open Sans" panose="020B0606030504020204" pitchFamily="34" charset="0"/>
                <a:cs typeface="Open Sans" panose="020B0606030504020204" pitchFamily="34" charset="0"/>
              </a:rPr>
              <a:t>Didactic #2 (12 min</a:t>
            </a:r>
            <a:r>
              <a:rPr lang="es-ES" sz="1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18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Jay</a:t>
            </a:r>
            <a:r>
              <a:rPr lang="es-E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s-ES" sz="18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Ostrowski</a:t>
            </a:r>
            <a:endParaRPr lang="es-ES" sz="18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1">
              <a:spcBef>
                <a:spcPts val="0"/>
              </a:spcBef>
              <a:spcAft>
                <a:spcPts val="600"/>
              </a:spcAft>
              <a:defRPr/>
            </a:pPr>
            <a:r>
              <a:rPr lang="en-US" sz="1800" b="1" dirty="0">
                <a:solidFill>
                  <a:prstClr val="black"/>
                </a:solidFill>
                <a:ea typeface="Open Sans" panose="020B0606030504020204" pitchFamily="34" charset="0"/>
                <a:cs typeface="Open Sans" panose="020B0606030504020204" pitchFamily="34" charset="0"/>
              </a:rPr>
              <a:t>Q&amp;A Follow-up </a:t>
            </a:r>
            <a:r>
              <a:rPr lang="en-US" sz="1800" dirty="0">
                <a:solidFill>
                  <a:prstClr val="black"/>
                </a:solidFill>
                <a:ea typeface="Open Sans" panose="020B0606030504020204" pitchFamily="34" charset="0"/>
                <a:cs typeface="Open Sans" panose="020B0606030504020204" pitchFamily="34" charset="0"/>
              </a:rPr>
              <a:t>(5 min)</a:t>
            </a:r>
            <a:r>
              <a:rPr lang="en-U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800" dirty="0">
                <a:solidFill>
                  <a:prstClr val="black"/>
                </a:solidFill>
                <a:ea typeface="Open Sans" panose="020B0606030504020204" pitchFamily="34" charset="0"/>
                <a:cs typeface="Open Sans" panose="020B0606030504020204" pitchFamily="34" charset="0"/>
              </a:rPr>
              <a:t>– Moderated by Dr. Christian </a:t>
            </a:r>
            <a:r>
              <a:rPr lang="en-US" sz="1800" dirty="0" err="1">
                <a:solidFill>
                  <a:prstClr val="black"/>
                </a:solidFill>
                <a:ea typeface="Open Sans" panose="020B0606030504020204" pitchFamily="34" charset="0"/>
                <a:cs typeface="Open Sans" panose="020B0606030504020204" pitchFamily="34" charset="0"/>
              </a:rPr>
              <a:t>Ramers</a:t>
            </a:r>
            <a:r>
              <a:rPr lang="en-US" sz="1800" dirty="0">
                <a:solidFill>
                  <a:prstClr val="black"/>
                </a:solidFill>
                <a:ea typeface="Open Sans" panose="020B0606030504020204" pitchFamily="34" charset="0"/>
                <a:cs typeface="Open Sans" panose="020B0606030504020204" pitchFamily="34" charset="0"/>
              </a:rPr>
              <a:t>.</a:t>
            </a:r>
          </a:p>
          <a:p>
            <a:pPr marL="457200" lvl="1" indent="0">
              <a:spcBef>
                <a:spcPts val="0"/>
              </a:spcBef>
              <a:spcAft>
                <a:spcPts val="600"/>
              </a:spcAft>
              <a:buFont typeface="Arial" panose="020B0604020202020204" pitchFamily="34" charset="0"/>
              <a:buNone/>
              <a:defRPr/>
            </a:pPr>
            <a:endParaRPr lang="en-US" sz="1800" dirty="0">
              <a:solidFill>
                <a:prstClr val="black"/>
              </a:solidFill>
              <a:ea typeface="Open Sans" panose="020B0606030504020204" pitchFamily="34" charset="0"/>
              <a:cs typeface="Open Sans" panose="020B0606030504020204" pitchFamily="34" charset="0"/>
            </a:endParaRPr>
          </a:p>
          <a:p>
            <a:pPr>
              <a:spcBef>
                <a:spcPts val="0"/>
              </a:spcBef>
              <a:spcAft>
                <a:spcPts val="600"/>
              </a:spcAft>
              <a:defRPr/>
            </a:pPr>
            <a:r>
              <a:rPr lang="en-US" sz="1800" b="1" dirty="0">
                <a:solidFill>
                  <a:srgbClr val="70AD47">
                    <a:lumMod val="25000"/>
                  </a:srgbClr>
                </a:solidFill>
                <a:latin typeface="Open Sans" panose="020B0606030504020204" pitchFamily="34" charset="0"/>
                <a:ea typeface="Open Sans" panose="020B0606030504020204" pitchFamily="34" charset="0"/>
                <a:cs typeface="Open Sans" panose="020B0606030504020204" pitchFamily="34" charset="0"/>
              </a:rPr>
              <a:t>Didactic #3 (12 min) </a:t>
            </a:r>
            <a:r>
              <a:rPr lang="en-US" sz="1800" dirty="0">
                <a:solidFill>
                  <a:srgbClr val="70AD47">
                    <a:lumMod val="25000"/>
                  </a:srgbClr>
                </a:solidFill>
                <a:latin typeface="Open Sans" panose="020B0606030504020204" pitchFamily="34" charset="0"/>
                <a:ea typeface="Open Sans" panose="020B0606030504020204" pitchFamily="34" charset="0"/>
                <a:cs typeface="Open Sans" panose="020B0606030504020204" pitchFamily="34" charset="0"/>
              </a:rPr>
              <a:t>– Kathy </a:t>
            </a:r>
            <a:r>
              <a:rPr lang="en-US" sz="1800" dirty="0" err="1">
                <a:solidFill>
                  <a:srgbClr val="70AD47">
                    <a:lumMod val="25000"/>
                  </a:srgbClr>
                </a:solidFill>
                <a:latin typeface="Open Sans" panose="020B0606030504020204" pitchFamily="34" charset="0"/>
                <a:ea typeface="Open Sans" panose="020B0606030504020204" pitchFamily="34" charset="0"/>
                <a:cs typeface="Open Sans" panose="020B0606030504020204" pitchFamily="34" charset="0"/>
              </a:rPr>
              <a:t>Chorba</a:t>
            </a:r>
            <a:endParaRPr lang="en-US" sz="1800" dirty="0">
              <a:solidFill>
                <a:srgbClr val="70AD47">
                  <a:lumMod val="25000"/>
                </a:srgbClr>
              </a:solidFill>
              <a:latin typeface="Open Sans" panose="020B0606030504020204" pitchFamily="34" charset="0"/>
              <a:ea typeface="Open Sans" panose="020B0606030504020204" pitchFamily="34" charset="0"/>
              <a:cs typeface="Open Sans" panose="020B0606030504020204" pitchFamily="34" charset="0"/>
            </a:endParaRPr>
          </a:p>
          <a:p>
            <a:pPr lvl="1">
              <a:spcBef>
                <a:spcPts val="0"/>
              </a:spcBef>
              <a:spcAft>
                <a:spcPts val="600"/>
              </a:spcAft>
              <a:defRPr/>
            </a:pPr>
            <a:r>
              <a:rPr lang="en-US" sz="1800" b="1" dirty="0">
                <a:solidFill>
                  <a:prstClr val="black"/>
                </a:solidFill>
                <a:ea typeface="Open Sans" panose="020B0606030504020204" pitchFamily="34" charset="0"/>
                <a:cs typeface="Open Sans" panose="020B0606030504020204" pitchFamily="34" charset="0"/>
              </a:rPr>
              <a:t>Q&amp;A Follow-up </a:t>
            </a:r>
            <a:r>
              <a:rPr lang="en-US" sz="1800" dirty="0">
                <a:solidFill>
                  <a:prstClr val="black"/>
                </a:solidFill>
                <a:ea typeface="Open Sans" panose="020B0606030504020204" pitchFamily="34" charset="0"/>
                <a:cs typeface="Open Sans" panose="020B0606030504020204" pitchFamily="34" charset="0"/>
              </a:rPr>
              <a:t>(5 min)</a:t>
            </a:r>
            <a:r>
              <a:rPr lang="en-U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800" dirty="0">
                <a:solidFill>
                  <a:prstClr val="black"/>
                </a:solidFill>
                <a:ea typeface="Open Sans" panose="020B0606030504020204" pitchFamily="34" charset="0"/>
                <a:cs typeface="Open Sans" panose="020B0606030504020204" pitchFamily="34" charset="0"/>
              </a:rPr>
              <a:t>– Moderated by Dr. Christian </a:t>
            </a:r>
            <a:r>
              <a:rPr lang="en-US" sz="1800" dirty="0" err="1">
                <a:solidFill>
                  <a:prstClr val="black"/>
                </a:solidFill>
                <a:ea typeface="Open Sans" panose="020B0606030504020204" pitchFamily="34" charset="0"/>
                <a:cs typeface="Open Sans" panose="020B0606030504020204" pitchFamily="34" charset="0"/>
              </a:rPr>
              <a:t>Ramers</a:t>
            </a:r>
            <a:r>
              <a:rPr lang="en-US" sz="1800" dirty="0">
                <a:solidFill>
                  <a:prstClr val="black"/>
                </a:solidFill>
                <a:ea typeface="Open Sans" panose="020B0606030504020204" pitchFamily="34" charset="0"/>
                <a:cs typeface="Open Sans" panose="020B0606030504020204" pitchFamily="34" charset="0"/>
              </a:rPr>
              <a:t>.</a:t>
            </a:r>
          </a:p>
          <a:p>
            <a:pPr marL="457200" lvl="1" indent="0">
              <a:spcBef>
                <a:spcPts val="0"/>
              </a:spcBef>
              <a:spcAft>
                <a:spcPts val="600"/>
              </a:spcAft>
              <a:buFont typeface="Arial" panose="020B0604020202020204" pitchFamily="34" charset="0"/>
              <a:buNone/>
              <a:defRPr/>
            </a:pPr>
            <a:endParaRPr lang="en-US" sz="1800" b="1" dirty="0">
              <a:solidFill>
                <a:srgbClr val="70AD47">
                  <a:lumMod val="25000"/>
                </a:srgbClr>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spcAft>
                <a:spcPts val="600"/>
              </a:spcAft>
              <a:defRPr/>
            </a:pPr>
            <a:r>
              <a:rPr lang="en-US" sz="1800" b="1" dirty="0">
                <a:solidFill>
                  <a:srgbClr val="70AD47">
                    <a:lumMod val="25000"/>
                  </a:srgbClr>
                </a:solidFill>
                <a:latin typeface="Open Sans" panose="020B0606030504020204" pitchFamily="34" charset="0"/>
                <a:ea typeface="Open Sans" panose="020B0606030504020204" pitchFamily="34" charset="0"/>
                <a:cs typeface="Open Sans" panose="020B0606030504020204" pitchFamily="34" charset="0"/>
              </a:rPr>
              <a:t>Closing Remarks </a:t>
            </a:r>
            <a:r>
              <a:rPr lang="en-US" sz="1800" dirty="0">
                <a:solidFill>
                  <a:srgbClr val="70AD47">
                    <a:lumMod val="25000"/>
                  </a:srgbClr>
                </a:solidFill>
                <a:latin typeface="Open Sans" panose="020B0606030504020204" pitchFamily="34" charset="0"/>
                <a:ea typeface="Open Sans" panose="020B0606030504020204" pitchFamily="34" charset="0"/>
                <a:cs typeface="Open Sans" panose="020B0606030504020204" pitchFamily="34" charset="0"/>
              </a:rPr>
              <a:t>– Danielle Louder (4 min)</a:t>
            </a:r>
            <a:endParaRPr lang="en-US" sz="18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9FDFDD15-043C-2542-908A-4A2A67A46900}"/>
              </a:ext>
            </a:extLst>
          </p:cNvPr>
          <p:cNvSpPr>
            <a:spLocks noGrp="1" noChangeArrowheads="1"/>
          </p:cNvSpPr>
          <p:nvPr>
            <p:ph type="title"/>
          </p:nvPr>
        </p:nvSpPr>
        <p:spPr bwMode="auto">
          <a:xfrm>
            <a:off x="323850" y="457200"/>
            <a:ext cx="11353800" cy="89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a:ea typeface="Roboto"/>
              </a:rPr>
              <a:t>Facilitator Introduction</a:t>
            </a:r>
            <a:endParaRPr lang="en-US" altLang="en-US">
              <a:solidFill>
                <a:srgbClr val="FF0000"/>
              </a:solidFill>
              <a:ea typeface="Roboto"/>
            </a:endParaRPr>
          </a:p>
        </p:txBody>
      </p:sp>
      <p:pic>
        <p:nvPicPr>
          <p:cNvPr id="131074" name="Picture 3">
            <a:extLst>
              <a:ext uri="{FF2B5EF4-FFF2-40B4-BE49-F238E27FC236}">
                <a16:creationId xmlns:a16="http://schemas.microsoft.com/office/drawing/2014/main" id="{03277D95-9420-C04B-8E98-3DBC64604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09725"/>
            <a:ext cx="280987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Box 4">
            <a:extLst>
              <a:ext uri="{FF2B5EF4-FFF2-40B4-BE49-F238E27FC236}">
                <a16:creationId xmlns:a16="http://schemas.microsoft.com/office/drawing/2014/main" id="{12C0E6E1-8DA1-7045-A3F2-CA8CA5555F4C}"/>
              </a:ext>
            </a:extLst>
          </p:cNvPr>
          <p:cNvSpPr txBox="1">
            <a:spLocks noChangeArrowheads="1"/>
          </p:cNvSpPr>
          <p:nvPr/>
        </p:nvSpPr>
        <p:spPr bwMode="auto">
          <a:xfrm>
            <a:off x="3509963" y="1609725"/>
            <a:ext cx="8167687"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115000"/>
              </a:lnSpc>
              <a:spcAft>
                <a:spcPts val="1000"/>
              </a:spcAft>
            </a:pPr>
            <a:r>
              <a:rPr lang="en-US" altLang="en-US" b="1">
                <a:latin typeface="Calibri" panose="020F0502020204030204" pitchFamily="34" charset="0"/>
                <a:ea typeface="MS Mincho" panose="02020609040205080304" pitchFamily="49" charset="-128"/>
                <a:cs typeface="Times New Roman" panose="02020603050405020304" pitchFamily="18" charset="0"/>
              </a:rPr>
              <a:t>Christian B. Ramers, MD, MPH, AAHIVS – Biosketch</a:t>
            </a:r>
            <a:endParaRPr lang="en-US" altLang="en-US">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spcAft>
                <a:spcPts val="1000"/>
              </a:spcAft>
            </a:pPr>
            <a:r>
              <a:rPr lang="en-US" altLang="en-US" sz="1600">
                <a:latin typeface="Calibri" panose="020F0502020204030204" pitchFamily="34" charset="0"/>
                <a:ea typeface="MS Mincho" panose="02020609040205080304" pitchFamily="49" charset="-128"/>
                <a:cs typeface="Times New Roman" panose="02020603050405020304" pitchFamily="18" charset="0"/>
              </a:rPr>
              <a:t>Dr. Ramers is the Chief of Population Health and Director of Graduate Medical Education at the Family Health Centers of San Diego (FHCSD), a large Federally Qualified Health Center (FQHC) system serving nearly 200,000 medically underserved individuals throughout San Diego county.  He is board certified in Internal Medicine, Infectious Diseases, and Addiction Medicine, and is particularly interested in HIV, HBV, HCV, and service of medically underserved, immigrant, and refugee populations.  He co-chairs the California Chapter of the American Academy of HIV Medicine and has advocated for HIV/HCV care at the state legislative level.  He has served as a consultant for CDC-sponsored HIV/HBV/HCV educational projects in Asia and Africa.  Since 2018 he has served as the Senior Clinical Advisor for the Clinton Health Access Initiative’s Global Hepatitis Program, working to eliminate HBV and HCV in seven partner countries in Asia and Africa.  </a:t>
            </a:r>
          </a:p>
          <a:p>
            <a:endParaRPr lang="en-US" altLang="en-US">
              <a:ea typeface="MS Mincho" panose="02020609040205080304" pitchFamily="49" charset="-128"/>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30D3B-6E7A-4589-84F4-A7979D72F880}"/>
              </a:ext>
            </a:extLst>
          </p:cNvPr>
          <p:cNvSpPr>
            <a:spLocks noGrp="1"/>
          </p:cNvSpPr>
          <p:nvPr>
            <p:ph type="title"/>
          </p:nvPr>
        </p:nvSpPr>
        <p:spPr>
          <a:xfrm>
            <a:off x="5647942" y="988741"/>
            <a:ext cx="4416566" cy="4880518"/>
          </a:xfrm>
          <a:noFill/>
          <a:ln>
            <a:noFill/>
          </a:ln>
        </p:spPr>
        <p:txBody>
          <a:bodyPr vert="horz" wrap="square" lIns="274320" tIns="182880" rIns="274320" bIns="182880" rtlCol="0" anchor="ctr" anchorCtr="1">
            <a:normAutofit/>
          </a:bodyPr>
          <a:lstStyle/>
          <a:p>
            <a:pPr algn="l">
              <a:lnSpc>
                <a:spcPct val="90000"/>
              </a:lnSpc>
              <a:spcBef>
                <a:spcPct val="0"/>
              </a:spcBef>
            </a:pPr>
            <a:r>
              <a:rPr lang="en-US" sz="3200" dirty="0">
                <a:solidFill>
                  <a:schemeClr val="tx1"/>
                </a:solidFill>
                <a:effectLst/>
                <a:latin typeface="Segoe UI" panose="020B0502040204020203" pitchFamily="34" charset="0"/>
              </a:rPr>
              <a:t>setting Your Campus Telemental Health Program Up for Long Term Success</a:t>
            </a:r>
            <a:endParaRPr lang="en-US" sz="3200" b="1" i="1" dirty="0">
              <a:solidFill>
                <a:schemeClr val="tx1"/>
              </a:solidFill>
            </a:endParaRPr>
          </a:p>
        </p:txBody>
      </p:sp>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078992"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eaLnBrk="1" hangingPunct="1"/>
            <a:endParaRPr lang="en-US" dirty="0">
              <a:solidFill>
                <a:srgbClr val="9BAFB5"/>
              </a:solidFill>
              <a:latin typeface="Gill Sans MT" panose="020B0502020104020203"/>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2992" y="0"/>
            <a:ext cx="241173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ext Placeholder 2">
            <a:extLst>
              <a:ext uri="{FF2B5EF4-FFF2-40B4-BE49-F238E27FC236}">
                <a16:creationId xmlns:a16="http://schemas.microsoft.com/office/drawing/2014/main" id="{161C0EFF-08D0-4FB4-B8CE-42EE64C0F741}"/>
              </a:ext>
            </a:extLst>
          </p:cNvPr>
          <p:cNvSpPr>
            <a:spLocks noGrp="1"/>
          </p:cNvSpPr>
          <p:nvPr>
            <p:ph type="body" sz="quarter" idx="10"/>
          </p:nvPr>
        </p:nvSpPr>
        <p:spPr>
          <a:xfrm>
            <a:off x="2924775" y="2007220"/>
            <a:ext cx="1768164" cy="2843560"/>
          </a:xfrm>
        </p:spPr>
        <p:txBody>
          <a:bodyPr vert="horz" lIns="91440" tIns="45720" rIns="91440" bIns="45720" rtlCol="0" anchor="ctr">
            <a:normAutofit/>
          </a:bodyPr>
          <a:lstStyle/>
          <a:p>
            <a:pPr algn="r">
              <a:lnSpc>
                <a:spcPct val="100000"/>
              </a:lnSpc>
              <a:spcBef>
                <a:spcPts val="1000"/>
              </a:spcBef>
            </a:pPr>
            <a:r>
              <a:rPr lang="en-US" sz="2000" b="1" dirty="0"/>
              <a:t>December  2020</a:t>
            </a:r>
          </a:p>
        </p:txBody>
      </p:sp>
    </p:spTree>
    <p:custDataLst>
      <p:tags r:id="rId1"/>
    </p:custDataLst>
    <p:extLst>
      <p:ext uri="{BB962C8B-B14F-4D97-AF65-F5344CB8AC3E}">
        <p14:creationId xmlns:p14="http://schemas.microsoft.com/office/powerpoint/2010/main" val="240323918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
            <a:extLst>
              <a:ext uri="{FF2B5EF4-FFF2-40B4-BE49-F238E27FC236}">
                <a16:creationId xmlns:a16="http://schemas.microsoft.com/office/drawing/2014/main" id="{5DA3607C-3FC6-4FE5-9D5A-14BDA4845F9B}"/>
              </a:ext>
            </a:extLst>
          </p:cNvPr>
          <p:cNvSpPr>
            <a:spLocks noGrp="1"/>
          </p:cNvSpPr>
          <p:nvPr>
            <p:ph idx="15"/>
          </p:nvPr>
        </p:nvSpPr>
        <p:spPr/>
        <p:txBody>
          <a:bodyPr/>
          <a:lstStyle/>
          <a:p>
            <a:r>
              <a:rPr lang="en-US" dirty="0"/>
              <a:t>American College Health COVID-19 Task Force</a:t>
            </a:r>
          </a:p>
          <a:p>
            <a:r>
              <a:rPr lang="en-US" dirty="0"/>
              <a:t>AAAHC Site Surveyor and Board Member</a:t>
            </a:r>
          </a:p>
        </p:txBody>
      </p:sp>
      <p:sp>
        <p:nvSpPr>
          <p:cNvPr id="17" name="Text Placeholder 2">
            <a:extLst>
              <a:ext uri="{FF2B5EF4-FFF2-40B4-BE49-F238E27FC236}">
                <a16:creationId xmlns:a16="http://schemas.microsoft.com/office/drawing/2014/main" id="{189601A9-FCDC-4D3F-BA8D-0E93AB7BA927}"/>
              </a:ext>
            </a:extLst>
          </p:cNvPr>
          <p:cNvSpPr>
            <a:spLocks noGrp="1"/>
          </p:cNvSpPr>
          <p:nvPr>
            <p:ph type="body" sz="quarter" idx="12"/>
          </p:nvPr>
        </p:nvSpPr>
        <p:spPr/>
        <p:txBody>
          <a:bodyPr/>
          <a:lstStyle/>
          <a:p>
            <a:endParaRPr lang="en-US" dirty="0"/>
          </a:p>
        </p:txBody>
      </p:sp>
      <p:sp>
        <p:nvSpPr>
          <p:cNvPr id="19" name="Text Placeholder 3">
            <a:extLst>
              <a:ext uri="{FF2B5EF4-FFF2-40B4-BE49-F238E27FC236}">
                <a16:creationId xmlns:a16="http://schemas.microsoft.com/office/drawing/2014/main" id="{D7BFD28C-C488-4F39-810B-C7F230286B1A}"/>
              </a:ext>
            </a:extLst>
          </p:cNvPr>
          <p:cNvSpPr>
            <a:spLocks noGrp="1"/>
          </p:cNvSpPr>
          <p:nvPr>
            <p:ph type="body" sz="quarter" idx="13"/>
          </p:nvPr>
        </p:nvSpPr>
        <p:spPr/>
        <p:txBody>
          <a:bodyPr/>
          <a:lstStyle/>
          <a:p>
            <a:endParaRPr lang="en-US" dirty="0"/>
          </a:p>
        </p:txBody>
      </p:sp>
      <p:sp>
        <p:nvSpPr>
          <p:cNvPr id="3" name="Title 2">
            <a:extLst>
              <a:ext uri="{FF2B5EF4-FFF2-40B4-BE49-F238E27FC236}">
                <a16:creationId xmlns:a16="http://schemas.microsoft.com/office/drawing/2014/main" id="{7D7AE664-3C07-1C45-8713-348693DCB54A}"/>
              </a:ext>
            </a:extLst>
          </p:cNvPr>
          <p:cNvSpPr>
            <a:spLocks noGrp="1"/>
          </p:cNvSpPr>
          <p:nvPr>
            <p:ph type="title"/>
          </p:nvPr>
        </p:nvSpPr>
        <p:spPr/>
        <p:txBody>
          <a:bodyPr anchor="b">
            <a:normAutofit/>
          </a:bodyPr>
          <a:lstStyle/>
          <a:p>
            <a:r>
              <a:rPr lang="en-US" sz="3100" dirty="0"/>
              <a:t>Joy Himmel, Psy.D, LCPC, NCC, RN,FACHA</a:t>
            </a:r>
            <a:br>
              <a:rPr lang="en-US" sz="3100" dirty="0"/>
            </a:br>
            <a:endParaRPr lang="en-US" sz="3100" dirty="0"/>
          </a:p>
        </p:txBody>
      </p:sp>
      <p:sp>
        <p:nvSpPr>
          <p:cNvPr id="6" name="Slide Number Placeholder 5">
            <a:extLst>
              <a:ext uri="{FF2B5EF4-FFF2-40B4-BE49-F238E27FC236}">
                <a16:creationId xmlns:a16="http://schemas.microsoft.com/office/drawing/2014/main" id="{733439B4-CCF5-B14B-A258-48DF8396BDCB}"/>
              </a:ext>
            </a:extLst>
          </p:cNvPr>
          <p:cNvSpPr>
            <a:spLocks noGrp="1"/>
          </p:cNvSpPr>
          <p:nvPr>
            <p:ph type="sldNum" sz="quarter" idx="18"/>
          </p:nvPr>
        </p:nvSpPr>
        <p:spPr/>
        <p:txBody>
          <a:bodyPr anchor="ctr">
            <a:normAutofit lnSpcReduction="10000"/>
          </a:bodyPr>
          <a:lstStyle/>
          <a:p>
            <a:pPr eaLnBrk="1" hangingPunct="1">
              <a:spcAft>
                <a:spcPts val="600"/>
              </a:spcAft>
            </a:pPr>
            <a:fld id="{C2A8E673-5187-4080-BCA9-24A336830D1D}" type="slidenum">
              <a:rPr lang="en-CA">
                <a:latin typeface="Arial" pitchFamily="34" charset="0"/>
                <a:cs typeface="Arial" pitchFamily="34" charset="0"/>
              </a:rPr>
              <a:pPr eaLnBrk="1" hangingPunct="1">
                <a:spcAft>
                  <a:spcPts val="600"/>
                </a:spcAft>
              </a:pPr>
              <a:t>17</a:t>
            </a:fld>
            <a:endParaRPr lang="en-CA" dirty="0">
              <a:latin typeface="Arial" pitchFamily="34" charset="0"/>
              <a:cs typeface="Arial" pitchFamily="34" charset="0"/>
            </a:endParaRPr>
          </a:p>
        </p:txBody>
      </p:sp>
      <p:pic>
        <p:nvPicPr>
          <p:cNvPr id="10" name="Picture 2">
            <a:extLst>
              <a:ext uri="{FF2B5EF4-FFF2-40B4-BE49-F238E27FC236}">
                <a16:creationId xmlns:a16="http://schemas.microsoft.com/office/drawing/2014/main" id="{1CDF59A9-B830-4EBF-9543-70EFD6F8D9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050" r="-4" b="9796"/>
          <a:stretch/>
        </p:blipFill>
        <p:spPr>
          <a:xfrm>
            <a:off x="6076406" y="2033762"/>
            <a:ext cx="3971540" cy="4138438"/>
          </a:xfrm>
          <a:prstGeom prst="rect">
            <a:avLst/>
          </a:prstGeom>
          <a:noFill/>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95568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0701"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prstClr val="white"/>
              </a:solidFill>
              <a:latin typeface="Calibri" panose="020F0502020204030204"/>
            </a:endParaRPr>
          </a:p>
        </p:txBody>
      </p:sp>
      <p:pic>
        <p:nvPicPr>
          <p:cNvPr id="17" name="Picture 16">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9" name="Title 8">
            <a:extLst>
              <a:ext uri="{FF2B5EF4-FFF2-40B4-BE49-F238E27FC236}">
                <a16:creationId xmlns:a16="http://schemas.microsoft.com/office/drawing/2014/main" id="{8D45A761-B9B0-45F9-89A9-C04EC98C22E6}"/>
              </a:ext>
            </a:extLst>
          </p:cNvPr>
          <p:cNvSpPr>
            <a:spLocks noGrp="1"/>
          </p:cNvSpPr>
          <p:nvPr>
            <p:ph type="title"/>
          </p:nvPr>
        </p:nvSpPr>
        <p:spPr>
          <a:xfrm>
            <a:off x="2408420" y="826681"/>
            <a:ext cx="7375161" cy="1325563"/>
          </a:xfrm>
        </p:spPr>
        <p:txBody>
          <a:bodyPr>
            <a:normAutofit/>
          </a:bodyPr>
          <a:lstStyle/>
          <a:p>
            <a:pPr algn="ctr"/>
            <a:r>
              <a:rPr lang="en-US" sz="3500" dirty="0">
                <a:solidFill>
                  <a:srgbClr val="FFFFFF"/>
                </a:solidFill>
              </a:rPr>
              <a:t>Objectives</a:t>
            </a:r>
          </a:p>
        </p:txBody>
      </p:sp>
      <p:sp>
        <p:nvSpPr>
          <p:cNvPr id="10" name="Content Placeholder 9">
            <a:extLst>
              <a:ext uri="{FF2B5EF4-FFF2-40B4-BE49-F238E27FC236}">
                <a16:creationId xmlns:a16="http://schemas.microsoft.com/office/drawing/2014/main" id="{C56C67B0-4BDF-44F6-8F15-270C2943920D}"/>
              </a:ext>
            </a:extLst>
          </p:cNvPr>
          <p:cNvSpPr>
            <a:spLocks noGrp="1"/>
          </p:cNvSpPr>
          <p:nvPr>
            <p:ph idx="1"/>
          </p:nvPr>
        </p:nvSpPr>
        <p:spPr>
          <a:xfrm>
            <a:off x="2408420" y="2753936"/>
            <a:ext cx="7375161" cy="3968597"/>
          </a:xfrm>
        </p:spPr>
        <p:txBody>
          <a:bodyPr>
            <a:normAutofit/>
          </a:bodyPr>
          <a:lstStyle/>
          <a:p>
            <a:r>
              <a:rPr lang="en-US" dirty="0">
                <a:latin typeface="Calibri" panose="020F0502020204030204" pitchFamily="34" charset="0"/>
                <a:cs typeface="Calibri" panose="020F0502020204030204" pitchFamily="34" charset="0"/>
              </a:rPr>
              <a:t>Describe the ongoing benefits and challenges of sustaining telehealth services.</a:t>
            </a:r>
          </a:p>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Identify how accreditation standards apply to telemental health services</a:t>
            </a:r>
          </a:p>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Describe future mental health services models</a:t>
            </a:r>
          </a:p>
          <a:p>
            <a:endParaRPr lang="en-US" sz="1700" dirty="0">
              <a:solidFill>
                <a:srgbClr val="000000"/>
              </a:solidFill>
            </a:endParaRPr>
          </a:p>
        </p:txBody>
      </p:sp>
      <p:sp>
        <p:nvSpPr>
          <p:cNvPr id="7" name="Footer Placeholder 6">
            <a:extLst>
              <a:ext uri="{FF2B5EF4-FFF2-40B4-BE49-F238E27FC236}">
                <a16:creationId xmlns:a16="http://schemas.microsoft.com/office/drawing/2014/main" id="{04DDF391-530E-43FC-A7CE-BFB8A2CDEBA4}"/>
              </a:ext>
            </a:extLst>
          </p:cNvPr>
          <p:cNvSpPr>
            <a:spLocks noGrp="1"/>
          </p:cNvSpPr>
          <p:nvPr>
            <p:ph type="ftr" sz="quarter" idx="11"/>
          </p:nvPr>
        </p:nvSpPr>
        <p:spPr>
          <a:xfrm>
            <a:off x="2128246" y="6223703"/>
            <a:ext cx="4938563" cy="314067"/>
          </a:xfrm>
        </p:spPr>
        <p:txBody>
          <a:bodyPr>
            <a:normAutofit/>
          </a:bodyPr>
          <a:lstStyle/>
          <a:p>
            <a:pPr algn="l" eaLnBrk="1" hangingPunct="1">
              <a:spcAft>
                <a:spcPts val="600"/>
              </a:spcAft>
            </a:pPr>
            <a:r>
              <a:rPr lang="en-US" sz="900" dirty="0">
                <a:solidFill>
                  <a:srgbClr val="898989"/>
                </a:solidFill>
                <a:latin typeface="Arial" pitchFamily="34" charset="0"/>
                <a:cs typeface="Arial" pitchFamily="34" charset="0"/>
              </a:rPr>
              <a:t>©2020 Accreditation Association for Ambulatory Health Care, Inc. All rights reserved.</a:t>
            </a:r>
          </a:p>
        </p:txBody>
      </p:sp>
      <p:sp>
        <p:nvSpPr>
          <p:cNvPr id="8" name="Slide Number Placeholder 7">
            <a:extLst>
              <a:ext uri="{FF2B5EF4-FFF2-40B4-BE49-F238E27FC236}">
                <a16:creationId xmlns:a16="http://schemas.microsoft.com/office/drawing/2014/main" id="{57534430-6CD8-440A-AA84-DD0E842068CD}"/>
              </a:ext>
            </a:extLst>
          </p:cNvPr>
          <p:cNvSpPr>
            <a:spLocks noGrp="1"/>
          </p:cNvSpPr>
          <p:nvPr>
            <p:ph type="sldNum" sz="quarter" idx="12"/>
          </p:nvPr>
        </p:nvSpPr>
        <p:spPr>
          <a:xfrm>
            <a:off x="9643447" y="6223703"/>
            <a:ext cx="428046" cy="314067"/>
          </a:xfrm>
        </p:spPr>
        <p:txBody>
          <a:bodyPr>
            <a:normAutofit/>
          </a:bodyPr>
          <a:lstStyle/>
          <a:p>
            <a:pPr eaLnBrk="1" hangingPunct="1">
              <a:spcAft>
                <a:spcPts val="600"/>
              </a:spcAft>
            </a:pPr>
            <a:fld id="{C2A8E673-5187-4080-BCA9-24A336830D1D}" type="slidenum">
              <a:rPr lang="en-CA" sz="900">
                <a:solidFill>
                  <a:srgbClr val="898989"/>
                </a:solidFill>
                <a:latin typeface="Arial" pitchFamily="34" charset="0"/>
                <a:cs typeface="Arial" pitchFamily="34" charset="0"/>
              </a:rPr>
              <a:pPr eaLnBrk="1" hangingPunct="1">
                <a:spcAft>
                  <a:spcPts val="600"/>
                </a:spcAft>
              </a:pPr>
              <a:t>18</a:t>
            </a:fld>
            <a:endParaRPr lang="en-CA" sz="900" dirty="0">
              <a:solidFill>
                <a:srgbClr val="898989"/>
              </a:solidFill>
              <a:latin typeface="Arial" pitchFamily="34" charset="0"/>
              <a:cs typeface="Arial" pitchFamily="34" charset="0"/>
            </a:endParaRPr>
          </a:p>
        </p:txBody>
      </p:sp>
    </p:spTree>
    <p:extLst>
      <p:ext uri="{BB962C8B-B14F-4D97-AF65-F5344CB8AC3E}">
        <p14:creationId xmlns:p14="http://schemas.microsoft.com/office/powerpoint/2010/main" val="1233988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2"/>
            <a:ext cx="9144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21" name="Rectangle 20">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918510"/>
            <a:ext cx="9144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E5EA9194-52E8-4A1A-8CE8-FDA0F8B45178}"/>
              </a:ext>
            </a:extLst>
          </p:cNvPr>
          <p:cNvSpPr>
            <a:spLocks noGrp="1"/>
          </p:cNvSpPr>
          <p:nvPr>
            <p:ph type="title"/>
          </p:nvPr>
        </p:nvSpPr>
        <p:spPr>
          <a:xfrm>
            <a:off x="2724150" y="4269282"/>
            <a:ext cx="6743700" cy="1264762"/>
          </a:xfrm>
        </p:spPr>
        <p:txBody>
          <a:bodyPr vert="horz" lIns="274320" tIns="182880" rIns="274320" bIns="182880" rtlCol="0" anchor="ctr" anchorCtr="1">
            <a:normAutofit fontScale="90000"/>
          </a:bodyPr>
          <a:lstStyle/>
          <a:p>
            <a:r>
              <a:rPr lang="en-US" sz="2800" dirty="0">
                <a:solidFill>
                  <a:srgbClr val="262626"/>
                </a:solidFill>
              </a:rPr>
              <a:t>Internet Access</a:t>
            </a:r>
            <a:br>
              <a:rPr lang="en-US" sz="2800" dirty="0">
                <a:solidFill>
                  <a:srgbClr val="262626"/>
                </a:solidFill>
              </a:rPr>
            </a:br>
            <a:r>
              <a:rPr lang="en-US" sz="2800" dirty="0">
                <a:solidFill>
                  <a:schemeClr val="tx1"/>
                </a:solidFill>
                <a:latin typeface="+mn-lt"/>
                <a:ea typeface="+mn-ea"/>
                <a:cs typeface="+mn-cs"/>
              </a:rPr>
              <a:t>Pew Research Center surveys, 2001 – 2019. </a:t>
            </a:r>
            <a:endParaRPr lang="en-US" sz="2800" dirty="0">
              <a:solidFill>
                <a:srgbClr val="262626"/>
              </a:solidFill>
            </a:endParaRPr>
          </a:p>
        </p:txBody>
      </p:sp>
      <p:sp>
        <p:nvSpPr>
          <p:cNvPr id="5" name="Slide Number Placeholder 4">
            <a:extLst>
              <a:ext uri="{FF2B5EF4-FFF2-40B4-BE49-F238E27FC236}">
                <a16:creationId xmlns:a16="http://schemas.microsoft.com/office/drawing/2014/main" id="{C3A1B07F-2AFD-452C-962C-8B8AD9ECAFDF}"/>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a:latin typeface="Gill Sans MT" panose="020B0502020104020203"/>
                <a:cs typeface="Arial" pitchFamily="34" charset="0"/>
              </a:rPr>
              <a:pPr defTabSz="457200" eaLnBrk="1" hangingPunct="1">
                <a:lnSpc>
                  <a:spcPct val="90000"/>
                </a:lnSpc>
                <a:spcAft>
                  <a:spcPts val="600"/>
                </a:spcAft>
              </a:pPr>
              <a:t>19</a:t>
            </a:fld>
            <a:endParaRPr lang="en-US" dirty="0">
              <a:latin typeface="Gill Sans MT" panose="020B0502020104020203"/>
              <a:cs typeface="Arial" pitchFamily="34" charset="0"/>
            </a:endParaRPr>
          </a:p>
        </p:txBody>
      </p:sp>
      <p:graphicFrame>
        <p:nvGraphicFramePr>
          <p:cNvPr id="7" name="Chart 6">
            <a:extLst>
              <a:ext uri="{FF2B5EF4-FFF2-40B4-BE49-F238E27FC236}">
                <a16:creationId xmlns:a16="http://schemas.microsoft.com/office/drawing/2014/main" id="{92E9F122-F410-498E-94B4-DB15271B286C}"/>
              </a:ext>
            </a:extLst>
          </p:cNvPr>
          <p:cNvGraphicFramePr/>
          <p:nvPr/>
        </p:nvGraphicFramePr>
        <p:xfrm>
          <a:off x="3545396" y="640079"/>
          <a:ext cx="5101209" cy="3301307"/>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966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586FB-0658-0141-8785-CC662160EC94}"/>
              </a:ext>
            </a:extLst>
          </p:cNvPr>
          <p:cNvSpPr>
            <a:spLocks noGrp="1"/>
          </p:cNvSpPr>
          <p:nvPr>
            <p:ph type="title"/>
          </p:nvPr>
        </p:nvSpPr>
        <p:spPr>
          <a:xfrm>
            <a:off x="323850" y="457200"/>
            <a:ext cx="11353800" cy="895350"/>
          </a:xfrm>
        </p:spPr>
        <p:txBody>
          <a:bodyPr/>
          <a:lstStyle/>
          <a:p>
            <a:pPr algn="ctr" defTabSz="914377" eaLnBrk="1" fontAlgn="auto" hangingPunct="1">
              <a:spcAft>
                <a:spcPts val="0"/>
              </a:spcAft>
              <a:defRPr/>
            </a:pPr>
            <a:r>
              <a:rPr lang="en-US" dirty="0">
                <a:latin typeface="+mn-lt"/>
              </a:rPr>
              <a:t>NCTRC</a:t>
            </a:r>
            <a:r>
              <a:rPr lang="en-US" dirty="0"/>
              <a:t> Telehealth Hack Data</a:t>
            </a:r>
          </a:p>
        </p:txBody>
      </p:sp>
      <p:sp>
        <p:nvSpPr>
          <p:cNvPr id="117762" name="Content Placeholder 3">
            <a:extLst>
              <a:ext uri="{FF2B5EF4-FFF2-40B4-BE49-F238E27FC236}">
                <a16:creationId xmlns:a16="http://schemas.microsoft.com/office/drawing/2014/main" id="{D9A96F9B-4C5E-364E-B383-C3B7ED28751F}"/>
              </a:ext>
            </a:extLst>
          </p:cNvPr>
          <p:cNvSpPr txBox="1">
            <a:spLocks noChangeArrowheads="1"/>
          </p:cNvSpPr>
          <p:nvPr/>
        </p:nvSpPr>
        <p:spPr bwMode="auto">
          <a:xfrm>
            <a:off x="609600" y="1576388"/>
            <a:ext cx="1097280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20000"/>
              </a:spcBef>
              <a:buSzPct val="125000"/>
              <a:buFont typeface="Arial" panose="020B0604020202020204" pitchFamily="34" charset="0"/>
              <a:buChar char="•"/>
            </a:pPr>
            <a:r>
              <a:rPr lang="en-US" altLang="en-US">
                <a:solidFill>
                  <a:srgbClr val="02050A"/>
                </a:solidFill>
                <a:latin typeface="Open Sans"/>
                <a:ea typeface="Open Sans"/>
                <a:cs typeface="Open Sans"/>
              </a:rPr>
              <a:t>The National Consortium of Telehealth Resource Centers collects registration, participation, questions/answers, chat comments, and poll responses for this program and shares this data with the HHS – Health Resources and Services Administration (HRSA). </a:t>
            </a:r>
            <a:r>
              <a:rPr lang="en-US" altLang="en-US" b="1">
                <a:solidFill>
                  <a:srgbClr val="1C2B12"/>
                </a:solidFill>
                <a:latin typeface="Open Sans"/>
                <a:ea typeface="Open Sans"/>
                <a:cs typeface="Open Sans"/>
              </a:rPr>
              <a:t>Your individual data will be kept confidential. </a:t>
            </a:r>
            <a:r>
              <a:rPr lang="en-US" altLang="en-US">
                <a:solidFill>
                  <a:srgbClr val="02050A"/>
                </a:solidFill>
                <a:latin typeface="Open Sans"/>
                <a:ea typeface="Open Sans"/>
                <a:cs typeface="Open Sans"/>
              </a:rPr>
              <a:t>These data may be used for reports, maps, communications, surveys, quality assurance, evaluation, research, and to inform new initiatives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1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14" name="Rectangle 1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0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15897229-0232-42F2-9B98-3536EE47936B}"/>
              </a:ext>
            </a:extLst>
          </p:cNvPr>
          <p:cNvSpPr>
            <a:spLocks noGrp="1"/>
          </p:cNvSpPr>
          <p:nvPr>
            <p:ph type="title"/>
          </p:nvPr>
        </p:nvSpPr>
        <p:spPr>
          <a:xfrm>
            <a:off x="3197352" y="187452"/>
            <a:ext cx="5797296" cy="873252"/>
          </a:xfrm>
          <a:solidFill>
            <a:srgbClr val="FFFFFF"/>
          </a:solidFill>
        </p:spPr>
        <p:txBody>
          <a:bodyPr vert="horz" lIns="182880" tIns="182880" rIns="182880" bIns="182880" rtlCol="0" anchor="ctr" anchorCtr="0">
            <a:normAutofit/>
          </a:bodyPr>
          <a:lstStyle/>
          <a:p>
            <a:r>
              <a:rPr lang="en-US" sz="2800" dirty="0">
                <a:solidFill>
                  <a:srgbClr val="262626"/>
                </a:solidFill>
              </a:rPr>
              <a:t>Spring 2020</a:t>
            </a:r>
          </a:p>
        </p:txBody>
      </p:sp>
      <p:sp>
        <p:nvSpPr>
          <p:cNvPr id="2" name="Content Placeholder 1">
            <a:extLst>
              <a:ext uri="{FF2B5EF4-FFF2-40B4-BE49-F238E27FC236}">
                <a16:creationId xmlns:a16="http://schemas.microsoft.com/office/drawing/2014/main" id="{E0B9892A-06FC-4DDF-B675-C5AEFB34CA69}"/>
              </a:ext>
            </a:extLst>
          </p:cNvPr>
          <p:cNvSpPr>
            <a:spLocks noGrp="1"/>
          </p:cNvSpPr>
          <p:nvPr>
            <p:ph idx="1"/>
          </p:nvPr>
        </p:nvSpPr>
        <p:spPr>
          <a:xfrm>
            <a:off x="2461261" y="1508760"/>
            <a:ext cx="7131930" cy="4101084"/>
          </a:xfrm>
        </p:spPr>
        <p:txBody>
          <a:bodyPr vert="horz" lIns="91440" tIns="45720" rIns="91440" bIns="45720" rtlCol="0">
            <a:normAutofit/>
          </a:bodyPr>
          <a:lstStyle/>
          <a:p>
            <a:r>
              <a:rPr lang="en-US" sz="2000" dirty="0">
                <a:solidFill>
                  <a:srgbClr val="404040"/>
                </a:solidFill>
              </a:rPr>
              <a:t>Of the 41.8 percent of students who attempted to seek mental health care during the pandemic, 23.3 percent said it had been “much more difficult” to access care, and 36.8 percent said it was “somewhat more difficult” (ACHA.org)</a:t>
            </a:r>
          </a:p>
          <a:p>
            <a:pPr marL="0"/>
            <a:endParaRPr lang="en-US" sz="2000" dirty="0">
              <a:solidFill>
                <a:srgbClr val="404040"/>
              </a:solidFill>
            </a:endParaRPr>
          </a:p>
          <a:p>
            <a:r>
              <a:rPr lang="en-US" sz="2000" dirty="0">
                <a:solidFill>
                  <a:srgbClr val="404040"/>
                </a:solidFill>
              </a:rPr>
              <a:t> A higher proportion of students -- 30.5 percent compared to 21.9 percent the prior fall -- reported that their mental health negatively affected their academic performance on at least six days during the prior four weeks (Healthy Minds Network, May 2020).</a:t>
            </a:r>
          </a:p>
          <a:p>
            <a:endParaRPr lang="en-US" sz="2000" dirty="0">
              <a:solidFill>
                <a:srgbClr val="404040"/>
              </a:solidFill>
            </a:endParaRPr>
          </a:p>
          <a:p>
            <a:endParaRPr lang="en-US" dirty="0">
              <a:solidFill>
                <a:srgbClr val="404040"/>
              </a:solidFill>
            </a:endParaRPr>
          </a:p>
        </p:txBody>
      </p:sp>
      <p:sp>
        <p:nvSpPr>
          <p:cNvPr id="5" name="Slide Number Placeholder 4">
            <a:extLst>
              <a:ext uri="{FF2B5EF4-FFF2-40B4-BE49-F238E27FC236}">
                <a16:creationId xmlns:a16="http://schemas.microsoft.com/office/drawing/2014/main" id="{7A9420E5-B6CD-4CAF-B94B-1894A8313450}"/>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20</a:t>
            </a:fld>
            <a:endParaRPr lang="en-US" dirty="0">
              <a:latin typeface="Gill Sans MT" panose="020B0502020104020203"/>
              <a:cs typeface="Arial" pitchFamily="34" charset="0"/>
            </a:endParaRPr>
          </a:p>
        </p:txBody>
      </p:sp>
    </p:spTree>
    <p:extLst>
      <p:ext uri="{BB962C8B-B14F-4D97-AF65-F5344CB8AC3E}">
        <p14:creationId xmlns:p14="http://schemas.microsoft.com/office/powerpoint/2010/main" val="1149061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1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14" name="Rectangle 1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0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E484EC04-2EC9-443E-AD3F-51D73215B6F5}"/>
              </a:ext>
            </a:extLst>
          </p:cNvPr>
          <p:cNvSpPr>
            <a:spLocks noGrp="1"/>
          </p:cNvSpPr>
          <p:nvPr>
            <p:ph type="title"/>
          </p:nvPr>
        </p:nvSpPr>
        <p:spPr>
          <a:xfrm>
            <a:off x="3197352" y="301752"/>
            <a:ext cx="5797296" cy="915474"/>
          </a:xfrm>
          <a:solidFill>
            <a:srgbClr val="FFFFFF"/>
          </a:solidFill>
        </p:spPr>
        <p:txBody>
          <a:bodyPr vert="horz" lIns="182880" tIns="182880" rIns="182880" bIns="182880" rtlCol="0" anchor="ctr" anchorCtr="0">
            <a:normAutofit/>
          </a:bodyPr>
          <a:lstStyle/>
          <a:p>
            <a:r>
              <a:rPr lang="en-US" sz="2800" dirty="0">
                <a:solidFill>
                  <a:srgbClr val="262626"/>
                </a:solidFill>
              </a:rPr>
              <a:t>Resource challenges</a:t>
            </a:r>
          </a:p>
        </p:txBody>
      </p:sp>
      <p:sp>
        <p:nvSpPr>
          <p:cNvPr id="2" name="Content Placeholder 1">
            <a:extLst>
              <a:ext uri="{FF2B5EF4-FFF2-40B4-BE49-F238E27FC236}">
                <a16:creationId xmlns:a16="http://schemas.microsoft.com/office/drawing/2014/main" id="{034400A3-1802-418D-9382-FDEDB640C18D}"/>
              </a:ext>
            </a:extLst>
          </p:cNvPr>
          <p:cNvSpPr>
            <a:spLocks noGrp="1"/>
          </p:cNvSpPr>
          <p:nvPr>
            <p:ph idx="1"/>
          </p:nvPr>
        </p:nvSpPr>
        <p:spPr>
          <a:xfrm>
            <a:off x="2803546" y="1656138"/>
            <a:ext cx="6584634" cy="3953706"/>
          </a:xfrm>
        </p:spPr>
        <p:txBody>
          <a:bodyPr vert="horz" lIns="91440" tIns="45720" rIns="91440" bIns="45720" rtlCol="0">
            <a:normAutofit lnSpcReduction="10000"/>
          </a:bodyPr>
          <a:lstStyle/>
          <a:p>
            <a:pPr>
              <a:lnSpc>
                <a:spcPct val="90000"/>
              </a:lnSpc>
            </a:pPr>
            <a:r>
              <a:rPr lang="en-US" sz="2400" dirty="0">
                <a:solidFill>
                  <a:srgbClr val="404040"/>
                </a:solidFill>
              </a:rPr>
              <a:t>571 counseling center directors, (</a:t>
            </a:r>
            <a:r>
              <a:rPr lang="en-US" sz="2000" dirty="0">
                <a:solidFill>
                  <a:srgbClr val="404040"/>
                </a:solidFill>
              </a:rPr>
              <a:t>AUCCCD, 2019)</a:t>
            </a:r>
            <a:r>
              <a:rPr lang="en-US" sz="2400" dirty="0">
                <a:solidFill>
                  <a:srgbClr val="404040"/>
                </a:solidFill>
              </a:rPr>
              <a:t>, only 7.6 percent conducted telephone counseling sessions, and 3.4 percent used video sessions.</a:t>
            </a:r>
          </a:p>
          <a:p>
            <a:pPr>
              <a:lnSpc>
                <a:spcPct val="90000"/>
              </a:lnSpc>
            </a:pPr>
            <a:endParaRPr lang="en-US" sz="2400" dirty="0">
              <a:solidFill>
                <a:srgbClr val="404040"/>
              </a:solidFill>
            </a:endParaRPr>
          </a:p>
          <a:p>
            <a:pPr>
              <a:lnSpc>
                <a:spcPct val="90000"/>
              </a:lnSpc>
            </a:pPr>
            <a:r>
              <a:rPr lang="en-US" sz="2400" dirty="0">
                <a:solidFill>
                  <a:srgbClr val="404040"/>
                </a:solidFill>
              </a:rPr>
              <a:t>While nine in 10 campus leaders say mental health is their top concern, fewer than two in 10 say their institution has invested in more mental or physical health resources in response to COVID-19. (Inside Higher Ed; March 2020)</a:t>
            </a:r>
          </a:p>
          <a:p>
            <a:pPr lvl="2">
              <a:lnSpc>
                <a:spcPct val="90000"/>
              </a:lnSpc>
            </a:pPr>
            <a:r>
              <a:rPr lang="en-US" dirty="0">
                <a:solidFill>
                  <a:srgbClr val="404040"/>
                </a:solidFill>
                <a:hlinkClick r:id="rId3"/>
              </a:rPr>
              <a:t>https://www.aucccd.org/assets/documents/Survey/2019%20AUCCCD%20Survey-2020-05-31-PUBLIC.pdfCollege presidents(insidehighered.com)</a:t>
            </a:r>
            <a:endParaRPr lang="en-US" dirty="0">
              <a:solidFill>
                <a:srgbClr val="404040"/>
              </a:solidFill>
            </a:endParaRPr>
          </a:p>
          <a:p>
            <a:pPr lvl="2">
              <a:lnSpc>
                <a:spcPct val="90000"/>
              </a:lnSpc>
            </a:pPr>
            <a:endParaRPr lang="en-US" dirty="0">
              <a:solidFill>
                <a:srgbClr val="404040"/>
              </a:solidFill>
              <a:effectLst/>
            </a:endParaRPr>
          </a:p>
          <a:p>
            <a:pPr lvl="2">
              <a:lnSpc>
                <a:spcPct val="90000"/>
              </a:lnSpc>
            </a:pPr>
            <a:endParaRPr lang="en-US" dirty="0">
              <a:solidFill>
                <a:srgbClr val="404040"/>
              </a:solidFill>
            </a:endParaRPr>
          </a:p>
          <a:p>
            <a:pPr lvl="2">
              <a:lnSpc>
                <a:spcPct val="90000"/>
              </a:lnSpc>
            </a:pPr>
            <a:endParaRPr lang="en-US" dirty="0">
              <a:solidFill>
                <a:srgbClr val="404040"/>
              </a:solidFill>
              <a:effectLst/>
            </a:endParaRPr>
          </a:p>
          <a:p>
            <a:pPr marL="457200" lvl="2">
              <a:lnSpc>
                <a:spcPct val="90000"/>
              </a:lnSpc>
            </a:pPr>
            <a:endParaRPr lang="en-US" dirty="0">
              <a:solidFill>
                <a:srgbClr val="404040"/>
              </a:solidFill>
            </a:endParaRPr>
          </a:p>
          <a:p>
            <a:pPr lvl="2">
              <a:lnSpc>
                <a:spcPct val="90000"/>
              </a:lnSpc>
            </a:pPr>
            <a:endParaRPr lang="en-US" dirty="0">
              <a:solidFill>
                <a:srgbClr val="404040"/>
              </a:solidFill>
            </a:endParaRPr>
          </a:p>
        </p:txBody>
      </p:sp>
      <p:sp>
        <p:nvSpPr>
          <p:cNvPr id="5" name="Slide Number Placeholder 4">
            <a:extLst>
              <a:ext uri="{FF2B5EF4-FFF2-40B4-BE49-F238E27FC236}">
                <a16:creationId xmlns:a16="http://schemas.microsoft.com/office/drawing/2014/main" id="{C417A918-07C2-42CE-868D-B0AD02705A2F}"/>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21</a:t>
            </a:fld>
            <a:endParaRPr lang="en-US" dirty="0">
              <a:latin typeface="Gill Sans MT" panose="020B0502020104020203"/>
              <a:cs typeface="Arial" pitchFamily="34" charset="0"/>
            </a:endParaRPr>
          </a:p>
        </p:txBody>
      </p:sp>
    </p:spTree>
    <p:extLst>
      <p:ext uri="{BB962C8B-B14F-4D97-AF65-F5344CB8AC3E}">
        <p14:creationId xmlns:p14="http://schemas.microsoft.com/office/powerpoint/2010/main" val="760658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1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14" name="Rectangle 1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0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085816A5-3932-4E66-85D4-37F6630EB1DB}"/>
              </a:ext>
            </a:extLst>
          </p:cNvPr>
          <p:cNvSpPr>
            <a:spLocks noGrp="1"/>
          </p:cNvSpPr>
          <p:nvPr>
            <p:ph type="title"/>
          </p:nvPr>
        </p:nvSpPr>
        <p:spPr>
          <a:xfrm>
            <a:off x="3197352" y="467418"/>
            <a:ext cx="5797296" cy="1188720"/>
          </a:xfrm>
          <a:solidFill>
            <a:srgbClr val="FFFFFF"/>
          </a:solidFill>
        </p:spPr>
        <p:txBody>
          <a:bodyPr vert="horz" lIns="182880" tIns="182880" rIns="182880" bIns="182880" rtlCol="0" anchor="ctr" anchorCtr="0">
            <a:normAutofit/>
          </a:bodyPr>
          <a:lstStyle/>
          <a:p>
            <a:r>
              <a:rPr lang="en-US" sz="2800" dirty="0">
                <a:solidFill>
                  <a:srgbClr val="262626"/>
                </a:solidFill>
              </a:rPr>
              <a:t>Fall 2020</a:t>
            </a:r>
            <a:br>
              <a:rPr lang="en-US" sz="2800" dirty="0">
                <a:solidFill>
                  <a:srgbClr val="262626"/>
                </a:solidFill>
              </a:rPr>
            </a:br>
            <a:r>
              <a:rPr lang="en-US" sz="2800" dirty="0">
                <a:solidFill>
                  <a:srgbClr val="262626"/>
                </a:solidFill>
              </a:rPr>
              <a:t>College counseling</a:t>
            </a:r>
          </a:p>
        </p:txBody>
      </p:sp>
      <p:sp>
        <p:nvSpPr>
          <p:cNvPr id="2" name="Content Placeholder 1">
            <a:extLst>
              <a:ext uri="{FF2B5EF4-FFF2-40B4-BE49-F238E27FC236}">
                <a16:creationId xmlns:a16="http://schemas.microsoft.com/office/drawing/2014/main" id="{2AACA09A-C9ED-4B44-9D88-FC673075F6A8}"/>
              </a:ext>
            </a:extLst>
          </p:cNvPr>
          <p:cNvSpPr>
            <a:spLocks noGrp="1"/>
          </p:cNvSpPr>
          <p:nvPr>
            <p:ph idx="1"/>
          </p:nvPr>
        </p:nvSpPr>
        <p:spPr>
          <a:xfrm>
            <a:off x="2803546" y="1843590"/>
            <a:ext cx="6584634" cy="3766254"/>
          </a:xfrm>
        </p:spPr>
        <p:txBody>
          <a:bodyPr vert="horz" lIns="91440" tIns="45720" rIns="91440" bIns="45720" rtlCol="0">
            <a:normAutofit fontScale="40000" lnSpcReduction="20000"/>
          </a:bodyPr>
          <a:lstStyle/>
          <a:p>
            <a:pPr>
              <a:lnSpc>
                <a:spcPct val="90000"/>
              </a:lnSpc>
            </a:pPr>
            <a:r>
              <a:rPr lang="en-US" sz="6000" dirty="0">
                <a:solidFill>
                  <a:srgbClr val="404040"/>
                </a:solidFill>
              </a:rPr>
              <a:t>62.6% provided mostly telemental health services with only limited face-to-face sessions</a:t>
            </a:r>
          </a:p>
          <a:p>
            <a:pPr marL="0">
              <a:lnSpc>
                <a:spcPct val="90000"/>
              </a:lnSpc>
            </a:pPr>
            <a:endParaRPr lang="en-US" sz="6000" dirty="0">
              <a:solidFill>
                <a:srgbClr val="404040"/>
              </a:solidFill>
            </a:endParaRPr>
          </a:p>
          <a:p>
            <a:pPr>
              <a:lnSpc>
                <a:spcPct val="90000"/>
              </a:lnSpc>
            </a:pPr>
            <a:r>
              <a:rPr lang="en-US" sz="6000" dirty="0">
                <a:solidFill>
                  <a:srgbClr val="404040"/>
                </a:solidFill>
              </a:rPr>
              <a:t>29.9% provided only telemental health services</a:t>
            </a:r>
          </a:p>
          <a:p>
            <a:pPr marL="0">
              <a:lnSpc>
                <a:spcPct val="90000"/>
              </a:lnSpc>
            </a:pPr>
            <a:endParaRPr lang="en-US" sz="6000" dirty="0">
              <a:solidFill>
                <a:srgbClr val="404040"/>
              </a:solidFill>
            </a:endParaRPr>
          </a:p>
          <a:p>
            <a:pPr>
              <a:lnSpc>
                <a:spcPct val="90000"/>
              </a:lnSpc>
            </a:pPr>
            <a:r>
              <a:rPr lang="en-US" sz="6000" dirty="0">
                <a:solidFill>
                  <a:srgbClr val="404040"/>
                </a:solidFill>
              </a:rPr>
              <a:t>Only 18.1% planning to return to pre-pandemic status</a:t>
            </a:r>
          </a:p>
          <a:p>
            <a:pPr>
              <a:lnSpc>
                <a:spcPct val="90000"/>
              </a:lnSpc>
            </a:pPr>
            <a:endParaRPr lang="en-US" sz="5900" dirty="0">
              <a:solidFill>
                <a:srgbClr val="404040"/>
              </a:solidFill>
            </a:endParaRPr>
          </a:p>
          <a:p>
            <a:pPr>
              <a:lnSpc>
                <a:spcPct val="90000"/>
              </a:lnSpc>
            </a:pPr>
            <a:endParaRPr lang="en-US" sz="5900" dirty="0">
              <a:solidFill>
                <a:srgbClr val="404040"/>
              </a:solidFill>
            </a:endParaRPr>
          </a:p>
          <a:p>
            <a:pPr>
              <a:lnSpc>
                <a:spcPct val="90000"/>
              </a:lnSpc>
            </a:pPr>
            <a:endParaRPr lang="en-US" sz="1100" dirty="0">
              <a:solidFill>
                <a:srgbClr val="404040"/>
              </a:solidFill>
            </a:endParaRPr>
          </a:p>
          <a:p>
            <a:pPr>
              <a:lnSpc>
                <a:spcPct val="90000"/>
              </a:lnSpc>
            </a:pPr>
            <a:endParaRPr lang="en-US" sz="1100" dirty="0">
              <a:solidFill>
                <a:srgbClr val="404040"/>
              </a:solidFill>
            </a:endParaRPr>
          </a:p>
          <a:p>
            <a:pPr>
              <a:lnSpc>
                <a:spcPct val="90000"/>
              </a:lnSpc>
            </a:pPr>
            <a:r>
              <a:rPr lang="en-US" sz="1100" dirty="0">
                <a:solidFill>
                  <a:srgbClr val="404040"/>
                </a:solidFill>
                <a:hlinkClick r:id="rId3"/>
              </a:rPr>
              <a:t>COVID-19 Resources and Alerts (acha.org)</a:t>
            </a:r>
            <a:endParaRPr lang="en-US" sz="1100" dirty="0">
              <a:solidFill>
                <a:srgbClr val="404040"/>
              </a:solidFill>
            </a:endParaRPr>
          </a:p>
        </p:txBody>
      </p:sp>
      <p:sp>
        <p:nvSpPr>
          <p:cNvPr id="5" name="Slide Number Placeholder 4">
            <a:extLst>
              <a:ext uri="{FF2B5EF4-FFF2-40B4-BE49-F238E27FC236}">
                <a16:creationId xmlns:a16="http://schemas.microsoft.com/office/drawing/2014/main" id="{AA53CA05-9950-450A-92C0-3AC41FC3B5E4}"/>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22</a:t>
            </a:fld>
            <a:endParaRPr lang="en-US" dirty="0">
              <a:latin typeface="Gill Sans MT" panose="020B0502020104020203"/>
              <a:cs typeface="Arial" pitchFamily="34" charset="0"/>
            </a:endParaRPr>
          </a:p>
        </p:txBody>
      </p:sp>
    </p:spTree>
    <p:extLst>
      <p:ext uri="{BB962C8B-B14F-4D97-AF65-F5344CB8AC3E}">
        <p14:creationId xmlns:p14="http://schemas.microsoft.com/office/powerpoint/2010/main" val="2732585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13" name="Rectangle 12">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B25086F4-4DA9-4324-8B77-B418A2068B96}"/>
              </a:ext>
            </a:extLst>
          </p:cNvPr>
          <p:cNvSpPr>
            <a:spLocks noGrp="1"/>
          </p:cNvSpPr>
          <p:nvPr>
            <p:ph type="title"/>
          </p:nvPr>
        </p:nvSpPr>
        <p:spPr>
          <a:xfrm>
            <a:off x="2006600" y="2681103"/>
            <a:ext cx="2522980" cy="1495794"/>
          </a:xfrm>
          <a:noFill/>
          <a:ln>
            <a:solidFill>
              <a:schemeClr val="bg1"/>
            </a:solidFill>
          </a:ln>
        </p:spPr>
        <p:txBody>
          <a:bodyPr vert="horz" wrap="square" lIns="182880" tIns="182880" rIns="182880" bIns="182880" rtlCol="0" anchor="ctr" anchorCtr="0">
            <a:normAutofit/>
          </a:bodyPr>
          <a:lstStyle/>
          <a:p>
            <a:r>
              <a:rPr lang="en-US" sz="2200" dirty="0">
                <a:solidFill>
                  <a:schemeClr val="bg1"/>
                </a:solidFill>
              </a:rPr>
              <a:t>Benefits of Continuing Telehealth</a:t>
            </a:r>
          </a:p>
        </p:txBody>
      </p:sp>
      <p:sp>
        <p:nvSpPr>
          <p:cNvPr id="4" name="Footer Placeholder 3">
            <a:extLst>
              <a:ext uri="{FF2B5EF4-FFF2-40B4-BE49-F238E27FC236}">
                <a16:creationId xmlns:a16="http://schemas.microsoft.com/office/drawing/2014/main" id="{0F31ECA4-4FE4-4D8C-AFB8-E1CB9F1005CB}"/>
              </a:ext>
            </a:extLst>
          </p:cNvPr>
          <p:cNvSpPr>
            <a:spLocks noGrp="1"/>
          </p:cNvSpPr>
          <p:nvPr>
            <p:ph type="ftr" sz="quarter" idx="10"/>
          </p:nvPr>
        </p:nvSpPr>
        <p:spPr>
          <a:xfrm>
            <a:off x="5858255" y="6236208"/>
            <a:ext cx="3582358" cy="320040"/>
          </a:xfrm>
        </p:spPr>
        <p:txBody>
          <a:bodyPr vert="horz" lIns="91440" tIns="45720" rIns="91440" bIns="45720" rtlCol="0" anchor="ctr">
            <a:normAutofit/>
          </a:bodyPr>
          <a:lstStyle/>
          <a:p>
            <a:pPr algn="r" defTabSz="457200" eaLnBrk="1" hangingPunct="1">
              <a:lnSpc>
                <a:spcPct val="90000"/>
              </a:lnSpc>
              <a:spcAft>
                <a:spcPts val="600"/>
              </a:spcAft>
            </a:pPr>
            <a:r>
              <a:rPr lang="en-US" sz="800" dirty="0">
                <a:solidFill>
                  <a:srgbClr val="000000">
                    <a:alpha val="70000"/>
                  </a:srgbClr>
                </a:solidFill>
                <a:latin typeface="Gill Sans MT" panose="020B0502020104020203"/>
                <a:cs typeface="Arial" pitchFamily="34" charset="0"/>
              </a:rPr>
              <a:t>©2019 Accreditation Association for Ambulatory Health Care, Inc. All rights reserved.</a:t>
            </a:r>
          </a:p>
        </p:txBody>
      </p:sp>
      <p:sp>
        <p:nvSpPr>
          <p:cNvPr id="5" name="Slide Number Placeholder 4">
            <a:extLst>
              <a:ext uri="{FF2B5EF4-FFF2-40B4-BE49-F238E27FC236}">
                <a16:creationId xmlns:a16="http://schemas.microsoft.com/office/drawing/2014/main" id="{B541E503-9E95-4562-AFBD-6128301E28F1}"/>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23</a:t>
            </a:fld>
            <a:endParaRPr lang="en-US" dirty="0">
              <a:latin typeface="Gill Sans MT" panose="020B0502020104020203"/>
              <a:cs typeface="Arial" pitchFamily="34" charset="0"/>
            </a:endParaRPr>
          </a:p>
        </p:txBody>
      </p:sp>
      <p:graphicFrame>
        <p:nvGraphicFramePr>
          <p:cNvPr id="7" name="Content Placeholder 1">
            <a:extLst>
              <a:ext uri="{FF2B5EF4-FFF2-40B4-BE49-F238E27FC236}">
                <a16:creationId xmlns:a16="http://schemas.microsoft.com/office/drawing/2014/main" id="{86B4E07B-0BB6-43AD-8F61-6CB1B6A54CBF}"/>
              </a:ext>
            </a:extLst>
          </p:cNvPr>
          <p:cNvGraphicFramePr>
            <a:graphicFrameLocks noGrp="1"/>
          </p:cNvGraphicFramePr>
          <p:nvPr>
            <p:ph idx="1"/>
          </p:nvPr>
        </p:nvGraphicFramePr>
        <p:xfrm>
          <a:off x="5738812" y="301752"/>
          <a:ext cx="4205288" cy="625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686226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23026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useBgFill="1">
        <p:nvSpPr>
          <p:cNvPr id="24" name="Rectangle 23">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6630" y="0"/>
            <a:ext cx="68413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26" name="Oval 25">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2068" y="1443035"/>
            <a:ext cx="2978949"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7" name="Title 6">
            <a:extLst>
              <a:ext uri="{FF2B5EF4-FFF2-40B4-BE49-F238E27FC236}">
                <a16:creationId xmlns:a16="http://schemas.microsoft.com/office/drawing/2014/main" id="{37A01E64-5564-4DB7-8217-2DD3976B06C5}"/>
              </a:ext>
            </a:extLst>
          </p:cNvPr>
          <p:cNvSpPr>
            <a:spLocks noGrp="1"/>
          </p:cNvSpPr>
          <p:nvPr>
            <p:ph type="title"/>
          </p:nvPr>
        </p:nvSpPr>
        <p:spPr>
          <a:xfrm>
            <a:off x="2469654" y="1586484"/>
            <a:ext cx="2763774" cy="3685032"/>
          </a:xfrm>
          <a:prstGeom prst="ellipse">
            <a:avLst/>
          </a:prstGeom>
          <a:solidFill>
            <a:schemeClr val="accent2">
              <a:lumMod val="75000"/>
            </a:schemeClr>
          </a:solidFill>
          <a:ln>
            <a:noFill/>
          </a:ln>
        </p:spPr>
        <p:txBody>
          <a:bodyPr vert="horz" lIns="182880" tIns="182880" rIns="182880" bIns="182880" rtlCol="0" anchor="ctr" anchorCtr="0">
            <a:normAutofit/>
          </a:bodyPr>
          <a:lstStyle/>
          <a:p>
            <a:r>
              <a:rPr lang="en-US" sz="1600" dirty="0">
                <a:solidFill>
                  <a:srgbClr val="FFFFFF"/>
                </a:solidFill>
              </a:rPr>
              <a:t>Challenges</a:t>
            </a:r>
          </a:p>
        </p:txBody>
      </p:sp>
      <p:sp>
        <p:nvSpPr>
          <p:cNvPr id="8" name="Content Placeholder 7">
            <a:extLst>
              <a:ext uri="{FF2B5EF4-FFF2-40B4-BE49-F238E27FC236}">
                <a16:creationId xmlns:a16="http://schemas.microsoft.com/office/drawing/2014/main" id="{EC92848E-C70B-49AD-985C-BF6E4C459F92}"/>
              </a:ext>
            </a:extLst>
          </p:cNvPr>
          <p:cNvSpPr>
            <a:spLocks noGrp="1"/>
          </p:cNvSpPr>
          <p:nvPr>
            <p:ph idx="1"/>
          </p:nvPr>
        </p:nvSpPr>
        <p:spPr>
          <a:xfrm>
            <a:off x="5717771" y="152400"/>
            <a:ext cx="4730096" cy="6705600"/>
          </a:xfrm>
        </p:spPr>
        <p:txBody>
          <a:bodyPr vert="horz" lIns="91440" tIns="45720" rIns="91440" bIns="45720" rtlCol="0" anchor="ctr">
            <a:normAutofit/>
          </a:bodyPr>
          <a:lstStyle/>
          <a:p>
            <a:pPr>
              <a:lnSpc>
                <a:spcPct val="90000"/>
              </a:lnSpc>
            </a:pPr>
            <a:r>
              <a:rPr lang="en-US" sz="2400" dirty="0">
                <a:solidFill>
                  <a:schemeClr val="tx1">
                    <a:lumMod val="85000"/>
                    <a:lumOff val="15000"/>
                  </a:schemeClr>
                </a:solidFill>
              </a:rPr>
              <a:t>Interjurisdictional laws; reciprocity across state lines</a:t>
            </a:r>
          </a:p>
          <a:p>
            <a:pPr>
              <a:lnSpc>
                <a:spcPct val="90000"/>
              </a:lnSpc>
            </a:pPr>
            <a:r>
              <a:rPr lang="en-US" sz="2400" dirty="0">
                <a:solidFill>
                  <a:schemeClr val="tx1">
                    <a:lumMod val="85000"/>
                    <a:lumOff val="15000"/>
                  </a:schemeClr>
                </a:solidFill>
              </a:rPr>
              <a:t>Missing-the shared presence or surroundings, the human energy</a:t>
            </a:r>
          </a:p>
          <a:p>
            <a:pPr>
              <a:lnSpc>
                <a:spcPct val="90000"/>
              </a:lnSpc>
            </a:pPr>
            <a:r>
              <a:rPr lang="en-US" sz="2400" dirty="0">
                <a:solidFill>
                  <a:schemeClr val="tx1">
                    <a:lumMod val="85000"/>
                    <a:lumOff val="15000"/>
                  </a:schemeClr>
                </a:solidFill>
              </a:rPr>
              <a:t>Not suitable for all patients</a:t>
            </a:r>
          </a:p>
          <a:p>
            <a:pPr>
              <a:lnSpc>
                <a:spcPct val="90000"/>
              </a:lnSpc>
            </a:pPr>
            <a:r>
              <a:rPr lang="en-US" sz="2400" dirty="0">
                <a:solidFill>
                  <a:schemeClr val="tx1">
                    <a:lumMod val="85000"/>
                    <a:lumOff val="15000"/>
                  </a:schemeClr>
                </a:solidFill>
              </a:rPr>
              <a:t>Strength of internet connection, Broadband vs. Bandwidth</a:t>
            </a:r>
          </a:p>
          <a:p>
            <a:pPr>
              <a:lnSpc>
                <a:spcPct val="90000"/>
              </a:lnSpc>
            </a:pPr>
            <a:r>
              <a:rPr lang="en-US" sz="2400" dirty="0">
                <a:solidFill>
                  <a:schemeClr val="tx1">
                    <a:lumMod val="85000"/>
                    <a:lumOff val="15000"/>
                  </a:schemeClr>
                </a:solidFill>
              </a:rPr>
              <a:t>Privacy/HIPAA Risk assessments, Covered entities -Business Associate  Agreements with vendors</a:t>
            </a:r>
          </a:p>
          <a:p>
            <a:pPr>
              <a:lnSpc>
                <a:spcPct val="90000"/>
              </a:lnSpc>
            </a:pPr>
            <a:r>
              <a:rPr lang="en-US" sz="2400" dirty="0">
                <a:solidFill>
                  <a:schemeClr val="tx1">
                    <a:lumMod val="85000"/>
                    <a:lumOff val="15000"/>
                  </a:schemeClr>
                </a:solidFill>
              </a:rPr>
              <a:t>Insurance billing</a:t>
            </a:r>
          </a:p>
          <a:p>
            <a:pPr>
              <a:lnSpc>
                <a:spcPct val="90000"/>
              </a:lnSpc>
            </a:pPr>
            <a:r>
              <a:rPr lang="en-US" sz="2400" dirty="0">
                <a:solidFill>
                  <a:schemeClr val="tx1">
                    <a:lumMod val="85000"/>
                    <a:lumOff val="15000"/>
                  </a:schemeClr>
                </a:solidFill>
              </a:rPr>
              <a:t>Need for ongoing training on how to conduct videoconferencing </a:t>
            </a:r>
          </a:p>
        </p:txBody>
      </p:sp>
      <p:sp>
        <p:nvSpPr>
          <p:cNvPr id="5" name="Slide Number Placeholder 4">
            <a:extLst>
              <a:ext uri="{FF2B5EF4-FFF2-40B4-BE49-F238E27FC236}">
                <a16:creationId xmlns:a16="http://schemas.microsoft.com/office/drawing/2014/main" id="{C3E15603-D701-4BB7-A924-71736DD9881E}"/>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24</a:t>
            </a:fld>
            <a:endParaRPr lang="en-US" dirty="0">
              <a:latin typeface="Gill Sans MT" panose="020B0502020104020203"/>
              <a:cs typeface="Arial" pitchFamily="34" charset="0"/>
            </a:endParaRPr>
          </a:p>
        </p:txBody>
      </p:sp>
    </p:spTree>
    <p:custDataLst>
      <p:tags r:id="rId1"/>
    </p:custDataLst>
    <p:extLst>
      <p:ext uri="{BB962C8B-B14F-4D97-AF65-F5344CB8AC3E}">
        <p14:creationId xmlns:p14="http://schemas.microsoft.com/office/powerpoint/2010/main" val="1463727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CEAB32-27D9-44E2-A111-1DD8DE63C703}"/>
              </a:ext>
            </a:extLst>
          </p:cNvPr>
          <p:cNvSpPr>
            <a:spLocks noGrp="1"/>
          </p:cNvSpPr>
          <p:nvPr>
            <p:ph idx="1"/>
          </p:nvPr>
        </p:nvSpPr>
        <p:spPr/>
        <p:txBody>
          <a:bodyPr/>
          <a:lstStyle/>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A898E864-C161-432A-A9F6-0ED1FE60DFC3}"/>
              </a:ext>
            </a:extLst>
          </p:cNvPr>
          <p:cNvSpPr>
            <a:spLocks noGrp="1"/>
          </p:cNvSpPr>
          <p:nvPr>
            <p:ph type="title"/>
          </p:nvPr>
        </p:nvSpPr>
        <p:spPr/>
        <p:txBody>
          <a:bodyPr/>
          <a:lstStyle/>
          <a:p>
            <a:r>
              <a:rPr lang="en-US" dirty="0"/>
              <a:t>Accrediting Bodies</a:t>
            </a:r>
          </a:p>
        </p:txBody>
      </p:sp>
      <p:sp>
        <p:nvSpPr>
          <p:cNvPr id="5" name="Slide Number Placeholder 4">
            <a:extLst>
              <a:ext uri="{FF2B5EF4-FFF2-40B4-BE49-F238E27FC236}">
                <a16:creationId xmlns:a16="http://schemas.microsoft.com/office/drawing/2014/main" id="{C9DC7FAB-5F80-4F6B-A4FE-14680E520FDF}"/>
              </a:ext>
            </a:extLst>
          </p:cNvPr>
          <p:cNvSpPr>
            <a:spLocks noGrp="1"/>
          </p:cNvSpPr>
          <p:nvPr>
            <p:ph type="sldNum" sz="quarter" idx="11"/>
          </p:nvPr>
        </p:nvSpPr>
        <p:spPr/>
        <p:txBody>
          <a:bodyPr/>
          <a:lstStyle/>
          <a:p>
            <a:pPr eaLnBrk="1" hangingPunct="1"/>
            <a:fld id="{C2A8E673-5187-4080-BCA9-24A336830D1D}" type="slidenum">
              <a:rPr lang="en-CA">
                <a:latin typeface="Arial" pitchFamily="34" charset="0"/>
                <a:cs typeface="Arial" pitchFamily="34" charset="0"/>
              </a:rPr>
              <a:pPr eaLnBrk="1" hangingPunct="1"/>
              <a:t>25</a:t>
            </a:fld>
            <a:endParaRPr lang="en-CA" dirty="0">
              <a:latin typeface="Arial" pitchFamily="34" charset="0"/>
              <a:cs typeface="Arial" pitchFamily="34" charset="0"/>
            </a:endParaRPr>
          </a:p>
        </p:txBody>
      </p:sp>
      <p:graphicFrame>
        <p:nvGraphicFramePr>
          <p:cNvPr id="7" name="Diagram 6">
            <a:extLst>
              <a:ext uri="{FF2B5EF4-FFF2-40B4-BE49-F238E27FC236}">
                <a16:creationId xmlns:a16="http://schemas.microsoft.com/office/drawing/2014/main" id="{04CB6EA6-E983-4119-9399-C108D8D4CEBC}"/>
              </a:ext>
            </a:extLst>
          </p:cNvPr>
          <p:cNvGraphicFramePr/>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2999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23026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useBgFill="1">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6630" y="0"/>
            <a:ext cx="68413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2068" y="1443035"/>
            <a:ext cx="2978949"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8BDA464B-E280-4088-84C3-19E9EF165B96}"/>
              </a:ext>
            </a:extLst>
          </p:cNvPr>
          <p:cNvSpPr>
            <a:spLocks noGrp="1"/>
          </p:cNvSpPr>
          <p:nvPr>
            <p:ph type="title"/>
          </p:nvPr>
        </p:nvSpPr>
        <p:spPr>
          <a:xfrm>
            <a:off x="2469654" y="1586484"/>
            <a:ext cx="2763774" cy="3685032"/>
          </a:xfrm>
          <a:prstGeom prst="ellipse">
            <a:avLst/>
          </a:prstGeom>
          <a:solidFill>
            <a:schemeClr val="accent2">
              <a:lumMod val="75000"/>
            </a:schemeClr>
          </a:solidFill>
          <a:ln>
            <a:noFill/>
          </a:ln>
        </p:spPr>
        <p:txBody>
          <a:bodyPr vert="horz" lIns="182880" tIns="182880" rIns="182880" bIns="182880" rtlCol="0" anchor="ctr" anchorCtr="0">
            <a:normAutofit/>
          </a:bodyPr>
          <a:lstStyle/>
          <a:p>
            <a:r>
              <a:rPr lang="en-US" sz="1200" dirty="0">
                <a:solidFill>
                  <a:srgbClr val="FFFFFF"/>
                </a:solidFill>
              </a:rPr>
              <a:t>AAAHC Chapter 1:  Rights and Responsibilities</a:t>
            </a:r>
          </a:p>
        </p:txBody>
      </p:sp>
      <p:sp>
        <p:nvSpPr>
          <p:cNvPr id="2" name="Content Placeholder 1">
            <a:extLst>
              <a:ext uri="{FF2B5EF4-FFF2-40B4-BE49-F238E27FC236}">
                <a16:creationId xmlns:a16="http://schemas.microsoft.com/office/drawing/2014/main" id="{150655E8-D30E-4607-93BB-185C7E626C79}"/>
              </a:ext>
            </a:extLst>
          </p:cNvPr>
          <p:cNvSpPr>
            <a:spLocks noGrp="1"/>
          </p:cNvSpPr>
          <p:nvPr>
            <p:ph idx="1"/>
          </p:nvPr>
        </p:nvSpPr>
        <p:spPr>
          <a:xfrm>
            <a:off x="5717771" y="0"/>
            <a:ext cx="4543829" cy="6858000"/>
          </a:xfrm>
        </p:spPr>
        <p:txBody>
          <a:bodyPr vert="horz" lIns="91440" tIns="45720" rIns="91440" bIns="45720" rtlCol="0" anchor="ctr">
            <a:normAutofit/>
          </a:bodyPr>
          <a:lstStyle/>
          <a:p>
            <a:r>
              <a:rPr lang="en-US" sz="2400" dirty="0">
                <a:solidFill>
                  <a:schemeClr val="tx1">
                    <a:lumMod val="85000"/>
                    <a:lumOff val="15000"/>
                  </a:schemeClr>
                </a:solidFill>
              </a:rPr>
              <a:t>1.A.4: Patients are given the opportunity to participate in decisions involving their health care</a:t>
            </a:r>
          </a:p>
          <a:p>
            <a:r>
              <a:rPr lang="en-US" sz="2400" dirty="0">
                <a:solidFill>
                  <a:schemeClr val="tx1">
                    <a:lumMod val="85000"/>
                    <a:lumOff val="15000"/>
                  </a:schemeClr>
                </a:solidFill>
              </a:rPr>
              <a:t>1.B: Patients are Informed of their rights and responsibilities</a:t>
            </a:r>
          </a:p>
          <a:p>
            <a:pPr lvl="1"/>
            <a:r>
              <a:rPr lang="en-US" sz="2400" dirty="0">
                <a:solidFill>
                  <a:schemeClr val="tx1">
                    <a:lumMod val="85000"/>
                    <a:lumOff val="15000"/>
                  </a:schemeClr>
                </a:solidFill>
              </a:rPr>
              <a:t>Responsibilities: private location, internet access, camera and microphone, low distractions, appropriate attire, agreement to provide crisis contacts and location</a:t>
            </a:r>
          </a:p>
          <a:p>
            <a:pPr lvl="1"/>
            <a:r>
              <a:rPr lang="en-US" sz="2400" dirty="0">
                <a:solidFill>
                  <a:schemeClr val="tx1">
                    <a:lumMod val="85000"/>
                    <a:lumOff val="15000"/>
                  </a:schemeClr>
                </a:solidFill>
              </a:rPr>
              <a:t>Obtaining consents in a virtual environment</a:t>
            </a:r>
          </a:p>
          <a:p>
            <a:pPr lvl="1"/>
            <a:r>
              <a:rPr lang="en-US" sz="2400" dirty="0">
                <a:solidFill>
                  <a:schemeClr val="tx1">
                    <a:lumMod val="85000"/>
                    <a:lumOff val="15000"/>
                  </a:schemeClr>
                </a:solidFill>
              </a:rPr>
              <a:t>Authenticating the identity of your patient/client</a:t>
            </a:r>
          </a:p>
          <a:p>
            <a:pPr marL="0"/>
            <a:endParaRPr lang="en-US" dirty="0">
              <a:solidFill>
                <a:schemeClr val="tx1">
                  <a:lumMod val="85000"/>
                  <a:lumOff val="15000"/>
                </a:schemeClr>
              </a:solidFill>
            </a:endParaRPr>
          </a:p>
        </p:txBody>
      </p:sp>
      <p:sp>
        <p:nvSpPr>
          <p:cNvPr id="5" name="Slide Number Placeholder 4">
            <a:extLst>
              <a:ext uri="{FF2B5EF4-FFF2-40B4-BE49-F238E27FC236}">
                <a16:creationId xmlns:a16="http://schemas.microsoft.com/office/drawing/2014/main" id="{5125303E-04EB-4949-9A33-FCF82AB2DF4C}"/>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26</a:t>
            </a:fld>
            <a:endParaRPr lang="en-US" dirty="0">
              <a:latin typeface="Gill Sans MT" panose="020B0502020104020203"/>
              <a:cs typeface="Arial" pitchFamily="34" charset="0"/>
            </a:endParaRPr>
          </a:p>
        </p:txBody>
      </p:sp>
    </p:spTree>
    <p:custDataLst>
      <p:tags r:id="rId1"/>
    </p:custDataLst>
    <p:extLst>
      <p:ext uri="{BB962C8B-B14F-4D97-AF65-F5344CB8AC3E}">
        <p14:creationId xmlns:p14="http://schemas.microsoft.com/office/powerpoint/2010/main" val="2338440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23026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useBgFill="1">
        <p:nvSpPr>
          <p:cNvPr id="21" name="Rectangle 2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6630" y="0"/>
            <a:ext cx="68413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23" name="Oval 2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2068" y="1443035"/>
            <a:ext cx="2978949"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8BDA464B-E280-4088-84C3-19E9EF165B96}"/>
              </a:ext>
            </a:extLst>
          </p:cNvPr>
          <p:cNvSpPr>
            <a:spLocks noGrp="1"/>
          </p:cNvSpPr>
          <p:nvPr>
            <p:ph type="title"/>
          </p:nvPr>
        </p:nvSpPr>
        <p:spPr>
          <a:xfrm>
            <a:off x="2469654" y="1586484"/>
            <a:ext cx="2763774" cy="3685032"/>
          </a:xfrm>
          <a:prstGeom prst="ellipse">
            <a:avLst/>
          </a:prstGeom>
          <a:solidFill>
            <a:schemeClr val="accent2">
              <a:lumMod val="75000"/>
            </a:schemeClr>
          </a:solidFill>
          <a:ln>
            <a:noFill/>
          </a:ln>
        </p:spPr>
        <p:txBody>
          <a:bodyPr vert="horz" lIns="182880" tIns="182880" rIns="182880" bIns="182880" rtlCol="0" anchor="ctr" anchorCtr="0">
            <a:normAutofit/>
          </a:bodyPr>
          <a:lstStyle/>
          <a:p>
            <a:r>
              <a:rPr lang="en-US" sz="2200" dirty="0">
                <a:solidFill>
                  <a:srgbClr val="FFFFFF"/>
                </a:solidFill>
              </a:rPr>
              <a:t>AAAHC Chapter 17.J : Informed Consent</a:t>
            </a:r>
          </a:p>
        </p:txBody>
      </p:sp>
      <p:sp>
        <p:nvSpPr>
          <p:cNvPr id="2" name="Content Placeholder 1">
            <a:extLst>
              <a:ext uri="{FF2B5EF4-FFF2-40B4-BE49-F238E27FC236}">
                <a16:creationId xmlns:a16="http://schemas.microsoft.com/office/drawing/2014/main" id="{150655E8-D30E-4607-93BB-185C7E626C79}"/>
              </a:ext>
            </a:extLst>
          </p:cNvPr>
          <p:cNvSpPr>
            <a:spLocks noGrp="1"/>
          </p:cNvSpPr>
          <p:nvPr>
            <p:ph idx="1"/>
          </p:nvPr>
        </p:nvSpPr>
        <p:spPr>
          <a:xfrm>
            <a:off x="5717771" y="0"/>
            <a:ext cx="3990522" cy="6858000"/>
          </a:xfrm>
        </p:spPr>
        <p:txBody>
          <a:bodyPr vert="horz" lIns="91440" tIns="45720" rIns="91440" bIns="45720" rtlCol="0" anchor="ctr">
            <a:noAutofit/>
          </a:bodyPr>
          <a:lstStyle/>
          <a:p>
            <a:pPr>
              <a:lnSpc>
                <a:spcPct val="90000"/>
              </a:lnSpc>
            </a:pPr>
            <a:r>
              <a:rPr lang="en-US" sz="2400" dirty="0">
                <a:solidFill>
                  <a:schemeClr val="tx1">
                    <a:lumMod val="85000"/>
                    <a:lumOff val="15000"/>
                  </a:schemeClr>
                </a:solidFill>
              </a:rPr>
              <a:t>Scope of services</a:t>
            </a:r>
          </a:p>
          <a:p>
            <a:pPr>
              <a:lnSpc>
                <a:spcPct val="90000"/>
              </a:lnSpc>
            </a:pPr>
            <a:r>
              <a:rPr lang="en-US" sz="2400" dirty="0">
                <a:solidFill>
                  <a:schemeClr val="tx1">
                    <a:lumMod val="85000"/>
                    <a:lumOff val="15000"/>
                  </a:schemeClr>
                </a:solidFill>
              </a:rPr>
              <a:t>Describe the limitations of privacy in a virtual environment</a:t>
            </a:r>
          </a:p>
          <a:p>
            <a:pPr>
              <a:lnSpc>
                <a:spcPct val="90000"/>
              </a:lnSpc>
            </a:pPr>
            <a:r>
              <a:rPr lang="en-US" sz="2400" dirty="0">
                <a:solidFill>
                  <a:schemeClr val="tx1">
                    <a:lumMod val="85000"/>
                    <a:lumOff val="15000"/>
                  </a:schemeClr>
                </a:solidFill>
              </a:rPr>
              <a:t>Restrictions on recording and posting</a:t>
            </a:r>
          </a:p>
          <a:p>
            <a:pPr>
              <a:lnSpc>
                <a:spcPct val="90000"/>
              </a:lnSpc>
            </a:pPr>
            <a:r>
              <a:rPr lang="en-US" sz="2400" dirty="0">
                <a:solidFill>
                  <a:schemeClr val="tx1">
                    <a:lumMod val="85000"/>
                    <a:lumOff val="15000"/>
                  </a:schemeClr>
                </a:solidFill>
              </a:rPr>
              <a:t>Alternatives to virtual sessions</a:t>
            </a:r>
          </a:p>
          <a:p>
            <a:pPr>
              <a:lnSpc>
                <a:spcPct val="90000"/>
              </a:lnSpc>
            </a:pPr>
            <a:r>
              <a:rPr lang="en-US" sz="2400" dirty="0">
                <a:solidFill>
                  <a:schemeClr val="tx1">
                    <a:lumMod val="85000"/>
                    <a:lumOff val="15000"/>
                  </a:schemeClr>
                </a:solidFill>
              </a:rPr>
              <a:t>Benefits/Threats</a:t>
            </a:r>
          </a:p>
          <a:p>
            <a:pPr>
              <a:lnSpc>
                <a:spcPct val="90000"/>
              </a:lnSpc>
            </a:pPr>
            <a:r>
              <a:rPr lang="en-US" sz="2400" dirty="0">
                <a:solidFill>
                  <a:schemeClr val="tx1">
                    <a:lumMod val="85000"/>
                    <a:lumOff val="15000"/>
                  </a:schemeClr>
                </a:solidFill>
              </a:rPr>
              <a:t>Disconnection of service</a:t>
            </a:r>
          </a:p>
          <a:p>
            <a:pPr>
              <a:lnSpc>
                <a:spcPct val="90000"/>
              </a:lnSpc>
            </a:pPr>
            <a:r>
              <a:rPr lang="en-US" sz="2400" dirty="0">
                <a:solidFill>
                  <a:schemeClr val="tx1">
                    <a:lumMod val="85000"/>
                    <a:lumOff val="15000"/>
                  </a:schemeClr>
                </a:solidFill>
              </a:rPr>
              <a:t>Emergency situations:  consent for two emergency contacts </a:t>
            </a:r>
          </a:p>
          <a:p>
            <a:pPr>
              <a:lnSpc>
                <a:spcPct val="90000"/>
              </a:lnSpc>
            </a:pPr>
            <a:r>
              <a:rPr lang="en-US" sz="2400" dirty="0">
                <a:solidFill>
                  <a:schemeClr val="tx1">
                    <a:lumMod val="85000"/>
                    <a:lumOff val="15000"/>
                  </a:schemeClr>
                </a:solidFill>
              </a:rPr>
              <a:t>Methods of communication  between sessions– chat, messaging, email</a:t>
            </a:r>
          </a:p>
          <a:p>
            <a:pPr>
              <a:lnSpc>
                <a:spcPct val="90000"/>
              </a:lnSpc>
            </a:pPr>
            <a:r>
              <a:rPr lang="en-US" sz="2400" dirty="0">
                <a:solidFill>
                  <a:schemeClr val="tx1">
                    <a:lumMod val="85000"/>
                    <a:lumOff val="15000"/>
                  </a:schemeClr>
                </a:solidFill>
              </a:rPr>
              <a:t>Conditions to breach</a:t>
            </a:r>
          </a:p>
        </p:txBody>
      </p:sp>
      <p:sp>
        <p:nvSpPr>
          <p:cNvPr id="5" name="Slide Number Placeholder 4">
            <a:extLst>
              <a:ext uri="{FF2B5EF4-FFF2-40B4-BE49-F238E27FC236}">
                <a16:creationId xmlns:a16="http://schemas.microsoft.com/office/drawing/2014/main" id="{5125303E-04EB-4949-9A33-FCF82AB2DF4C}"/>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27</a:t>
            </a:fld>
            <a:endParaRPr lang="en-US" dirty="0">
              <a:latin typeface="Gill Sans MT" panose="020B0502020104020203"/>
              <a:cs typeface="Arial" pitchFamily="34" charset="0"/>
            </a:endParaRPr>
          </a:p>
        </p:txBody>
      </p:sp>
    </p:spTree>
    <p:custDataLst>
      <p:tags r:id="rId1"/>
    </p:custDataLst>
    <p:extLst>
      <p:ext uri="{BB962C8B-B14F-4D97-AF65-F5344CB8AC3E}">
        <p14:creationId xmlns:p14="http://schemas.microsoft.com/office/powerpoint/2010/main" val="1718336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23026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useBgFill="1">
        <p:nvSpPr>
          <p:cNvPr id="21" name="Rectangle 2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6630" y="0"/>
            <a:ext cx="68413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23" name="Oval 2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2068" y="1443035"/>
            <a:ext cx="2978949"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CC410DE9-0EB9-441A-BFF3-9028F4CDE1B0}"/>
              </a:ext>
            </a:extLst>
          </p:cNvPr>
          <p:cNvSpPr>
            <a:spLocks noGrp="1"/>
          </p:cNvSpPr>
          <p:nvPr>
            <p:ph type="title"/>
          </p:nvPr>
        </p:nvSpPr>
        <p:spPr>
          <a:xfrm>
            <a:off x="2469654" y="1586484"/>
            <a:ext cx="2763774" cy="3685032"/>
          </a:xfrm>
          <a:prstGeom prst="ellipse">
            <a:avLst/>
          </a:prstGeom>
          <a:solidFill>
            <a:schemeClr val="accent2">
              <a:lumMod val="75000"/>
            </a:schemeClr>
          </a:solidFill>
          <a:ln>
            <a:noFill/>
          </a:ln>
        </p:spPr>
        <p:txBody>
          <a:bodyPr vert="horz" lIns="182880" tIns="182880" rIns="182880" bIns="182880" rtlCol="0" anchor="ctr" anchorCtr="0">
            <a:normAutofit/>
          </a:bodyPr>
          <a:lstStyle/>
          <a:p>
            <a:r>
              <a:rPr lang="en-US" sz="1400" dirty="0">
                <a:solidFill>
                  <a:srgbClr val="FFFFFF"/>
                </a:solidFill>
              </a:rPr>
              <a:t>AAAHC Chapter 2: Governance</a:t>
            </a:r>
          </a:p>
        </p:txBody>
      </p:sp>
      <p:sp>
        <p:nvSpPr>
          <p:cNvPr id="2" name="Content Placeholder 1">
            <a:extLst>
              <a:ext uri="{FF2B5EF4-FFF2-40B4-BE49-F238E27FC236}">
                <a16:creationId xmlns:a16="http://schemas.microsoft.com/office/drawing/2014/main" id="{339A82CE-84A1-47FD-853D-954D7805D125}"/>
              </a:ext>
            </a:extLst>
          </p:cNvPr>
          <p:cNvSpPr>
            <a:spLocks noGrp="1"/>
          </p:cNvSpPr>
          <p:nvPr>
            <p:ph idx="1"/>
          </p:nvPr>
        </p:nvSpPr>
        <p:spPr>
          <a:xfrm>
            <a:off x="5717771" y="274320"/>
            <a:ext cx="3990522" cy="6309360"/>
          </a:xfrm>
        </p:spPr>
        <p:txBody>
          <a:bodyPr vert="horz" lIns="91440" tIns="45720" rIns="91440" bIns="45720" rtlCol="0" anchor="ctr">
            <a:normAutofit/>
          </a:bodyPr>
          <a:lstStyle/>
          <a:p>
            <a:r>
              <a:rPr lang="en-US" sz="2400" dirty="0">
                <a:solidFill>
                  <a:schemeClr val="tx1">
                    <a:lumMod val="85000"/>
                    <a:lumOff val="15000"/>
                  </a:schemeClr>
                </a:solidFill>
              </a:rPr>
              <a:t>2.I.C: Approval for all new services and policies</a:t>
            </a:r>
          </a:p>
          <a:p>
            <a:r>
              <a:rPr lang="en-US" sz="2400" dirty="0">
                <a:solidFill>
                  <a:schemeClr val="tx1">
                    <a:lumMod val="85000"/>
                    <a:lumOff val="15000"/>
                  </a:schemeClr>
                </a:solidFill>
              </a:rPr>
              <a:t>2.I.C.3:  Scope of services</a:t>
            </a:r>
          </a:p>
          <a:p>
            <a:r>
              <a:rPr lang="en-US" sz="2400" dirty="0">
                <a:solidFill>
                  <a:schemeClr val="tx1">
                    <a:lumMod val="85000"/>
                    <a:lumOff val="15000"/>
                  </a:schemeClr>
                </a:solidFill>
              </a:rPr>
              <a:t>2.I.D: Responsible for the clinical operations and performance</a:t>
            </a:r>
          </a:p>
          <a:p>
            <a:r>
              <a:rPr lang="en-US" sz="2400" dirty="0">
                <a:solidFill>
                  <a:schemeClr val="tx1">
                    <a:lumMod val="85000"/>
                    <a:lumOff val="15000"/>
                  </a:schemeClr>
                </a:solidFill>
              </a:rPr>
              <a:t>2.I.D.5: The Governing Body establishes, implements and oversees a risk management program appropriate to the organization that includes review of risk management activities</a:t>
            </a:r>
          </a:p>
        </p:txBody>
      </p:sp>
      <p:sp>
        <p:nvSpPr>
          <p:cNvPr id="5" name="Slide Number Placeholder 4">
            <a:extLst>
              <a:ext uri="{FF2B5EF4-FFF2-40B4-BE49-F238E27FC236}">
                <a16:creationId xmlns:a16="http://schemas.microsoft.com/office/drawing/2014/main" id="{5C85F4D5-4C09-456A-ACC2-66B40252DE58}"/>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28</a:t>
            </a:fld>
            <a:endParaRPr lang="en-US" dirty="0">
              <a:latin typeface="Gill Sans MT" panose="020B0502020104020203"/>
              <a:cs typeface="Arial" pitchFamily="34" charset="0"/>
            </a:endParaRPr>
          </a:p>
        </p:txBody>
      </p:sp>
    </p:spTree>
    <p:custDataLst>
      <p:tags r:id="rId1"/>
    </p:custDataLst>
    <p:extLst>
      <p:ext uri="{BB962C8B-B14F-4D97-AF65-F5344CB8AC3E}">
        <p14:creationId xmlns:p14="http://schemas.microsoft.com/office/powerpoint/2010/main" val="1647466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30FC5C-0D3E-48AD-8A44-C50893B1AF9D}"/>
              </a:ext>
            </a:extLst>
          </p:cNvPr>
          <p:cNvSpPr>
            <a:spLocks noGrp="1"/>
          </p:cNvSpPr>
          <p:nvPr>
            <p:ph type="title"/>
          </p:nvPr>
        </p:nvSpPr>
        <p:spPr>
          <a:xfrm>
            <a:off x="2127504" y="228602"/>
            <a:ext cx="4443982" cy="845819"/>
          </a:xfrm>
        </p:spPr>
        <p:txBody>
          <a:bodyPr vert="horz" lIns="182880" tIns="182880" rIns="182880" bIns="182880" rtlCol="0" anchor="ctr" anchorCtr="0">
            <a:normAutofit fontScale="90000"/>
          </a:bodyPr>
          <a:lstStyle/>
          <a:p>
            <a:r>
              <a:rPr lang="en-US" sz="2100" dirty="0">
                <a:solidFill>
                  <a:srgbClr val="262626"/>
                </a:solidFill>
              </a:rPr>
              <a:t>Risk Management Program</a:t>
            </a:r>
          </a:p>
        </p:txBody>
      </p:sp>
      <p:sp>
        <p:nvSpPr>
          <p:cNvPr id="9" name="Content Placeholder 1">
            <a:extLst>
              <a:ext uri="{FF2B5EF4-FFF2-40B4-BE49-F238E27FC236}">
                <a16:creationId xmlns:a16="http://schemas.microsoft.com/office/drawing/2014/main" id="{1390A308-D0F6-426F-9FF5-FB172E7CF9BC}"/>
              </a:ext>
            </a:extLst>
          </p:cNvPr>
          <p:cNvSpPr>
            <a:spLocks noGrp="1"/>
          </p:cNvSpPr>
          <p:nvPr>
            <p:ph idx="1"/>
          </p:nvPr>
        </p:nvSpPr>
        <p:spPr>
          <a:xfrm>
            <a:off x="2127504" y="1303022"/>
            <a:ext cx="4443982" cy="4914899"/>
          </a:xfrm>
        </p:spPr>
        <p:txBody>
          <a:bodyPr vert="horz" lIns="91440" tIns="45720" rIns="91440" bIns="45720" rtlCol="0">
            <a:noAutofit/>
          </a:bodyPr>
          <a:lstStyle/>
          <a:p>
            <a:pPr>
              <a:lnSpc>
                <a:spcPct val="90000"/>
              </a:lnSpc>
            </a:pPr>
            <a:r>
              <a:rPr lang="en-US" sz="2400" dirty="0">
                <a:solidFill>
                  <a:schemeClr val="tx1">
                    <a:lumMod val="85000"/>
                    <a:lumOff val="15000"/>
                  </a:schemeClr>
                </a:solidFill>
              </a:rPr>
              <a:t>Update policies to reflect the need for thorough risk assessments on a regular basis</a:t>
            </a:r>
          </a:p>
          <a:p>
            <a:pPr>
              <a:lnSpc>
                <a:spcPct val="90000"/>
              </a:lnSpc>
            </a:pPr>
            <a:r>
              <a:rPr lang="en-US" sz="2400" dirty="0">
                <a:solidFill>
                  <a:schemeClr val="tx1">
                    <a:lumMod val="85000"/>
                    <a:lumOff val="15000"/>
                  </a:schemeClr>
                </a:solidFill>
              </a:rPr>
              <a:t>Document the Administrative, Technical and Physical safeguards</a:t>
            </a:r>
          </a:p>
          <a:p>
            <a:pPr>
              <a:lnSpc>
                <a:spcPct val="90000"/>
              </a:lnSpc>
            </a:pPr>
            <a:r>
              <a:rPr lang="en-US" sz="2400" dirty="0">
                <a:solidFill>
                  <a:schemeClr val="tx1">
                    <a:lumMod val="85000"/>
                    <a:lumOff val="15000"/>
                  </a:schemeClr>
                </a:solidFill>
              </a:rPr>
              <a:t>Surveillance, passwords, two-step authentication</a:t>
            </a:r>
          </a:p>
          <a:p>
            <a:pPr>
              <a:lnSpc>
                <a:spcPct val="90000"/>
              </a:lnSpc>
            </a:pPr>
            <a:r>
              <a:rPr lang="en-US" sz="2400" dirty="0">
                <a:solidFill>
                  <a:schemeClr val="tx1">
                    <a:lumMod val="85000"/>
                    <a:lumOff val="15000"/>
                  </a:schemeClr>
                </a:solidFill>
              </a:rPr>
              <a:t>Audit processes for log in failure/attempts</a:t>
            </a:r>
          </a:p>
          <a:p>
            <a:pPr>
              <a:lnSpc>
                <a:spcPct val="90000"/>
              </a:lnSpc>
            </a:pPr>
            <a:r>
              <a:rPr lang="en-US" sz="2400" dirty="0">
                <a:solidFill>
                  <a:schemeClr val="tx1">
                    <a:lumMod val="85000"/>
                    <a:lumOff val="15000"/>
                  </a:schemeClr>
                </a:solidFill>
              </a:rPr>
              <a:t>Data storage security</a:t>
            </a:r>
          </a:p>
          <a:p>
            <a:pPr>
              <a:lnSpc>
                <a:spcPct val="90000"/>
              </a:lnSpc>
            </a:pPr>
            <a:r>
              <a:rPr lang="en-US" sz="2400" dirty="0">
                <a:solidFill>
                  <a:schemeClr val="tx1">
                    <a:lumMod val="85000"/>
                    <a:lumOff val="15000"/>
                  </a:schemeClr>
                </a:solidFill>
              </a:rPr>
              <a:t>Storage, retention, access, and destruction for electronic communications</a:t>
            </a:r>
          </a:p>
        </p:txBody>
      </p:sp>
      <p:pic>
        <p:nvPicPr>
          <p:cNvPr id="10" name="Picture 6">
            <a:extLst>
              <a:ext uri="{FF2B5EF4-FFF2-40B4-BE49-F238E27FC236}">
                <a16:creationId xmlns:a16="http://schemas.microsoft.com/office/drawing/2014/main" id="{67543598-F394-48E1-B1BB-A669C737D005}"/>
              </a:ext>
            </a:extLst>
          </p:cNvPr>
          <p:cNvPicPr>
            <a:picLocks noChangeAspect="1"/>
          </p:cNvPicPr>
          <p:nvPr/>
        </p:nvPicPr>
        <p:blipFill rotWithShape="1">
          <a:blip r:embed="rId3"/>
          <a:srcRect l="21324" r="44678" b="-1"/>
          <a:stretch/>
        </p:blipFill>
        <p:spPr>
          <a:xfrm>
            <a:off x="7174991" y="10"/>
            <a:ext cx="3493009" cy="6857990"/>
          </a:xfrm>
          <a:prstGeom prst="rect">
            <a:avLst/>
          </a:prstGeom>
        </p:spPr>
      </p:pic>
      <p:sp>
        <p:nvSpPr>
          <p:cNvPr id="5" name="Slide Number Placeholder 4">
            <a:extLst>
              <a:ext uri="{FF2B5EF4-FFF2-40B4-BE49-F238E27FC236}">
                <a16:creationId xmlns:a16="http://schemas.microsoft.com/office/drawing/2014/main" id="{C3BDAFDC-0E2C-4CAB-9FCB-E49259B81976}"/>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a:latin typeface="Gill Sans MT" panose="020B0502020104020203"/>
                <a:cs typeface="Arial" pitchFamily="34" charset="0"/>
              </a:rPr>
              <a:pPr defTabSz="457200" eaLnBrk="1" hangingPunct="1">
                <a:lnSpc>
                  <a:spcPct val="90000"/>
                </a:lnSpc>
                <a:spcAft>
                  <a:spcPts val="600"/>
                </a:spcAft>
              </a:pPr>
              <a:t>29</a:t>
            </a:fld>
            <a:endParaRPr lang="en-US" dirty="0">
              <a:latin typeface="Gill Sans MT" panose="020B0502020104020203"/>
              <a:cs typeface="Arial" pitchFamily="34" charset="0"/>
            </a:endParaRPr>
          </a:p>
        </p:txBody>
      </p:sp>
    </p:spTree>
    <p:extLst>
      <p:ext uri="{BB962C8B-B14F-4D97-AF65-F5344CB8AC3E}">
        <p14:creationId xmlns:p14="http://schemas.microsoft.com/office/powerpoint/2010/main" val="201555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23026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useBgFill="1">
        <p:nvSpPr>
          <p:cNvPr id="21" name="Rectangle 2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6630" y="0"/>
            <a:ext cx="68413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23" name="Oval 2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2068" y="1443035"/>
            <a:ext cx="2978949"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57EFC2A8-4B50-4158-AFED-BE4C06D04ED8}"/>
              </a:ext>
            </a:extLst>
          </p:cNvPr>
          <p:cNvSpPr>
            <a:spLocks noGrp="1"/>
          </p:cNvSpPr>
          <p:nvPr>
            <p:ph type="title"/>
          </p:nvPr>
        </p:nvSpPr>
        <p:spPr>
          <a:xfrm>
            <a:off x="2469654" y="1586484"/>
            <a:ext cx="2763774" cy="3685032"/>
          </a:xfrm>
          <a:prstGeom prst="ellipse">
            <a:avLst/>
          </a:prstGeom>
          <a:solidFill>
            <a:schemeClr val="accent2">
              <a:lumMod val="75000"/>
            </a:schemeClr>
          </a:solidFill>
          <a:ln>
            <a:noFill/>
          </a:ln>
        </p:spPr>
        <p:txBody>
          <a:bodyPr vert="horz" lIns="182880" tIns="182880" rIns="182880" bIns="182880" rtlCol="0" anchor="ctr" anchorCtr="0">
            <a:normAutofit/>
          </a:bodyPr>
          <a:lstStyle/>
          <a:p>
            <a:r>
              <a:rPr lang="en-US" sz="1800" dirty="0">
                <a:solidFill>
                  <a:srgbClr val="FFFFFF"/>
                </a:solidFill>
              </a:rPr>
              <a:t>AAAHC Chapter 4 Standards on Quality of Care</a:t>
            </a:r>
          </a:p>
        </p:txBody>
      </p:sp>
      <p:sp>
        <p:nvSpPr>
          <p:cNvPr id="2" name="Content Placeholder 1">
            <a:extLst>
              <a:ext uri="{FF2B5EF4-FFF2-40B4-BE49-F238E27FC236}">
                <a16:creationId xmlns:a16="http://schemas.microsoft.com/office/drawing/2014/main" id="{A0832D42-E49B-406B-8ACB-D865314375BA}"/>
              </a:ext>
            </a:extLst>
          </p:cNvPr>
          <p:cNvSpPr>
            <a:spLocks noGrp="1"/>
          </p:cNvSpPr>
          <p:nvPr>
            <p:ph idx="1"/>
          </p:nvPr>
        </p:nvSpPr>
        <p:spPr>
          <a:xfrm>
            <a:off x="5717771" y="274320"/>
            <a:ext cx="4645429" cy="6309360"/>
          </a:xfrm>
        </p:spPr>
        <p:txBody>
          <a:bodyPr vert="horz" lIns="91440" tIns="45720" rIns="91440" bIns="45720" rtlCol="0" anchor="ctr">
            <a:normAutofit fontScale="92500"/>
          </a:bodyPr>
          <a:lstStyle/>
          <a:p>
            <a:pPr marL="285750"/>
            <a:r>
              <a:rPr lang="en-US" sz="2400" dirty="0">
                <a:solidFill>
                  <a:schemeClr val="tx1">
                    <a:lumMod val="85000"/>
                    <a:lumOff val="15000"/>
                  </a:schemeClr>
                </a:solidFill>
              </a:rPr>
              <a:t>4.E.1: Health care provided is consistent with the standard of care.</a:t>
            </a:r>
          </a:p>
          <a:p>
            <a:pPr marL="285750"/>
            <a:r>
              <a:rPr lang="en-US" sz="2400" dirty="0">
                <a:solidFill>
                  <a:schemeClr val="tx1">
                    <a:lumMod val="85000"/>
                    <a:lumOff val="15000"/>
                  </a:schemeClr>
                </a:solidFill>
              </a:rPr>
              <a:t>4.A: Appropriate training and skills to deliver the services provided</a:t>
            </a:r>
          </a:p>
          <a:p>
            <a:pPr marL="285750"/>
            <a:r>
              <a:rPr lang="en-US" sz="2400" dirty="0">
                <a:solidFill>
                  <a:schemeClr val="tx1">
                    <a:lumMod val="85000"/>
                    <a:lumOff val="15000"/>
                  </a:schemeClr>
                </a:solidFill>
              </a:rPr>
              <a:t>Patient selection</a:t>
            </a:r>
          </a:p>
          <a:p>
            <a:pPr marL="742950" lvl="1" indent="-285750"/>
            <a:r>
              <a:rPr lang="en-US" sz="2400" b="1" dirty="0"/>
              <a:t>Cultural considerations</a:t>
            </a:r>
          </a:p>
          <a:p>
            <a:pPr marL="742950" lvl="1" indent="-285750"/>
            <a:r>
              <a:rPr lang="en-US" sz="2400" b="1" dirty="0"/>
              <a:t>Complex, crisis oriented,  thought disorders</a:t>
            </a:r>
          </a:p>
          <a:p>
            <a:pPr marL="742950" lvl="1" indent="-285750"/>
            <a:r>
              <a:rPr lang="en-US" sz="2400" b="1" dirty="0"/>
              <a:t>Body image issues</a:t>
            </a:r>
          </a:p>
          <a:p>
            <a:pPr marL="742950" lvl="1" indent="-285750"/>
            <a:r>
              <a:rPr lang="en-US" sz="2400" b="1" dirty="0"/>
              <a:t>Lack of a secure, private location or internet</a:t>
            </a:r>
          </a:p>
          <a:p>
            <a:pPr marL="742950" lvl="1" indent="-285750"/>
            <a:r>
              <a:rPr lang="en-US" sz="2400" b="1" dirty="0"/>
              <a:t>Modalities</a:t>
            </a:r>
          </a:p>
          <a:p>
            <a:pPr marL="742950" lvl="1" indent="-285750"/>
            <a:r>
              <a:rPr lang="en-US" sz="2400" b="1" dirty="0"/>
              <a:t>Fears related to safety of the internet/platform used</a:t>
            </a:r>
            <a:endParaRPr lang="en-US" sz="2400" b="1" dirty="0">
              <a:cs typeface="Calibri" panose="020F0502020204030204"/>
            </a:endParaRPr>
          </a:p>
          <a:p>
            <a:pPr marL="742950" lvl="2"/>
            <a:endParaRPr lang="en-US" sz="2400" dirty="0">
              <a:solidFill>
                <a:schemeClr val="tx1">
                  <a:lumMod val="85000"/>
                  <a:lumOff val="15000"/>
                </a:schemeClr>
              </a:solidFill>
            </a:endParaRPr>
          </a:p>
        </p:txBody>
      </p:sp>
      <p:sp>
        <p:nvSpPr>
          <p:cNvPr id="5" name="Slide Number Placeholder 4">
            <a:extLst>
              <a:ext uri="{FF2B5EF4-FFF2-40B4-BE49-F238E27FC236}">
                <a16:creationId xmlns:a16="http://schemas.microsoft.com/office/drawing/2014/main" id="{735D3553-3767-4FB1-9C7E-64E5A667D934}"/>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30</a:t>
            </a:fld>
            <a:endParaRPr lang="en-US" dirty="0">
              <a:latin typeface="Gill Sans MT" panose="020B0502020104020203"/>
              <a:cs typeface="Arial" pitchFamily="34" charset="0"/>
            </a:endParaRPr>
          </a:p>
        </p:txBody>
      </p:sp>
    </p:spTree>
    <p:custDataLst>
      <p:tags r:id="rId1"/>
    </p:custDataLst>
    <p:extLst>
      <p:ext uri="{BB962C8B-B14F-4D97-AF65-F5344CB8AC3E}">
        <p14:creationId xmlns:p14="http://schemas.microsoft.com/office/powerpoint/2010/main" val="2946533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B92A51-5E59-4E15-A90F-AFF3AE26EE20}"/>
              </a:ext>
            </a:extLst>
          </p:cNvPr>
          <p:cNvSpPr>
            <a:spLocks noGrp="1"/>
          </p:cNvSpPr>
          <p:nvPr>
            <p:ph type="title"/>
          </p:nvPr>
        </p:nvSpPr>
        <p:spPr>
          <a:xfrm>
            <a:off x="3197352" y="301752"/>
            <a:ext cx="5797296" cy="1125604"/>
          </a:xfrm>
        </p:spPr>
        <p:txBody>
          <a:bodyPr vert="horz" lIns="182880" tIns="182880" rIns="182880" bIns="182880" rtlCol="0" anchor="ctr" anchorCtr="0">
            <a:normAutofit/>
          </a:bodyPr>
          <a:lstStyle/>
          <a:p>
            <a:r>
              <a:rPr lang="en-US" sz="2800" dirty="0">
                <a:solidFill>
                  <a:srgbClr val="262626"/>
                </a:solidFill>
              </a:rPr>
              <a:t>Emergency management</a:t>
            </a:r>
          </a:p>
        </p:txBody>
      </p:sp>
      <p:sp>
        <p:nvSpPr>
          <p:cNvPr id="5" name="Slide Number Placeholder 4">
            <a:extLst>
              <a:ext uri="{FF2B5EF4-FFF2-40B4-BE49-F238E27FC236}">
                <a16:creationId xmlns:a16="http://schemas.microsoft.com/office/drawing/2014/main" id="{47A5980B-A9C5-47FB-BBD2-0E0B7404A32D}"/>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31</a:t>
            </a:fld>
            <a:endParaRPr lang="en-US" dirty="0">
              <a:latin typeface="Gill Sans MT" panose="020B0502020104020203"/>
              <a:cs typeface="Arial" pitchFamily="34" charset="0"/>
            </a:endParaRPr>
          </a:p>
        </p:txBody>
      </p:sp>
      <p:graphicFrame>
        <p:nvGraphicFramePr>
          <p:cNvPr id="7" name="Content Placeholder 1">
            <a:extLst>
              <a:ext uri="{FF2B5EF4-FFF2-40B4-BE49-F238E27FC236}">
                <a16:creationId xmlns:a16="http://schemas.microsoft.com/office/drawing/2014/main" id="{E8B6C11C-E3AA-43E4-A424-C7DA6D78EEE1}"/>
              </a:ext>
            </a:extLst>
          </p:cNvPr>
          <p:cNvGraphicFramePr>
            <a:graphicFrameLocks noGrp="1"/>
          </p:cNvGraphicFramePr>
          <p:nvPr>
            <p:ph idx="1"/>
          </p:nvPr>
        </p:nvGraphicFramePr>
        <p:xfrm>
          <a:off x="2247900" y="1717289"/>
          <a:ext cx="7696200" cy="4500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694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
            <a:extLst>
              <a:ext uri="{FF2B5EF4-FFF2-40B4-BE49-F238E27FC236}">
                <a16:creationId xmlns:a16="http://schemas.microsoft.com/office/drawing/2014/main" id="{29EF872A-49D6-43D8-891C-365725EBCABF}"/>
              </a:ext>
            </a:extLst>
          </p:cNvPr>
          <p:cNvGraphicFramePr>
            <a:graphicFrameLocks noGrp="1"/>
          </p:cNvGraphicFramePr>
          <p:nvPr>
            <p:ph idx="15"/>
          </p:nvPr>
        </p:nvGraphicFramePr>
        <p:xfrm>
          <a:off x="1972060" y="2033762"/>
          <a:ext cx="8238740" cy="4138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 Placeholder 6">
            <a:extLst>
              <a:ext uri="{FF2B5EF4-FFF2-40B4-BE49-F238E27FC236}">
                <a16:creationId xmlns:a16="http://schemas.microsoft.com/office/drawing/2014/main" id="{9F9F598E-232C-403B-9B78-B63FBA8ECFE1}"/>
              </a:ext>
            </a:extLst>
          </p:cNvPr>
          <p:cNvSpPr>
            <a:spLocks noGrp="1"/>
          </p:cNvSpPr>
          <p:nvPr>
            <p:ph type="body" sz="quarter" idx="12"/>
          </p:nvPr>
        </p:nvSpPr>
        <p:spPr/>
        <p:txBody>
          <a:bodyPr/>
          <a:lstStyle/>
          <a:p>
            <a:r>
              <a:rPr lang="en-US" dirty="0"/>
              <a:t>Written policies on:</a:t>
            </a:r>
          </a:p>
        </p:txBody>
      </p:sp>
      <p:sp>
        <p:nvSpPr>
          <p:cNvPr id="3" name="Title 2">
            <a:extLst>
              <a:ext uri="{FF2B5EF4-FFF2-40B4-BE49-F238E27FC236}">
                <a16:creationId xmlns:a16="http://schemas.microsoft.com/office/drawing/2014/main" id="{9B33E5EA-FA52-4D29-9698-4DA3B6922FC6}"/>
              </a:ext>
            </a:extLst>
          </p:cNvPr>
          <p:cNvSpPr>
            <a:spLocks noGrp="1"/>
          </p:cNvSpPr>
          <p:nvPr>
            <p:ph type="title"/>
          </p:nvPr>
        </p:nvSpPr>
        <p:spPr/>
        <p:txBody>
          <a:bodyPr>
            <a:normAutofit/>
          </a:bodyPr>
          <a:lstStyle/>
          <a:p>
            <a:r>
              <a:rPr lang="en-US" u="none" dirty="0"/>
              <a:t>Chapter 6: Clinical Records and Health Information</a:t>
            </a:r>
            <a:endParaRPr lang="en-US" dirty="0"/>
          </a:p>
        </p:txBody>
      </p:sp>
      <p:sp>
        <p:nvSpPr>
          <p:cNvPr id="5" name="Slide Number Placeholder 4">
            <a:extLst>
              <a:ext uri="{FF2B5EF4-FFF2-40B4-BE49-F238E27FC236}">
                <a16:creationId xmlns:a16="http://schemas.microsoft.com/office/drawing/2014/main" id="{7D0FB188-E99A-42BE-B438-CEF5447F08DE}"/>
              </a:ext>
            </a:extLst>
          </p:cNvPr>
          <p:cNvSpPr>
            <a:spLocks noGrp="1"/>
          </p:cNvSpPr>
          <p:nvPr>
            <p:ph type="sldNum" sz="quarter" idx="18"/>
          </p:nvPr>
        </p:nvSpPr>
        <p:spPr/>
        <p:txBody>
          <a:bodyPr/>
          <a:lstStyle/>
          <a:p>
            <a:pPr eaLnBrk="1" hangingPunct="1"/>
            <a:fld id="{C2A8E673-5187-4080-BCA9-24A336830D1D}" type="slidenum">
              <a:rPr lang="en-CA">
                <a:latin typeface="Arial" pitchFamily="34" charset="0"/>
                <a:cs typeface="Arial" pitchFamily="34" charset="0"/>
              </a:rPr>
              <a:pPr eaLnBrk="1" hangingPunct="1"/>
              <a:t>32</a:t>
            </a:fld>
            <a:endParaRPr lang="en-CA" dirty="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393468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17" name="Rectangle 16">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1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19" name="Rectangle 18">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0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9" name="Title 8">
            <a:extLst>
              <a:ext uri="{FF2B5EF4-FFF2-40B4-BE49-F238E27FC236}">
                <a16:creationId xmlns:a16="http://schemas.microsoft.com/office/drawing/2014/main" id="{0382C78E-AB66-49F3-84EF-590ED242B137}"/>
              </a:ext>
            </a:extLst>
          </p:cNvPr>
          <p:cNvSpPr>
            <a:spLocks noGrp="1"/>
          </p:cNvSpPr>
          <p:nvPr>
            <p:ph type="title"/>
          </p:nvPr>
        </p:nvSpPr>
        <p:spPr>
          <a:xfrm>
            <a:off x="3197352" y="0"/>
            <a:ext cx="5797296" cy="1248156"/>
          </a:xfrm>
          <a:solidFill>
            <a:srgbClr val="FFFFFF"/>
          </a:solidFill>
        </p:spPr>
        <p:txBody>
          <a:bodyPr vert="horz" lIns="182880" tIns="182880" rIns="182880" bIns="182880" rtlCol="0" anchor="ctr" anchorCtr="0">
            <a:normAutofit/>
          </a:bodyPr>
          <a:lstStyle/>
          <a:p>
            <a:r>
              <a:rPr lang="en-US" sz="2800" dirty="0">
                <a:solidFill>
                  <a:srgbClr val="262626"/>
                </a:solidFill>
              </a:rPr>
              <a:t>Documentation Guidelines</a:t>
            </a:r>
          </a:p>
        </p:txBody>
      </p:sp>
      <p:sp>
        <p:nvSpPr>
          <p:cNvPr id="10" name="Content Placeholder 9">
            <a:extLst>
              <a:ext uri="{FF2B5EF4-FFF2-40B4-BE49-F238E27FC236}">
                <a16:creationId xmlns:a16="http://schemas.microsoft.com/office/drawing/2014/main" id="{8364F4ED-19B8-44FA-BD1B-3D3B9D756D38}"/>
              </a:ext>
            </a:extLst>
          </p:cNvPr>
          <p:cNvSpPr>
            <a:spLocks noGrp="1"/>
          </p:cNvSpPr>
          <p:nvPr>
            <p:ph idx="1"/>
          </p:nvPr>
        </p:nvSpPr>
        <p:spPr>
          <a:xfrm>
            <a:off x="2724151" y="1435608"/>
            <a:ext cx="6869040" cy="4361688"/>
          </a:xfrm>
        </p:spPr>
        <p:txBody>
          <a:bodyPr vert="horz" lIns="91440" tIns="45720" rIns="91440" bIns="45720" rtlCol="0">
            <a:noAutofit/>
          </a:bodyPr>
          <a:lstStyle/>
          <a:p>
            <a:pPr>
              <a:lnSpc>
                <a:spcPct val="90000"/>
              </a:lnSpc>
            </a:pPr>
            <a:r>
              <a:rPr lang="en-US" sz="2000" dirty="0">
                <a:solidFill>
                  <a:srgbClr val="404040"/>
                </a:solidFill>
              </a:rPr>
              <a:t>Telehealth session type, platform used</a:t>
            </a:r>
          </a:p>
          <a:p>
            <a:pPr>
              <a:lnSpc>
                <a:spcPct val="90000"/>
              </a:lnSpc>
            </a:pPr>
            <a:r>
              <a:rPr lang="en-US" sz="2000" dirty="0">
                <a:solidFill>
                  <a:srgbClr val="404040"/>
                </a:solidFill>
              </a:rPr>
              <a:t>Verification of patient identity; two forms</a:t>
            </a:r>
          </a:p>
          <a:p>
            <a:pPr>
              <a:lnSpc>
                <a:spcPct val="90000"/>
              </a:lnSpc>
            </a:pPr>
            <a:r>
              <a:rPr lang="en-US" sz="2000" dirty="0">
                <a:solidFill>
                  <a:srgbClr val="404040"/>
                </a:solidFill>
              </a:rPr>
              <a:t>Consent form was reviewed</a:t>
            </a:r>
          </a:p>
          <a:p>
            <a:pPr>
              <a:lnSpc>
                <a:spcPct val="90000"/>
              </a:lnSpc>
            </a:pPr>
            <a:r>
              <a:rPr lang="en-US" sz="2000" dirty="0">
                <a:solidFill>
                  <a:srgbClr val="404040"/>
                </a:solidFill>
              </a:rPr>
              <a:t>Patient/client location confirmed</a:t>
            </a:r>
          </a:p>
          <a:p>
            <a:pPr>
              <a:lnSpc>
                <a:spcPct val="90000"/>
              </a:lnSpc>
            </a:pPr>
            <a:r>
              <a:rPr lang="en-US" sz="2000" dirty="0">
                <a:solidFill>
                  <a:srgbClr val="404040"/>
                </a:solidFill>
              </a:rPr>
              <a:t> Confirm Private/secure space</a:t>
            </a:r>
          </a:p>
          <a:p>
            <a:pPr>
              <a:lnSpc>
                <a:spcPct val="90000"/>
              </a:lnSpc>
            </a:pPr>
            <a:r>
              <a:rPr lang="en-US" sz="2000" dirty="0">
                <a:solidFill>
                  <a:srgbClr val="404040"/>
                </a:solidFill>
              </a:rPr>
              <a:t> Emergency contact information reviewed</a:t>
            </a:r>
          </a:p>
          <a:p>
            <a:pPr>
              <a:lnSpc>
                <a:spcPct val="90000"/>
              </a:lnSpc>
            </a:pPr>
            <a:r>
              <a:rPr lang="en-US" sz="2000" dirty="0">
                <a:solidFill>
                  <a:srgbClr val="404040"/>
                </a:solidFill>
              </a:rPr>
              <a:t> Permission granted for anyone else present in the vicinity,   </a:t>
            </a:r>
          </a:p>
          <a:p>
            <a:pPr lvl="1">
              <a:lnSpc>
                <a:spcPct val="90000"/>
              </a:lnSpc>
            </a:pPr>
            <a:r>
              <a:rPr lang="en-US" sz="1800" dirty="0">
                <a:solidFill>
                  <a:srgbClr val="404040"/>
                </a:solidFill>
              </a:rPr>
              <a:t>“where are you at the  moment, Is there anyone else in the room, can anyone over-hear our conversation?”</a:t>
            </a:r>
          </a:p>
          <a:p>
            <a:pPr>
              <a:lnSpc>
                <a:spcPct val="90000"/>
              </a:lnSpc>
            </a:pPr>
            <a:r>
              <a:rPr lang="en-US" sz="2000" dirty="0">
                <a:solidFill>
                  <a:srgbClr val="404040"/>
                </a:solidFill>
              </a:rPr>
              <a:t>Alternate contact method confirmed</a:t>
            </a:r>
          </a:p>
        </p:txBody>
      </p:sp>
      <p:sp>
        <p:nvSpPr>
          <p:cNvPr id="8" name="Slide Number Placeholder 7">
            <a:extLst>
              <a:ext uri="{FF2B5EF4-FFF2-40B4-BE49-F238E27FC236}">
                <a16:creationId xmlns:a16="http://schemas.microsoft.com/office/drawing/2014/main" id="{48F3ABF0-D6A1-4DB0-A06D-25B184C2DC09}"/>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33</a:t>
            </a:fld>
            <a:endParaRPr lang="en-US" dirty="0">
              <a:latin typeface="Gill Sans MT" panose="020B0502020104020203"/>
              <a:cs typeface="Arial" pitchFamily="34" charset="0"/>
            </a:endParaRPr>
          </a:p>
        </p:txBody>
      </p:sp>
    </p:spTree>
    <p:custDataLst>
      <p:tags r:id="rId1"/>
    </p:custDataLst>
    <p:extLst>
      <p:ext uri="{BB962C8B-B14F-4D97-AF65-F5344CB8AC3E}">
        <p14:creationId xmlns:p14="http://schemas.microsoft.com/office/powerpoint/2010/main" val="2292020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23026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useBgFill="1">
        <p:nvSpPr>
          <p:cNvPr id="21" name="Rectangle 2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6630" y="0"/>
            <a:ext cx="68413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23" name="Oval 2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2068" y="1443035"/>
            <a:ext cx="2978949"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16C11B98-A948-482A-B751-231E0BD2A130}"/>
              </a:ext>
            </a:extLst>
          </p:cNvPr>
          <p:cNvSpPr>
            <a:spLocks noGrp="1"/>
          </p:cNvSpPr>
          <p:nvPr>
            <p:ph type="title"/>
          </p:nvPr>
        </p:nvSpPr>
        <p:spPr>
          <a:xfrm>
            <a:off x="2469654" y="1586484"/>
            <a:ext cx="2763774" cy="3685032"/>
          </a:xfrm>
          <a:prstGeom prst="ellipse">
            <a:avLst/>
          </a:prstGeom>
          <a:solidFill>
            <a:schemeClr val="accent2">
              <a:lumMod val="75000"/>
            </a:schemeClr>
          </a:solidFill>
          <a:ln>
            <a:noFill/>
          </a:ln>
        </p:spPr>
        <p:txBody>
          <a:bodyPr vert="horz" lIns="182880" tIns="182880" rIns="182880" bIns="182880" rtlCol="0" anchor="ctr" anchorCtr="0">
            <a:normAutofit/>
          </a:bodyPr>
          <a:lstStyle/>
          <a:p>
            <a:r>
              <a:rPr lang="en-US" sz="2200" dirty="0">
                <a:solidFill>
                  <a:srgbClr val="FFFFFF"/>
                </a:solidFill>
              </a:rPr>
              <a:t>Policy Changes and Revisions</a:t>
            </a:r>
          </a:p>
        </p:txBody>
      </p:sp>
      <p:sp>
        <p:nvSpPr>
          <p:cNvPr id="2" name="Content Placeholder 1">
            <a:extLst>
              <a:ext uri="{FF2B5EF4-FFF2-40B4-BE49-F238E27FC236}">
                <a16:creationId xmlns:a16="http://schemas.microsoft.com/office/drawing/2014/main" id="{A78A0B69-6D35-4667-B11A-CAD267037013}"/>
              </a:ext>
            </a:extLst>
          </p:cNvPr>
          <p:cNvSpPr>
            <a:spLocks noGrp="1"/>
          </p:cNvSpPr>
          <p:nvPr>
            <p:ph idx="1"/>
          </p:nvPr>
        </p:nvSpPr>
        <p:spPr>
          <a:xfrm>
            <a:off x="5717771" y="274320"/>
            <a:ext cx="4628496" cy="6309360"/>
          </a:xfrm>
        </p:spPr>
        <p:txBody>
          <a:bodyPr vert="horz" lIns="91440" tIns="45720" rIns="91440" bIns="45720" rtlCol="0" anchor="ctr">
            <a:normAutofit/>
          </a:bodyPr>
          <a:lstStyle/>
          <a:p>
            <a:pPr>
              <a:lnSpc>
                <a:spcPct val="90000"/>
              </a:lnSpc>
            </a:pPr>
            <a:r>
              <a:rPr lang="en-US" sz="2400" dirty="0">
                <a:solidFill>
                  <a:schemeClr val="tx1">
                    <a:lumMod val="85000"/>
                    <a:lumOff val="15000"/>
                  </a:schemeClr>
                </a:solidFill>
              </a:rPr>
              <a:t>Policy on the need for the Governing Body approval</a:t>
            </a:r>
          </a:p>
          <a:p>
            <a:pPr>
              <a:lnSpc>
                <a:spcPct val="90000"/>
              </a:lnSpc>
            </a:pPr>
            <a:r>
              <a:rPr lang="en-US" sz="2400" dirty="0">
                <a:solidFill>
                  <a:schemeClr val="tx1">
                    <a:lumMod val="85000"/>
                    <a:lumOff val="15000"/>
                  </a:schemeClr>
                </a:solidFill>
              </a:rPr>
              <a:t>Policies on providing services across state lines</a:t>
            </a:r>
          </a:p>
          <a:p>
            <a:pPr>
              <a:lnSpc>
                <a:spcPct val="90000"/>
              </a:lnSpc>
            </a:pPr>
            <a:r>
              <a:rPr lang="en-US" sz="2400" dirty="0">
                <a:solidFill>
                  <a:schemeClr val="tx1">
                    <a:lumMod val="85000"/>
                    <a:lumOff val="15000"/>
                  </a:schemeClr>
                </a:solidFill>
              </a:rPr>
              <a:t>Scope of practice for telemental health using new virtual platforms</a:t>
            </a:r>
          </a:p>
          <a:p>
            <a:pPr lvl="3">
              <a:lnSpc>
                <a:spcPct val="90000"/>
              </a:lnSpc>
            </a:pPr>
            <a:r>
              <a:rPr lang="en-US" sz="2400" dirty="0">
                <a:solidFill>
                  <a:schemeClr val="tx1">
                    <a:lumMod val="85000"/>
                    <a:lumOff val="15000"/>
                  </a:schemeClr>
                </a:solidFill>
              </a:rPr>
              <a:t>Client selection for telehealth, exclusionary criteria</a:t>
            </a:r>
          </a:p>
          <a:p>
            <a:pPr>
              <a:lnSpc>
                <a:spcPct val="90000"/>
              </a:lnSpc>
            </a:pPr>
            <a:r>
              <a:rPr lang="en-US" sz="2400" dirty="0">
                <a:solidFill>
                  <a:schemeClr val="tx1">
                    <a:lumMod val="85000"/>
                    <a:lumOff val="15000"/>
                  </a:schemeClr>
                </a:solidFill>
              </a:rPr>
              <a:t>Privacy and confidentiality of records; interactions</a:t>
            </a:r>
          </a:p>
          <a:p>
            <a:pPr>
              <a:lnSpc>
                <a:spcPct val="90000"/>
              </a:lnSpc>
            </a:pPr>
            <a:r>
              <a:rPr lang="en-US" sz="2400" dirty="0">
                <a:solidFill>
                  <a:schemeClr val="tx1">
                    <a:lumMod val="85000"/>
                    <a:lumOff val="15000"/>
                  </a:schemeClr>
                </a:solidFill>
              </a:rPr>
              <a:t>Strengthen Risk management plan</a:t>
            </a:r>
          </a:p>
          <a:p>
            <a:pPr lvl="1">
              <a:lnSpc>
                <a:spcPct val="90000"/>
              </a:lnSpc>
            </a:pPr>
            <a:r>
              <a:rPr lang="en-US" sz="2400" dirty="0">
                <a:solidFill>
                  <a:schemeClr val="tx1">
                    <a:lumMod val="85000"/>
                    <a:lumOff val="15000"/>
                  </a:schemeClr>
                </a:solidFill>
              </a:rPr>
              <a:t>Enhanced risk mitigation, Improved safeguards, Audit trails, Privacy Risk Assessments, surveillance, home laptops</a:t>
            </a:r>
          </a:p>
          <a:p>
            <a:pPr>
              <a:lnSpc>
                <a:spcPct val="90000"/>
              </a:lnSpc>
            </a:pPr>
            <a:endParaRPr lang="en-US" sz="1500" dirty="0">
              <a:solidFill>
                <a:schemeClr val="tx1">
                  <a:lumMod val="85000"/>
                  <a:lumOff val="15000"/>
                </a:schemeClr>
              </a:solidFill>
            </a:endParaRPr>
          </a:p>
        </p:txBody>
      </p:sp>
      <p:sp>
        <p:nvSpPr>
          <p:cNvPr id="5" name="Slide Number Placeholder 4">
            <a:extLst>
              <a:ext uri="{FF2B5EF4-FFF2-40B4-BE49-F238E27FC236}">
                <a16:creationId xmlns:a16="http://schemas.microsoft.com/office/drawing/2014/main" id="{F6C3A279-FD4C-4ACD-BD80-BDB49F6D97F2}"/>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34</a:t>
            </a:fld>
            <a:endParaRPr lang="en-US" dirty="0">
              <a:latin typeface="Gill Sans MT" panose="020B0502020104020203"/>
              <a:cs typeface="Arial" pitchFamily="34" charset="0"/>
            </a:endParaRPr>
          </a:p>
        </p:txBody>
      </p:sp>
    </p:spTree>
    <p:custDataLst>
      <p:tags r:id="rId1"/>
    </p:custDataLst>
    <p:extLst>
      <p:ext uri="{BB962C8B-B14F-4D97-AF65-F5344CB8AC3E}">
        <p14:creationId xmlns:p14="http://schemas.microsoft.com/office/powerpoint/2010/main" val="4070304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23026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useBgFill="1">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6630" y="0"/>
            <a:ext cx="68413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2068" y="1443035"/>
            <a:ext cx="2978949"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10A754BF-FE88-43AB-B475-AFB6DC8DD62A}"/>
              </a:ext>
            </a:extLst>
          </p:cNvPr>
          <p:cNvSpPr>
            <a:spLocks noGrp="1"/>
          </p:cNvSpPr>
          <p:nvPr>
            <p:ph type="title"/>
          </p:nvPr>
        </p:nvSpPr>
        <p:spPr>
          <a:xfrm>
            <a:off x="2469654" y="1586484"/>
            <a:ext cx="2763774" cy="3685032"/>
          </a:xfrm>
          <a:prstGeom prst="ellipse">
            <a:avLst/>
          </a:prstGeom>
          <a:solidFill>
            <a:schemeClr val="accent2">
              <a:lumMod val="75000"/>
            </a:schemeClr>
          </a:solidFill>
          <a:ln>
            <a:noFill/>
          </a:ln>
        </p:spPr>
        <p:txBody>
          <a:bodyPr vert="horz" lIns="182880" tIns="182880" rIns="182880" bIns="182880" rtlCol="0" anchor="ctr" anchorCtr="0">
            <a:normAutofit/>
          </a:bodyPr>
          <a:lstStyle/>
          <a:p>
            <a:r>
              <a:rPr lang="en-US" sz="2200" dirty="0">
                <a:solidFill>
                  <a:srgbClr val="FFFFFF"/>
                </a:solidFill>
              </a:rPr>
              <a:t>Policy Changes and Revisions</a:t>
            </a:r>
          </a:p>
        </p:txBody>
      </p:sp>
      <p:sp>
        <p:nvSpPr>
          <p:cNvPr id="2" name="Content Placeholder 1">
            <a:extLst>
              <a:ext uri="{FF2B5EF4-FFF2-40B4-BE49-F238E27FC236}">
                <a16:creationId xmlns:a16="http://schemas.microsoft.com/office/drawing/2014/main" id="{C5D78261-6D3D-4EB9-A949-4354FACD40C7}"/>
              </a:ext>
            </a:extLst>
          </p:cNvPr>
          <p:cNvSpPr>
            <a:spLocks noGrp="1"/>
          </p:cNvSpPr>
          <p:nvPr>
            <p:ph idx="1"/>
          </p:nvPr>
        </p:nvSpPr>
        <p:spPr>
          <a:xfrm>
            <a:off x="5717771" y="301752"/>
            <a:ext cx="3990522" cy="6281928"/>
          </a:xfrm>
        </p:spPr>
        <p:txBody>
          <a:bodyPr vert="horz" lIns="91440" tIns="45720" rIns="91440" bIns="45720" rtlCol="0" anchor="ctr">
            <a:normAutofit fontScale="92500" lnSpcReduction="10000"/>
          </a:bodyPr>
          <a:lstStyle/>
          <a:p>
            <a:pPr>
              <a:lnSpc>
                <a:spcPct val="90000"/>
              </a:lnSpc>
            </a:pPr>
            <a:endParaRPr lang="en-US" sz="2600" dirty="0">
              <a:solidFill>
                <a:schemeClr val="tx1">
                  <a:lumMod val="85000"/>
                  <a:lumOff val="15000"/>
                </a:schemeClr>
              </a:solidFill>
            </a:endParaRPr>
          </a:p>
          <a:p>
            <a:pPr>
              <a:lnSpc>
                <a:spcPct val="90000"/>
              </a:lnSpc>
            </a:pPr>
            <a:r>
              <a:rPr lang="en-US" sz="2600" dirty="0">
                <a:solidFill>
                  <a:schemeClr val="tx1">
                    <a:lumMod val="85000"/>
                    <a:lumOff val="15000"/>
                  </a:schemeClr>
                </a:solidFill>
              </a:rPr>
              <a:t>Rights and Responsibilities document</a:t>
            </a:r>
          </a:p>
          <a:p>
            <a:pPr>
              <a:lnSpc>
                <a:spcPct val="90000"/>
              </a:lnSpc>
            </a:pPr>
            <a:r>
              <a:rPr lang="en-US" sz="2600" dirty="0">
                <a:solidFill>
                  <a:schemeClr val="tx1">
                    <a:lumMod val="85000"/>
                    <a:lumOff val="15000"/>
                  </a:schemeClr>
                </a:solidFill>
              </a:rPr>
              <a:t>Revised informed consent</a:t>
            </a:r>
          </a:p>
          <a:p>
            <a:pPr>
              <a:lnSpc>
                <a:spcPct val="90000"/>
              </a:lnSpc>
            </a:pPr>
            <a:r>
              <a:rPr lang="en-US" sz="2600" dirty="0">
                <a:solidFill>
                  <a:schemeClr val="tx1">
                    <a:lumMod val="85000"/>
                    <a:lumOff val="15000"/>
                  </a:schemeClr>
                </a:solidFill>
              </a:rPr>
              <a:t>Policies on education, training and provider credentialing related to providing telehealth </a:t>
            </a:r>
          </a:p>
          <a:p>
            <a:pPr>
              <a:lnSpc>
                <a:spcPct val="90000"/>
              </a:lnSpc>
            </a:pPr>
            <a:r>
              <a:rPr lang="en-US" sz="2600" dirty="0">
                <a:solidFill>
                  <a:schemeClr val="tx1">
                    <a:lumMod val="85000"/>
                    <a:lumOff val="15000"/>
                  </a:schemeClr>
                </a:solidFill>
              </a:rPr>
              <a:t>Revised policies on documentation of sessions and what is included in the EHR</a:t>
            </a:r>
          </a:p>
          <a:p>
            <a:pPr>
              <a:lnSpc>
                <a:spcPct val="90000"/>
              </a:lnSpc>
            </a:pPr>
            <a:r>
              <a:rPr lang="en-US" sz="2600" dirty="0">
                <a:solidFill>
                  <a:schemeClr val="tx1">
                    <a:lumMod val="85000"/>
                    <a:lumOff val="15000"/>
                  </a:schemeClr>
                </a:solidFill>
              </a:rPr>
              <a:t>Infection control and prevention</a:t>
            </a:r>
          </a:p>
          <a:p>
            <a:pPr>
              <a:lnSpc>
                <a:spcPct val="90000"/>
              </a:lnSpc>
            </a:pPr>
            <a:r>
              <a:rPr lang="en-US" sz="2600" dirty="0">
                <a:solidFill>
                  <a:schemeClr val="tx1">
                    <a:lumMod val="85000"/>
                    <a:lumOff val="15000"/>
                  </a:schemeClr>
                </a:solidFill>
              </a:rPr>
              <a:t>Social media policy</a:t>
            </a:r>
          </a:p>
          <a:p>
            <a:pPr>
              <a:lnSpc>
                <a:spcPct val="90000"/>
              </a:lnSpc>
            </a:pPr>
            <a:r>
              <a:rPr lang="en-US" sz="2600" dirty="0">
                <a:solidFill>
                  <a:schemeClr val="tx1">
                    <a:lumMod val="85000"/>
                    <a:lumOff val="15000"/>
                  </a:schemeClr>
                </a:solidFill>
              </a:rPr>
              <a:t>Emergency management and crisis</a:t>
            </a:r>
          </a:p>
          <a:p>
            <a:pPr>
              <a:lnSpc>
                <a:spcPct val="90000"/>
              </a:lnSpc>
            </a:pPr>
            <a:endParaRPr lang="en-US" sz="2400" dirty="0">
              <a:solidFill>
                <a:schemeClr val="tx1">
                  <a:lumMod val="85000"/>
                  <a:lumOff val="15000"/>
                </a:schemeClr>
              </a:solidFill>
            </a:endParaRPr>
          </a:p>
          <a:p>
            <a:pPr>
              <a:lnSpc>
                <a:spcPct val="90000"/>
              </a:lnSpc>
            </a:pPr>
            <a:endParaRPr lang="en-US" sz="1700" dirty="0">
              <a:solidFill>
                <a:schemeClr val="tx1">
                  <a:lumMod val="85000"/>
                  <a:lumOff val="15000"/>
                </a:schemeClr>
              </a:solidFill>
            </a:endParaRPr>
          </a:p>
        </p:txBody>
      </p:sp>
      <p:sp>
        <p:nvSpPr>
          <p:cNvPr id="5" name="Slide Number Placeholder 4">
            <a:extLst>
              <a:ext uri="{FF2B5EF4-FFF2-40B4-BE49-F238E27FC236}">
                <a16:creationId xmlns:a16="http://schemas.microsoft.com/office/drawing/2014/main" id="{C2A33ADA-7552-44F1-800D-DF8776B780DC}"/>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35</a:t>
            </a:fld>
            <a:endParaRPr lang="en-US" dirty="0">
              <a:latin typeface="Gill Sans MT" panose="020B0502020104020203"/>
              <a:cs typeface="Arial" pitchFamily="34" charset="0"/>
            </a:endParaRPr>
          </a:p>
        </p:txBody>
      </p:sp>
    </p:spTree>
    <p:extLst>
      <p:ext uri="{BB962C8B-B14F-4D97-AF65-F5344CB8AC3E}">
        <p14:creationId xmlns:p14="http://schemas.microsoft.com/office/powerpoint/2010/main" val="3419398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051" y="640080"/>
            <a:ext cx="8183898"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13" name="Rectangle 12">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28647" y="804672"/>
            <a:ext cx="7934706"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6" name="Title 5">
            <a:extLst>
              <a:ext uri="{FF2B5EF4-FFF2-40B4-BE49-F238E27FC236}">
                <a16:creationId xmlns:a16="http://schemas.microsoft.com/office/drawing/2014/main" id="{CE35B86D-2E8A-4D31-AC10-E611394F83C0}"/>
              </a:ext>
            </a:extLst>
          </p:cNvPr>
          <p:cNvSpPr>
            <a:spLocks noGrp="1"/>
          </p:cNvSpPr>
          <p:nvPr>
            <p:ph type="title"/>
          </p:nvPr>
        </p:nvSpPr>
        <p:spPr>
          <a:xfrm>
            <a:off x="2471047" y="1289304"/>
            <a:ext cx="7228833" cy="3339303"/>
          </a:xfrm>
          <a:ln>
            <a:noFill/>
          </a:ln>
        </p:spPr>
        <p:txBody>
          <a:bodyPr vert="horz" lIns="274320" tIns="182880" rIns="274320" bIns="182880" rtlCol="0" anchor="ctr" anchorCtr="1">
            <a:normAutofit/>
          </a:bodyPr>
          <a:lstStyle/>
          <a:p>
            <a:pPr>
              <a:lnSpc>
                <a:spcPct val="90000"/>
              </a:lnSpc>
            </a:pPr>
            <a:r>
              <a:rPr lang="en-US" sz="4400" dirty="0">
                <a:solidFill>
                  <a:srgbClr val="262626"/>
                </a:solidFill>
              </a:rPr>
              <a:t>Business Not as usual</a:t>
            </a:r>
          </a:p>
        </p:txBody>
      </p:sp>
      <p:sp>
        <p:nvSpPr>
          <p:cNvPr id="5" name="Slide Number Placeholder 4">
            <a:extLst>
              <a:ext uri="{FF2B5EF4-FFF2-40B4-BE49-F238E27FC236}">
                <a16:creationId xmlns:a16="http://schemas.microsoft.com/office/drawing/2014/main" id="{0DC1656C-FC88-42D7-89BD-CDF230A94CAA}"/>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36</a:t>
            </a:fld>
            <a:endParaRPr lang="en-US" dirty="0">
              <a:latin typeface="Gill Sans MT" panose="020B0502020104020203"/>
              <a:cs typeface="Arial" pitchFamily="34" charset="0"/>
            </a:endParaRPr>
          </a:p>
        </p:txBody>
      </p:sp>
    </p:spTree>
    <p:extLst>
      <p:ext uri="{BB962C8B-B14F-4D97-AF65-F5344CB8AC3E}">
        <p14:creationId xmlns:p14="http://schemas.microsoft.com/office/powerpoint/2010/main" val="2924604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23026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useBgFill="1">
        <p:nvSpPr>
          <p:cNvPr id="21" name="Rectangle 2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6630" y="0"/>
            <a:ext cx="68413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23" name="Oval 2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2068" y="1443035"/>
            <a:ext cx="2978949"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952BFD28-3A6A-4D25-AEDC-94B06E943864}"/>
              </a:ext>
            </a:extLst>
          </p:cNvPr>
          <p:cNvSpPr>
            <a:spLocks noGrp="1"/>
          </p:cNvSpPr>
          <p:nvPr>
            <p:ph type="title"/>
          </p:nvPr>
        </p:nvSpPr>
        <p:spPr>
          <a:xfrm>
            <a:off x="2469654" y="1586484"/>
            <a:ext cx="2763774" cy="3685032"/>
          </a:xfrm>
          <a:prstGeom prst="ellipse">
            <a:avLst/>
          </a:prstGeom>
          <a:solidFill>
            <a:schemeClr val="accent2">
              <a:lumMod val="75000"/>
            </a:schemeClr>
          </a:solidFill>
          <a:ln>
            <a:noFill/>
          </a:ln>
        </p:spPr>
        <p:txBody>
          <a:bodyPr vert="horz" lIns="182880" tIns="182880" rIns="182880" bIns="182880" rtlCol="0" anchor="ctr" anchorCtr="0">
            <a:normAutofit/>
          </a:bodyPr>
          <a:lstStyle/>
          <a:p>
            <a:r>
              <a:rPr lang="en-US" sz="1400" dirty="0">
                <a:solidFill>
                  <a:srgbClr val="FFFFFF"/>
                </a:solidFill>
              </a:rPr>
              <a:t>Denominator for the future</a:t>
            </a:r>
          </a:p>
        </p:txBody>
      </p:sp>
      <p:sp>
        <p:nvSpPr>
          <p:cNvPr id="2" name="Content Placeholder 1">
            <a:extLst>
              <a:ext uri="{FF2B5EF4-FFF2-40B4-BE49-F238E27FC236}">
                <a16:creationId xmlns:a16="http://schemas.microsoft.com/office/drawing/2014/main" id="{ED96325E-8E27-4332-B074-5C9A0C9BE0CA}"/>
              </a:ext>
            </a:extLst>
          </p:cNvPr>
          <p:cNvSpPr>
            <a:spLocks noGrp="1"/>
          </p:cNvSpPr>
          <p:nvPr>
            <p:ph idx="1"/>
          </p:nvPr>
        </p:nvSpPr>
        <p:spPr>
          <a:xfrm>
            <a:off x="5448603" y="0"/>
            <a:ext cx="4763962" cy="6583680"/>
          </a:xfrm>
        </p:spPr>
        <p:txBody>
          <a:bodyPr vert="horz" lIns="91440" tIns="45720" rIns="91440" bIns="45720" rtlCol="0" anchor="ctr">
            <a:normAutofit/>
          </a:bodyPr>
          <a:lstStyle/>
          <a:p>
            <a:pPr marL="0" indent="0">
              <a:lnSpc>
                <a:spcPct val="90000"/>
              </a:lnSpc>
              <a:buNone/>
            </a:pPr>
            <a:r>
              <a:rPr lang="en-US" sz="2400" dirty="0">
                <a:solidFill>
                  <a:schemeClr val="tx1">
                    <a:lumMod val="85000"/>
                    <a:lumOff val="15000"/>
                  </a:schemeClr>
                </a:solidFill>
              </a:rPr>
              <a:t>Improved </a:t>
            </a:r>
            <a:r>
              <a:rPr lang="en-US" sz="2400" b="1" dirty="0">
                <a:solidFill>
                  <a:schemeClr val="tx1">
                    <a:lumMod val="85000"/>
                    <a:lumOff val="15000"/>
                  </a:schemeClr>
                </a:solidFill>
              </a:rPr>
              <a:t>Access </a:t>
            </a:r>
            <a:r>
              <a:rPr lang="en-US" sz="2400" dirty="0">
                <a:solidFill>
                  <a:schemeClr val="tx1">
                    <a:lumMod val="85000"/>
                    <a:lumOff val="15000"/>
                  </a:schemeClr>
                </a:solidFill>
              </a:rPr>
              <a:t>to care-make it easy</a:t>
            </a:r>
          </a:p>
          <a:p>
            <a:pPr marL="0" indent="0">
              <a:lnSpc>
                <a:spcPct val="90000"/>
              </a:lnSpc>
              <a:buNone/>
            </a:pPr>
            <a:r>
              <a:rPr lang="en-US" sz="2400" dirty="0">
                <a:solidFill>
                  <a:schemeClr val="tx1">
                    <a:lumMod val="85000"/>
                    <a:lumOff val="15000"/>
                  </a:schemeClr>
                </a:solidFill>
              </a:rPr>
              <a:t>“</a:t>
            </a:r>
            <a:r>
              <a:rPr lang="en-US" sz="2400" b="1" dirty="0">
                <a:solidFill>
                  <a:schemeClr val="tx1">
                    <a:lumMod val="85000"/>
                    <a:lumOff val="15000"/>
                  </a:schemeClr>
                </a:solidFill>
              </a:rPr>
              <a:t>Just in time”  </a:t>
            </a:r>
            <a:r>
              <a:rPr lang="en-US" sz="2400" dirty="0">
                <a:solidFill>
                  <a:schemeClr val="tx1">
                    <a:lumMod val="85000"/>
                    <a:lumOff val="15000"/>
                  </a:schemeClr>
                </a:solidFill>
              </a:rPr>
              <a:t>options</a:t>
            </a:r>
          </a:p>
          <a:p>
            <a:pPr lvl="1">
              <a:lnSpc>
                <a:spcPct val="90000"/>
              </a:lnSpc>
            </a:pPr>
            <a:r>
              <a:rPr lang="en-US" sz="2400" dirty="0">
                <a:solidFill>
                  <a:schemeClr val="tx1">
                    <a:lumMod val="85000"/>
                    <a:lumOff val="15000"/>
                  </a:schemeClr>
                </a:solidFill>
              </a:rPr>
              <a:t>Toyota created a production system where parts arrive to the warehouse exactly when they are ready to be distributed of “just in time”.</a:t>
            </a:r>
          </a:p>
          <a:p>
            <a:pPr lvl="3">
              <a:lnSpc>
                <a:spcPct val="90000"/>
              </a:lnSpc>
            </a:pPr>
            <a:r>
              <a:rPr lang="en-US" sz="2400" dirty="0">
                <a:solidFill>
                  <a:schemeClr val="tx1">
                    <a:lumMod val="85000"/>
                    <a:lumOff val="15000"/>
                  </a:schemeClr>
                </a:solidFill>
              </a:rPr>
              <a:t>“On demand” same day appointments</a:t>
            </a:r>
          </a:p>
          <a:p>
            <a:pPr lvl="3">
              <a:lnSpc>
                <a:spcPct val="90000"/>
              </a:lnSpc>
            </a:pPr>
            <a:r>
              <a:rPr lang="en-US" sz="2400" dirty="0">
                <a:solidFill>
                  <a:schemeClr val="tx1">
                    <a:lumMod val="85000"/>
                    <a:lumOff val="15000"/>
                  </a:schemeClr>
                </a:solidFill>
              </a:rPr>
              <a:t>Short wait time for initial</a:t>
            </a:r>
          </a:p>
          <a:p>
            <a:pPr marL="0" indent="0">
              <a:lnSpc>
                <a:spcPct val="90000"/>
              </a:lnSpc>
              <a:buNone/>
            </a:pPr>
            <a:r>
              <a:rPr lang="en-US" sz="2400" dirty="0">
                <a:solidFill>
                  <a:schemeClr val="tx1">
                    <a:lumMod val="85000"/>
                    <a:lumOff val="15000"/>
                  </a:schemeClr>
                </a:solidFill>
              </a:rPr>
              <a:t>Providing </a:t>
            </a:r>
            <a:r>
              <a:rPr lang="en-US" sz="2400" b="1" dirty="0">
                <a:solidFill>
                  <a:schemeClr val="tx1">
                    <a:lumMod val="85000"/>
                    <a:lumOff val="15000"/>
                  </a:schemeClr>
                </a:solidFill>
              </a:rPr>
              <a:t>Diversity </a:t>
            </a:r>
            <a:r>
              <a:rPr lang="en-US" sz="2400" dirty="0">
                <a:solidFill>
                  <a:schemeClr val="tx1">
                    <a:lumMod val="85000"/>
                    <a:lumOff val="15000"/>
                  </a:schemeClr>
                </a:solidFill>
              </a:rPr>
              <a:t>of services</a:t>
            </a:r>
          </a:p>
          <a:p>
            <a:pPr lvl="1">
              <a:lnSpc>
                <a:spcPct val="90000"/>
              </a:lnSpc>
            </a:pPr>
            <a:r>
              <a:rPr lang="en-US" sz="2400" dirty="0">
                <a:solidFill>
                  <a:schemeClr val="tx1">
                    <a:lumMod val="85000"/>
                    <a:lumOff val="15000"/>
                  </a:schemeClr>
                </a:solidFill>
              </a:rPr>
              <a:t>Different types and intensity of services based on Need </a:t>
            </a:r>
          </a:p>
        </p:txBody>
      </p:sp>
      <p:sp>
        <p:nvSpPr>
          <p:cNvPr id="5" name="Slide Number Placeholder 4">
            <a:extLst>
              <a:ext uri="{FF2B5EF4-FFF2-40B4-BE49-F238E27FC236}">
                <a16:creationId xmlns:a16="http://schemas.microsoft.com/office/drawing/2014/main" id="{43415ACC-1085-4DD9-92C3-1E548CF3F3F4}"/>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37</a:t>
            </a:fld>
            <a:endParaRPr lang="en-US" dirty="0">
              <a:latin typeface="Gill Sans MT" panose="020B0502020104020203"/>
              <a:cs typeface="Arial" pitchFamily="34" charset="0"/>
            </a:endParaRPr>
          </a:p>
        </p:txBody>
      </p:sp>
    </p:spTree>
    <p:extLst>
      <p:ext uri="{BB962C8B-B14F-4D97-AF65-F5344CB8AC3E}">
        <p14:creationId xmlns:p14="http://schemas.microsoft.com/office/powerpoint/2010/main" val="633981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23026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useBgFill="1">
        <p:nvSpPr>
          <p:cNvPr id="21" name="Rectangle 2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6630" y="0"/>
            <a:ext cx="68413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23" name="Oval 2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2068" y="1443035"/>
            <a:ext cx="2978949"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FEED2AE8-B096-4366-940B-3DFD8CE0C1ED}"/>
              </a:ext>
            </a:extLst>
          </p:cNvPr>
          <p:cNvSpPr>
            <a:spLocks noGrp="1"/>
          </p:cNvSpPr>
          <p:nvPr>
            <p:ph type="title"/>
          </p:nvPr>
        </p:nvSpPr>
        <p:spPr>
          <a:xfrm>
            <a:off x="2469654" y="1586484"/>
            <a:ext cx="2763774" cy="3685032"/>
          </a:xfrm>
          <a:prstGeom prst="ellipse">
            <a:avLst/>
          </a:prstGeom>
          <a:solidFill>
            <a:schemeClr val="accent2">
              <a:lumMod val="75000"/>
            </a:schemeClr>
          </a:solidFill>
          <a:ln>
            <a:noFill/>
          </a:ln>
        </p:spPr>
        <p:txBody>
          <a:bodyPr vert="horz" lIns="182880" tIns="182880" rIns="182880" bIns="182880" rtlCol="0" anchor="ctr" anchorCtr="0">
            <a:normAutofit/>
          </a:bodyPr>
          <a:lstStyle/>
          <a:p>
            <a:r>
              <a:rPr lang="en-US" sz="1600" dirty="0">
                <a:solidFill>
                  <a:srgbClr val="FFFFFF"/>
                </a:solidFill>
              </a:rPr>
              <a:t>Conclusion</a:t>
            </a:r>
          </a:p>
        </p:txBody>
      </p:sp>
      <p:sp>
        <p:nvSpPr>
          <p:cNvPr id="2" name="Content Placeholder 1">
            <a:extLst>
              <a:ext uri="{FF2B5EF4-FFF2-40B4-BE49-F238E27FC236}">
                <a16:creationId xmlns:a16="http://schemas.microsoft.com/office/drawing/2014/main" id="{39C07D43-5BCC-4020-9634-ADD0EB9917D4}"/>
              </a:ext>
            </a:extLst>
          </p:cNvPr>
          <p:cNvSpPr>
            <a:spLocks noGrp="1"/>
          </p:cNvSpPr>
          <p:nvPr>
            <p:ph idx="1"/>
          </p:nvPr>
        </p:nvSpPr>
        <p:spPr>
          <a:xfrm>
            <a:off x="5717771" y="274320"/>
            <a:ext cx="4645429" cy="6583680"/>
          </a:xfrm>
        </p:spPr>
        <p:txBody>
          <a:bodyPr vert="horz" lIns="91440" tIns="45720" rIns="91440" bIns="45720" rtlCol="0" anchor="ctr">
            <a:normAutofit lnSpcReduction="10000"/>
          </a:bodyPr>
          <a:lstStyle/>
          <a:p>
            <a:pPr>
              <a:lnSpc>
                <a:spcPct val="90000"/>
              </a:lnSpc>
            </a:pPr>
            <a:r>
              <a:rPr lang="en-US" sz="2400" dirty="0">
                <a:solidFill>
                  <a:schemeClr val="tx1">
                    <a:lumMod val="85000"/>
                    <a:lumOff val="15000"/>
                  </a:schemeClr>
                </a:solidFill>
              </a:rPr>
              <a:t>Only use HIPAA compliant programs to provide video conferencing</a:t>
            </a:r>
          </a:p>
          <a:p>
            <a:pPr>
              <a:lnSpc>
                <a:spcPct val="90000"/>
              </a:lnSpc>
            </a:pPr>
            <a:r>
              <a:rPr lang="en-US" sz="2400" dirty="0">
                <a:solidFill>
                  <a:schemeClr val="tx1">
                    <a:lumMod val="85000"/>
                    <a:lumOff val="15000"/>
                  </a:schemeClr>
                </a:solidFill>
              </a:rPr>
              <a:t>Only provide clinical services that you are competent to provide</a:t>
            </a:r>
          </a:p>
          <a:p>
            <a:pPr>
              <a:lnSpc>
                <a:spcPct val="90000"/>
              </a:lnSpc>
            </a:pPr>
            <a:r>
              <a:rPr lang="en-US" sz="2400" dirty="0">
                <a:solidFill>
                  <a:schemeClr val="tx1">
                    <a:lumMod val="85000"/>
                    <a:lumOff val="15000"/>
                  </a:schemeClr>
                </a:solidFill>
              </a:rPr>
              <a:t>Ensure multicultural competence and attend to linguistic and other diversity issues in your online interactions with clients</a:t>
            </a:r>
          </a:p>
          <a:p>
            <a:pPr>
              <a:lnSpc>
                <a:spcPct val="90000"/>
              </a:lnSpc>
            </a:pPr>
            <a:r>
              <a:rPr lang="en-US" sz="2400" dirty="0">
                <a:solidFill>
                  <a:schemeClr val="tx1">
                    <a:lumMod val="85000"/>
                    <a:lumOff val="15000"/>
                  </a:schemeClr>
                </a:solidFill>
              </a:rPr>
              <a:t>Follow all duty to warn and mandatory reporting requirements in the jurisdictions where you are providing services</a:t>
            </a:r>
          </a:p>
          <a:p>
            <a:pPr>
              <a:lnSpc>
                <a:spcPct val="90000"/>
              </a:lnSpc>
            </a:pPr>
            <a:r>
              <a:rPr lang="en-US" sz="2400" dirty="0">
                <a:solidFill>
                  <a:schemeClr val="tx1">
                    <a:lumMod val="85000"/>
                    <a:lumOff val="15000"/>
                  </a:schemeClr>
                </a:solidFill>
              </a:rPr>
              <a:t>Document all sessions/appts ensuring confidentiality</a:t>
            </a:r>
          </a:p>
          <a:p>
            <a:pPr>
              <a:lnSpc>
                <a:spcPct val="90000"/>
              </a:lnSpc>
            </a:pPr>
            <a:r>
              <a:rPr lang="en-US" sz="2400" dirty="0">
                <a:solidFill>
                  <a:schemeClr val="tx1">
                    <a:lumMod val="85000"/>
                    <a:lumOff val="15000"/>
                  </a:schemeClr>
                </a:solidFill>
              </a:rPr>
              <a:t>Maintain appropriate liability insurance</a:t>
            </a:r>
          </a:p>
          <a:p>
            <a:pPr>
              <a:lnSpc>
                <a:spcPct val="90000"/>
              </a:lnSpc>
            </a:pPr>
            <a:r>
              <a:rPr lang="en-US" sz="2400" dirty="0">
                <a:solidFill>
                  <a:schemeClr val="tx1">
                    <a:lumMod val="85000"/>
                    <a:lumOff val="15000"/>
                  </a:schemeClr>
                </a:solidFill>
              </a:rPr>
              <a:t>Review relevant ethical standards</a:t>
            </a:r>
          </a:p>
          <a:p>
            <a:pPr>
              <a:lnSpc>
                <a:spcPct val="90000"/>
              </a:lnSpc>
            </a:pPr>
            <a:endParaRPr lang="en-US" sz="1500" dirty="0">
              <a:solidFill>
                <a:schemeClr val="tx1">
                  <a:lumMod val="85000"/>
                  <a:lumOff val="15000"/>
                </a:schemeClr>
              </a:solidFill>
            </a:endParaRPr>
          </a:p>
        </p:txBody>
      </p:sp>
      <p:sp>
        <p:nvSpPr>
          <p:cNvPr id="5" name="Slide Number Placeholder 4">
            <a:extLst>
              <a:ext uri="{FF2B5EF4-FFF2-40B4-BE49-F238E27FC236}">
                <a16:creationId xmlns:a16="http://schemas.microsoft.com/office/drawing/2014/main" id="{9B769E3E-4B74-4A38-BB10-16ED52A3DE01}"/>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38</a:t>
            </a:fld>
            <a:endParaRPr lang="en-US" dirty="0">
              <a:latin typeface="Gill Sans MT" panose="020B0502020104020203"/>
              <a:cs typeface="Arial" pitchFamily="34" charset="0"/>
            </a:endParaRPr>
          </a:p>
        </p:txBody>
      </p:sp>
    </p:spTree>
    <p:custDataLst>
      <p:tags r:id="rId1"/>
    </p:custDataLst>
    <p:extLst>
      <p:ext uri="{BB962C8B-B14F-4D97-AF65-F5344CB8AC3E}">
        <p14:creationId xmlns:p14="http://schemas.microsoft.com/office/powerpoint/2010/main" val="2864226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15" name="Rectangle 14">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3" name="Title 2">
            <a:extLst>
              <a:ext uri="{FF2B5EF4-FFF2-40B4-BE49-F238E27FC236}">
                <a16:creationId xmlns:a16="http://schemas.microsoft.com/office/drawing/2014/main" id="{94882317-5E8A-4D44-B12A-E4A4F949E8AD}"/>
              </a:ext>
            </a:extLst>
          </p:cNvPr>
          <p:cNvSpPr>
            <a:spLocks noGrp="1"/>
          </p:cNvSpPr>
          <p:nvPr>
            <p:ph type="title"/>
          </p:nvPr>
        </p:nvSpPr>
        <p:spPr>
          <a:xfrm>
            <a:off x="2006600" y="2681103"/>
            <a:ext cx="2522980" cy="1495794"/>
          </a:xfrm>
          <a:noFill/>
          <a:ln>
            <a:solidFill>
              <a:schemeClr val="bg1"/>
            </a:solidFill>
          </a:ln>
        </p:spPr>
        <p:txBody>
          <a:bodyPr vert="horz" wrap="square" lIns="182880" tIns="182880" rIns="182880" bIns="182880" rtlCol="0" anchor="ctr" anchorCtr="0">
            <a:normAutofit/>
          </a:bodyPr>
          <a:lstStyle/>
          <a:p>
            <a:r>
              <a:rPr lang="en-US" sz="2000" dirty="0">
                <a:solidFill>
                  <a:schemeClr val="bg1"/>
                </a:solidFill>
              </a:rPr>
              <a:t>Sustaining Telemental Health Services</a:t>
            </a:r>
          </a:p>
        </p:txBody>
      </p:sp>
      <p:sp>
        <p:nvSpPr>
          <p:cNvPr id="4" name="Footer Placeholder 3">
            <a:extLst>
              <a:ext uri="{FF2B5EF4-FFF2-40B4-BE49-F238E27FC236}">
                <a16:creationId xmlns:a16="http://schemas.microsoft.com/office/drawing/2014/main" id="{BF7AFBDE-CFD6-4547-AF54-F26D36651306}"/>
              </a:ext>
            </a:extLst>
          </p:cNvPr>
          <p:cNvSpPr>
            <a:spLocks noGrp="1"/>
          </p:cNvSpPr>
          <p:nvPr>
            <p:ph type="ftr" sz="quarter" idx="10"/>
          </p:nvPr>
        </p:nvSpPr>
        <p:spPr>
          <a:xfrm>
            <a:off x="5858255" y="6236208"/>
            <a:ext cx="3582358" cy="320040"/>
          </a:xfrm>
        </p:spPr>
        <p:txBody>
          <a:bodyPr vert="horz" lIns="91440" tIns="45720" rIns="91440" bIns="45720" rtlCol="0" anchor="ctr">
            <a:normAutofit/>
          </a:bodyPr>
          <a:lstStyle/>
          <a:p>
            <a:pPr algn="r" defTabSz="457200" eaLnBrk="1" hangingPunct="1">
              <a:lnSpc>
                <a:spcPct val="90000"/>
              </a:lnSpc>
              <a:spcAft>
                <a:spcPts val="600"/>
              </a:spcAft>
            </a:pPr>
            <a:r>
              <a:rPr lang="en-US" sz="800" dirty="0">
                <a:solidFill>
                  <a:srgbClr val="000000">
                    <a:alpha val="70000"/>
                  </a:srgbClr>
                </a:solidFill>
                <a:latin typeface="Gill Sans MT" panose="020B0502020104020203"/>
                <a:cs typeface="Arial" pitchFamily="34" charset="0"/>
              </a:rPr>
              <a:t>©2020 Accreditation Association for Ambulatory Health Care, Inc. All rights reserved.</a:t>
            </a:r>
          </a:p>
        </p:txBody>
      </p:sp>
      <p:sp>
        <p:nvSpPr>
          <p:cNvPr id="5" name="Slide Number Placeholder 4">
            <a:extLst>
              <a:ext uri="{FF2B5EF4-FFF2-40B4-BE49-F238E27FC236}">
                <a16:creationId xmlns:a16="http://schemas.microsoft.com/office/drawing/2014/main" id="{BDB29F04-7CE0-4E92-A35F-3FF68C63A50F}"/>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dirty="0">
                <a:latin typeface="Gill Sans MT" panose="020B0502020104020203"/>
                <a:cs typeface="Arial" pitchFamily="34" charset="0"/>
              </a:rPr>
              <a:pPr defTabSz="457200" eaLnBrk="1" hangingPunct="1">
                <a:lnSpc>
                  <a:spcPct val="90000"/>
                </a:lnSpc>
                <a:spcAft>
                  <a:spcPts val="600"/>
                </a:spcAft>
              </a:pPr>
              <a:t>39</a:t>
            </a:fld>
            <a:endParaRPr lang="en-US" dirty="0">
              <a:latin typeface="Gill Sans MT" panose="020B0502020104020203"/>
              <a:cs typeface="Arial" pitchFamily="34" charset="0"/>
            </a:endParaRPr>
          </a:p>
        </p:txBody>
      </p:sp>
      <p:graphicFrame>
        <p:nvGraphicFramePr>
          <p:cNvPr id="9" name="Content Placeholder 1">
            <a:extLst>
              <a:ext uri="{FF2B5EF4-FFF2-40B4-BE49-F238E27FC236}">
                <a16:creationId xmlns:a16="http://schemas.microsoft.com/office/drawing/2014/main" id="{BB81C06C-93B1-43D9-A1D0-FA933079F044}"/>
              </a:ext>
            </a:extLst>
          </p:cNvPr>
          <p:cNvGraphicFramePr/>
          <p:nvPr/>
        </p:nvGraphicFramePr>
        <p:xfrm>
          <a:off x="5561012" y="0"/>
          <a:ext cx="462438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2982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9E60-E9E9-0145-9E45-7D0E246FB609}"/>
              </a:ext>
            </a:extLst>
          </p:cNvPr>
          <p:cNvSpPr>
            <a:spLocks noGrp="1"/>
          </p:cNvSpPr>
          <p:nvPr>
            <p:ph type="title"/>
          </p:nvPr>
        </p:nvSpPr>
        <p:spPr>
          <a:xfrm>
            <a:off x="1343025" y="423863"/>
            <a:ext cx="10506075" cy="720725"/>
          </a:xfrm>
        </p:spPr>
        <p:txBody>
          <a:bodyPr/>
          <a:lstStyle/>
          <a:p>
            <a:pPr defTabSz="914377" eaLnBrk="1" fontAlgn="auto" hangingPunct="1">
              <a:spcAft>
                <a:spcPts val="0"/>
              </a:spcAft>
              <a:defRPr/>
            </a:pPr>
            <a:r>
              <a:rPr lang="en-US" dirty="0">
                <a:latin typeface="+mn-lt"/>
              </a:rPr>
              <a:t>Transitioning from HHS - ASPR</a:t>
            </a:r>
          </a:p>
        </p:txBody>
      </p:sp>
      <p:sp>
        <p:nvSpPr>
          <p:cNvPr id="119810" name="Shape 181">
            <a:extLst>
              <a:ext uri="{FF2B5EF4-FFF2-40B4-BE49-F238E27FC236}">
                <a16:creationId xmlns:a16="http://schemas.microsoft.com/office/drawing/2014/main" id="{564FC1E4-44C5-A941-B490-49C8D70EFF20}"/>
              </a:ext>
            </a:extLst>
          </p:cNvPr>
          <p:cNvSpPr txBox="1">
            <a:spLocks noChangeArrowheads="1"/>
          </p:cNvSpPr>
          <p:nvPr/>
        </p:nvSpPr>
        <p:spPr bwMode="auto">
          <a:xfrm>
            <a:off x="1343025" y="1735138"/>
            <a:ext cx="9344025"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Times New Roman" panose="02020603050405020304" pitchFamily="18" charset="0"/>
              </a:defRPr>
            </a:lvl1pPr>
            <a:lvl2pPr marL="685800" indent="-22860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lnSpc>
                <a:spcPct val="90000"/>
              </a:lnSpc>
              <a:spcBef>
                <a:spcPts val="1000"/>
              </a:spcBef>
              <a:buFont typeface="Arial" panose="020B0604020202020204" pitchFamily="34" charset="0"/>
              <a:buNone/>
            </a:pPr>
            <a:r>
              <a:rPr lang="en-US" altLang="en-US" sz="2200">
                <a:solidFill>
                  <a:srgbClr val="000000"/>
                </a:solidFill>
                <a:latin typeface="Calibri" panose="020F0502020204030204" pitchFamily="34" charset="0"/>
                <a:ea typeface="Roboto"/>
                <a:cs typeface="Arial" panose="020B0604020202020204" pitchFamily="34" charset="0"/>
              </a:rPr>
              <a:t>The National Consortium of Telehealth Resource Centers (NCTRC) have played an active role throughout the legacy HHS – ASPR Telemedicine Hack series. With the program becoming widely popular, HHS – ASPR has agreed to transition the program to the NCTRC.</a:t>
            </a:r>
          </a:p>
          <a:p>
            <a:pPr eaLnBrk="1" hangingPunct="1">
              <a:lnSpc>
                <a:spcPct val="90000"/>
              </a:lnSpc>
              <a:spcBef>
                <a:spcPts val="1000"/>
              </a:spcBef>
              <a:buFont typeface="Arial" panose="020B0604020202020204" pitchFamily="34" charset="0"/>
              <a:buNone/>
            </a:pPr>
            <a:endParaRPr lang="en-US" altLang="en-US" sz="2200">
              <a:solidFill>
                <a:srgbClr val="000000"/>
              </a:solidFill>
              <a:latin typeface="Calibri" panose="020F0502020204030204" pitchFamily="34" charset="0"/>
              <a:ea typeface="Roboto"/>
              <a:cs typeface="Arial" panose="020B0604020202020204" pitchFamily="34" charset="0"/>
            </a:endParaRPr>
          </a:p>
          <a:p>
            <a:pPr eaLnBrk="1" hangingPunct="1">
              <a:lnSpc>
                <a:spcPct val="90000"/>
              </a:lnSpc>
              <a:spcBef>
                <a:spcPts val="1000"/>
              </a:spcBef>
              <a:buFont typeface="Arial" panose="020B0604020202020204" pitchFamily="34" charset="0"/>
              <a:buNone/>
            </a:pPr>
            <a:r>
              <a:rPr lang="en-US" altLang="en-US" sz="2200">
                <a:solidFill>
                  <a:srgbClr val="000000"/>
                </a:solidFill>
                <a:latin typeface="Calibri" panose="020F0502020204030204" pitchFamily="34" charset="0"/>
                <a:ea typeface="Roboto"/>
                <a:cs typeface="Arial" panose="020B0604020202020204" pitchFamily="34" charset="0"/>
              </a:rPr>
              <a:t>With the Telehealth Hack program now fully transitioned, the NCTRC will provide peer-to-peer learning sessions through March 2021, covering core topics and specialties where telehealth is utilized.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02C7B47-DF2D-46D9-9584-5C83FCA8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A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sp>
        <p:nvSpPr>
          <p:cNvPr id="73" name="Rectangle 72">
            <a:extLst>
              <a:ext uri="{FF2B5EF4-FFF2-40B4-BE49-F238E27FC236}">
                <a16:creationId xmlns:a16="http://schemas.microsoft.com/office/drawing/2014/main" id="{348541E3-A59C-41D3-85D2-70F0E0E9B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28647" y="804672"/>
            <a:ext cx="7934706" cy="5248656"/>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dirty="0">
              <a:solidFill>
                <a:srgbClr val="FFFFFF"/>
              </a:solidFill>
              <a:latin typeface="Gill Sans MT" panose="020B0502020104020203"/>
            </a:endParaRPr>
          </a:p>
        </p:txBody>
      </p:sp>
      <p:pic>
        <p:nvPicPr>
          <p:cNvPr id="1026" name="Picture 2" descr="The Underground Wine Letter | question mark red">
            <a:extLst>
              <a:ext uri="{FF2B5EF4-FFF2-40B4-BE49-F238E27FC236}">
                <a16:creationId xmlns:a16="http://schemas.microsoft.com/office/drawing/2014/main" id="{C27B6477-4D4F-4BB3-B9B4-C386BA06AE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19187" y="1124712"/>
            <a:ext cx="2753624" cy="460857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6BB92C5-B852-40F3-91B0-BB0050B4AF29}"/>
              </a:ext>
            </a:extLst>
          </p:cNvPr>
          <p:cNvSpPr>
            <a:spLocks noGrp="1"/>
          </p:cNvSpPr>
          <p:nvPr>
            <p:ph type="sldNum" sz="quarter" idx="11"/>
          </p:nvPr>
        </p:nvSpPr>
        <p:spPr>
          <a:xfrm>
            <a:off x="9593191" y="6217920"/>
            <a:ext cx="274320" cy="365760"/>
          </a:xfrm>
        </p:spPr>
        <p:txBody>
          <a:bodyPr vert="horz" lIns="18288" tIns="45720" rIns="18288" bIns="45720" rtlCol="0" anchor="ctr">
            <a:normAutofit/>
          </a:bodyPr>
          <a:lstStyle/>
          <a:p>
            <a:pPr defTabSz="457200" eaLnBrk="1" hangingPunct="1">
              <a:lnSpc>
                <a:spcPct val="90000"/>
              </a:lnSpc>
              <a:spcAft>
                <a:spcPts val="600"/>
              </a:spcAft>
            </a:pPr>
            <a:fld id="{C2A8E673-5187-4080-BCA9-24A336830D1D}" type="slidenum">
              <a:rPr lang="en-US">
                <a:latin typeface="Gill Sans MT" panose="020B0502020104020203"/>
                <a:cs typeface="Arial" pitchFamily="34" charset="0"/>
              </a:rPr>
              <a:pPr defTabSz="457200" eaLnBrk="1" hangingPunct="1">
                <a:lnSpc>
                  <a:spcPct val="90000"/>
                </a:lnSpc>
                <a:spcAft>
                  <a:spcPts val="600"/>
                </a:spcAft>
              </a:pPr>
              <a:t>40</a:t>
            </a:fld>
            <a:endParaRPr lang="en-US" dirty="0">
              <a:latin typeface="Gill Sans MT" panose="020B0502020104020203"/>
              <a:cs typeface="Arial" pitchFamily="34" charset="0"/>
            </a:endParaRPr>
          </a:p>
        </p:txBody>
      </p:sp>
    </p:spTree>
    <p:custDataLst>
      <p:tags r:id="rId1"/>
    </p:custDataLst>
    <p:extLst>
      <p:ext uri="{BB962C8B-B14F-4D97-AF65-F5344CB8AC3E}">
        <p14:creationId xmlns:p14="http://schemas.microsoft.com/office/powerpoint/2010/main" val="1498215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grpSp>
        <p:nvGrpSpPr>
          <p:cNvPr id="1307" name="Google Shape;1307;p224"/>
          <p:cNvGrpSpPr/>
          <p:nvPr/>
        </p:nvGrpSpPr>
        <p:grpSpPr>
          <a:xfrm>
            <a:off x="790414" y="1505143"/>
            <a:ext cx="4167612" cy="4105080"/>
            <a:chOff x="0" y="0"/>
            <a:chExt cx="4167612" cy="4105080"/>
          </a:xfrm>
        </p:grpSpPr>
        <p:sp>
          <p:nvSpPr>
            <p:cNvPr id="1308" name="Google Shape;1308;p224"/>
            <p:cNvSpPr/>
            <p:nvPr/>
          </p:nvSpPr>
          <p:spPr>
            <a:xfrm>
              <a:off x="0" y="0"/>
              <a:ext cx="4167612" cy="4105080"/>
            </a:xfrm>
            <a:custGeom>
              <a:avLst/>
              <a:gdLst/>
              <a:ahLst/>
              <a:cxnLst/>
              <a:rect l="l" t="t" r="r" b="b"/>
              <a:pathLst>
                <a:path w="21600" h="21600" extrusionOk="0">
                  <a:moveTo>
                    <a:pt x="0" y="1856"/>
                  </a:moveTo>
                  <a:cubicBezTo>
                    <a:pt x="0" y="831"/>
                    <a:pt x="819" y="0"/>
                    <a:pt x="1828" y="0"/>
                  </a:cubicBezTo>
                  <a:lnTo>
                    <a:pt x="19772" y="0"/>
                  </a:lnTo>
                  <a:cubicBezTo>
                    <a:pt x="20781" y="0"/>
                    <a:pt x="21600" y="831"/>
                    <a:pt x="21600" y="1856"/>
                  </a:cubicBezTo>
                  <a:lnTo>
                    <a:pt x="21600" y="19744"/>
                  </a:lnTo>
                  <a:cubicBezTo>
                    <a:pt x="21600" y="20769"/>
                    <a:pt x="20781" y="21600"/>
                    <a:pt x="19772" y="21600"/>
                  </a:cubicBezTo>
                  <a:lnTo>
                    <a:pt x="1828" y="21600"/>
                  </a:lnTo>
                  <a:cubicBezTo>
                    <a:pt x="819" y="21600"/>
                    <a:pt x="0" y="20769"/>
                    <a:pt x="0" y="19744"/>
                  </a:cubicBezTo>
                  <a:close/>
                </a:path>
              </a:pathLst>
            </a:custGeom>
            <a:solidFill>
              <a:srgbClr val="EDEDED"/>
            </a:solidFill>
            <a:ln>
              <a:noFill/>
            </a:ln>
          </p:spPr>
          <p:txBody>
            <a:bodyPr spcFirstLastPara="1" wrap="square" lIns="45700" tIns="45700" rIns="45700" bIns="45700" anchor="ctr" anchorCtr="0">
              <a:noAutofit/>
            </a:bodyPr>
            <a:lstStyle/>
            <a:p>
              <a:pPr defTabSz="1219170" eaLnBrk="1" fontAlgn="auto" hangingPunct="1">
                <a:spcBef>
                  <a:spcPts val="0"/>
                </a:spcBef>
                <a:spcAft>
                  <a:spcPts val="0"/>
                </a:spcAft>
                <a:buClr>
                  <a:srgbClr val="FFFFFF"/>
                </a:buClr>
                <a:buSzPts val="1400"/>
              </a:pPr>
              <a:endParaRPr sz="1867" kern="0">
                <a:solidFill>
                  <a:srgbClr val="FFFFFF"/>
                </a:solidFill>
                <a:latin typeface="Helvetica Neue"/>
                <a:ea typeface="Helvetica Neue"/>
                <a:cs typeface="Helvetica Neue"/>
                <a:sym typeface="Helvetica Neue"/>
              </a:endParaRPr>
            </a:p>
          </p:txBody>
        </p:sp>
        <p:pic>
          <p:nvPicPr>
            <p:cNvPr id="1309" name="Google Shape;1309;p224" descr="Google Shape;842;p86"/>
            <p:cNvPicPr preferRelativeResize="0"/>
            <p:nvPr/>
          </p:nvPicPr>
          <p:blipFill rotWithShape="1">
            <a:blip r:embed="rId3">
              <a:alphaModFix/>
            </a:blip>
            <a:srcRect/>
            <a:stretch/>
          </p:blipFill>
          <p:spPr>
            <a:xfrm>
              <a:off x="1" y="0"/>
              <a:ext cx="4167450" cy="4105080"/>
            </a:xfrm>
            <a:custGeom>
              <a:avLst/>
              <a:gdLst/>
              <a:ahLst/>
              <a:cxnLst/>
              <a:rect l="l" t="t" r="r" b="b"/>
              <a:pathLst>
                <a:path w="21600" h="21600" extrusionOk="0">
                  <a:moveTo>
                    <a:pt x="1829" y="0"/>
                  </a:moveTo>
                  <a:cubicBezTo>
                    <a:pt x="819" y="0"/>
                    <a:pt x="0" y="831"/>
                    <a:pt x="0" y="1856"/>
                  </a:cubicBezTo>
                  <a:lnTo>
                    <a:pt x="0" y="19744"/>
                  </a:lnTo>
                  <a:cubicBezTo>
                    <a:pt x="0" y="20769"/>
                    <a:pt x="819" y="21600"/>
                    <a:pt x="1829" y="21600"/>
                  </a:cubicBezTo>
                  <a:lnTo>
                    <a:pt x="19771" y="21600"/>
                  </a:lnTo>
                  <a:cubicBezTo>
                    <a:pt x="20781" y="21600"/>
                    <a:pt x="21600" y="20769"/>
                    <a:pt x="21600" y="19744"/>
                  </a:cubicBezTo>
                  <a:lnTo>
                    <a:pt x="21600" y="1856"/>
                  </a:lnTo>
                  <a:cubicBezTo>
                    <a:pt x="21600" y="831"/>
                    <a:pt x="20781" y="0"/>
                    <a:pt x="19771" y="0"/>
                  </a:cubicBezTo>
                  <a:lnTo>
                    <a:pt x="1829" y="0"/>
                  </a:lnTo>
                  <a:close/>
                </a:path>
              </a:pathLst>
            </a:custGeom>
            <a:noFill/>
            <a:ln>
              <a:noFill/>
            </a:ln>
            <a:effectLst>
              <a:reflection stA="38000" endPos="40000" fadeDir="5400012" sy="-100000" algn="bl" rotWithShape="0"/>
            </a:effectLst>
          </p:spPr>
        </p:pic>
      </p:grpSp>
      <p:sp>
        <p:nvSpPr>
          <p:cNvPr id="1310" name="Google Shape;1310;p224"/>
          <p:cNvSpPr txBox="1"/>
          <p:nvPr/>
        </p:nvSpPr>
        <p:spPr>
          <a:xfrm>
            <a:off x="5777133" y="953565"/>
            <a:ext cx="5496800" cy="1766800"/>
          </a:xfrm>
          <a:prstGeom prst="rect">
            <a:avLst/>
          </a:prstGeom>
          <a:noFill/>
          <a:ln>
            <a:noFill/>
          </a:ln>
        </p:spPr>
        <p:txBody>
          <a:bodyPr spcFirstLastPara="1" wrap="square" lIns="91400" tIns="91400" rIns="91400" bIns="91400" anchor="t" anchorCtr="0">
            <a:noAutofit/>
          </a:bodyPr>
          <a:lstStyle/>
          <a:p>
            <a:pPr defTabSz="1219170" eaLnBrk="1" fontAlgn="auto" hangingPunct="1">
              <a:spcBef>
                <a:spcPts val="0"/>
              </a:spcBef>
              <a:spcAft>
                <a:spcPts val="0"/>
              </a:spcAft>
              <a:buClr>
                <a:srgbClr val="FFFFFF"/>
              </a:buClr>
              <a:buSzPts val="2700"/>
            </a:pPr>
            <a:r>
              <a:rPr lang="en" sz="3600" b="1" kern="0">
                <a:solidFill>
                  <a:srgbClr val="FFFFFF"/>
                </a:solidFill>
                <a:latin typeface="Helvetica Neue"/>
                <a:ea typeface="Helvetica Neue"/>
                <a:cs typeface="Helvetica Neue"/>
                <a:sym typeface="Helvetica Neue"/>
              </a:rPr>
              <a:t>Setting Up Your School Telemental Health Program for Success!</a:t>
            </a:r>
            <a:endParaRPr sz="1467" kern="0">
              <a:solidFill>
                <a:srgbClr val="000000"/>
              </a:solidFill>
              <a:latin typeface="Arial"/>
              <a:cs typeface="Arial"/>
              <a:sym typeface="Arial"/>
            </a:endParaRPr>
          </a:p>
        </p:txBody>
      </p:sp>
      <p:sp>
        <p:nvSpPr>
          <p:cNvPr id="1311" name="Google Shape;1311;p224"/>
          <p:cNvSpPr txBox="1"/>
          <p:nvPr/>
        </p:nvSpPr>
        <p:spPr>
          <a:xfrm>
            <a:off x="5743449" y="3010377"/>
            <a:ext cx="5662000" cy="945200"/>
          </a:xfrm>
          <a:prstGeom prst="rect">
            <a:avLst/>
          </a:prstGeom>
          <a:noFill/>
          <a:ln>
            <a:noFill/>
          </a:ln>
        </p:spPr>
        <p:txBody>
          <a:bodyPr spcFirstLastPara="1" wrap="square" lIns="91400" tIns="91400" rIns="91400" bIns="91400" anchor="t" anchorCtr="0">
            <a:noAutofit/>
          </a:bodyPr>
          <a:lstStyle/>
          <a:p>
            <a:pPr defTabSz="1219170" eaLnBrk="1" fontAlgn="auto" hangingPunct="1">
              <a:spcBef>
                <a:spcPts val="0"/>
              </a:spcBef>
              <a:spcAft>
                <a:spcPts val="0"/>
              </a:spcAft>
              <a:buClr>
                <a:srgbClr val="FFFFFF"/>
              </a:buClr>
              <a:buSzPts val="2000"/>
            </a:pPr>
            <a:r>
              <a:rPr lang="en" sz="2667" b="1" kern="0">
                <a:solidFill>
                  <a:srgbClr val="FFFFFF"/>
                </a:solidFill>
                <a:latin typeface="Helvetica Neue"/>
                <a:ea typeface="Helvetica Neue"/>
                <a:cs typeface="Helvetica Neue"/>
                <a:sym typeface="Helvetica Neue"/>
              </a:rPr>
              <a:t>JAY OSTROWSKI</a:t>
            </a:r>
            <a:endParaRPr sz="1467" kern="0">
              <a:solidFill>
                <a:srgbClr val="000000"/>
              </a:solidFill>
              <a:latin typeface="Helvetica Neue"/>
              <a:ea typeface="Helvetica Neue"/>
              <a:cs typeface="Helvetica Neue"/>
              <a:sym typeface="Helvetica Neue"/>
            </a:endParaRPr>
          </a:p>
          <a:p>
            <a:pPr defTabSz="1219170" eaLnBrk="1" fontAlgn="auto" hangingPunct="1">
              <a:spcBef>
                <a:spcPts val="0"/>
              </a:spcBef>
              <a:spcAft>
                <a:spcPts val="0"/>
              </a:spcAft>
              <a:buClr>
                <a:srgbClr val="FFFFFF"/>
              </a:buClr>
              <a:buSzPts val="2000"/>
            </a:pPr>
            <a:r>
              <a:rPr lang="en" sz="2667" b="1" kern="0">
                <a:solidFill>
                  <a:srgbClr val="FFFFFF"/>
                </a:solidFill>
                <a:latin typeface="Helvetica Neue"/>
                <a:ea typeface="Helvetica Neue"/>
                <a:cs typeface="Helvetica Neue"/>
                <a:sym typeface="Helvetica Neue"/>
              </a:rPr>
              <a:t>MA, LPC-S, NCC, ACS, BC-TMH</a:t>
            </a:r>
            <a:endParaRPr sz="1467" kern="0">
              <a:solidFill>
                <a:srgbClr val="000000"/>
              </a:solidFill>
              <a:latin typeface="Helvetica Neue"/>
              <a:ea typeface="Helvetica Neue"/>
              <a:cs typeface="Helvetica Neue"/>
              <a:sym typeface="Helvetica Neue"/>
            </a:endParaRPr>
          </a:p>
        </p:txBody>
      </p:sp>
      <p:sp>
        <p:nvSpPr>
          <p:cNvPr id="1312" name="Google Shape;1312;p224"/>
          <p:cNvSpPr txBox="1"/>
          <p:nvPr/>
        </p:nvSpPr>
        <p:spPr>
          <a:xfrm>
            <a:off x="5744215" y="4118764"/>
            <a:ext cx="5879200" cy="1494400"/>
          </a:xfrm>
          <a:prstGeom prst="rect">
            <a:avLst/>
          </a:prstGeom>
          <a:noFill/>
          <a:ln>
            <a:noFill/>
          </a:ln>
        </p:spPr>
        <p:txBody>
          <a:bodyPr spcFirstLastPara="1" wrap="square" lIns="91400" tIns="91400" rIns="91400" bIns="91400" anchor="t" anchorCtr="0">
            <a:noAutofit/>
          </a:bodyPr>
          <a:lstStyle/>
          <a:p>
            <a:pPr defTabSz="1219170" eaLnBrk="1" fontAlgn="auto" hangingPunct="1">
              <a:spcBef>
                <a:spcPts val="0"/>
              </a:spcBef>
              <a:spcAft>
                <a:spcPts val="0"/>
              </a:spcAft>
              <a:buClr>
                <a:srgbClr val="FFFFFF"/>
              </a:buClr>
              <a:buSzPts val="1700"/>
            </a:pPr>
            <a:r>
              <a:rPr lang="en" sz="2267" kern="0">
                <a:solidFill>
                  <a:srgbClr val="FFFFFF"/>
                </a:solidFill>
                <a:latin typeface="Helvetica Neue"/>
                <a:ea typeface="Helvetica Neue"/>
                <a:cs typeface="Helvetica Neue"/>
                <a:sym typeface="Helvetica Neue"/>
              </a:rPr>
              <a:t>Consultative Partner- </a:t>
            </a:r>
            <a:r>
              <a:rPr lang="en" sz="2267" u="sng" kern="0">
                <a:solidFill>
                  <a:srgbClr val="FFFFFF"/>
                </a:solidFill>
                <a:latin typeface="Helvetica Neue"/>
                <a:ea typeface="Helvetica Neue"/>
                <a:cs typeface="Helvetica Neue"/>
                <a:sym typeface="Helvetica Neue"/>
                <a:hlinkClick r:id="" action="ppaction://hlinkshowjump?jump=nextslide">
                  <a:extLst>
                    <a:ext uri="{A12FA001-AC4F-418D-AE19-62706E023703}">
                      <ahyp:hlinkClr xmlns:ahyp="http://schemas.microsoft.com/office/drawing/2018/hyperlinkcolor" val="tx"/>
                    </a:ext>
                  </a:extLst>
                </a:hlinkClick>
              </a:rPr>
              <a:t>TBHCOE.MATRC.org</a:t>
            </a:r>
            <a:endParaRPr sz="1467" u="sng" kern="0">
              <a:solidFill>
                <a:srgbClr val="FFFFFF"/>
              </a:solidFill>
              <a:latin typeface="Helvetica Neue"/>
              <a:ea typeface="Helvetica Neue"/>
              <a:cs typeface="Helvetica Neue"/>
              <a:sym typeface="Helvetica Neue"/>
            </a:endParaRPr>
          </a:p>
          <a:p>
            <a:pPr defTabSz="1219170" eaLnBrk="1" fontAlgn="auto" hangingPunct="1">
              <a:spcBef>
                <a:spcPts val="0"/>
              </a:spcBef>
              <a:spcAft>
                <a:spcPts val="0"/>
              </a:spcAft>
              <a:buClr>
                <a:srgbClr val="FFFFFF"/>
              </a:buClr>
              <a:buSzPts val="1700"/>
            </a:pPr>
            <a:r>
              <a:rPr lang="en" sz="2267" kern="0">
                <a:solidFill>
                  <a:srgbClr val="FFFFFF"/>
                </a:solidFill>
                <a:latin typeface="Helvetica Neue"/>
                <a:ea typeface="Helvetica Neue"/>
                <a:cs typeface="Helvetica Neue"/>
                <a:sym typeface="Helvetica Neue"/>
              </a:rPr>
              <a:t>CEO, </a:t>
            </a:r>
            <a:r>
              <a:rPr lang="en" sz="2267" u="sng" kern="0">
                <a:solidFill>
                  <a:srgbClr val="FFFFFF"/>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Behavioral Health Innovation</a:t>
            </a:r>
            <a:endParaRPr sz="1467" kern="0">
              <a:solidFill>
                <a:srgbClr val="FFFFFF"/>
              </a:solidFill>
              <a:latin typeface="Helvetica Neue"/>
              <a:ea typeface="Helvetica Neue"/>
              <a:cs typeface="Helvetica Neue"/>
              <a:sym typeface="Helvetica Neue"/>
            </a:endParaRPr>
          </a:p>
          <a:p>
            <a:pPr defTabSz="1219170" eaLnBrk="1" fontAlgn="auto" hangingPunct="1">
              <a:spcBef>
                <a:spcPts val="0"/>
              </a:spcBef>
              <a:spcAft>
                <a:spcPts val="0"/>
              </a:spcAft>
              <a:buClr>
                <a:srgbClr val="FFFFFF"/>
              </a:buClr>
              <a:buSzPts val="1700"/>
            </a:pPr>
            <a:r>
              <a:rPr lang="en" sz="2267" kern="0">
                <a:solidFill>
                  <a:srgbClr val="FFFFFF"/>
                </a:solidFill>
                <a:latin typeface="Helvetica Neue"/>
                <a:ea typeface="Helvetica Neue"/>
                <a:cs typeface="Helvetica Neue"/>
                <a:sym typeface="Helvetica Neue"/>
              </a:rPr>
              <a:t>CEO, </a:t>
            </a:r>
            <a:r>
              <a:rPr lang="en" sz="2267" u="sng" kern="0">
                <a:solidFill>
                  <a:srgbClr val="FFFFFF"/>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Adaptive Telehealth</a:t>
            </a:r>
            <a:endParaRPr sz="1467" kern="0">
              <a:solidFill>
                <a:srgbClr val="FFFFFF"/>
              </a:solidFill>
              <a:latin typeface="Helvetica Neue"/>
              <a:ea typeface="Helvetica Neue"/>
              <a:cs typeface="Helvetica Neue"/>
              <a:sym typeface="Helvetica Neue"/>
            </a:endParaRPr>
          </a:p>
        </p:txBody>
      </p:sp>
      <p:cxnSp>
        <p:nvCxnSpPr>
          <p:cNvPr id="1313" name="Google Shape;1313;p224"/>
          <p:cNvCxnSpPr/>
          <p:nvPr/>
        </p:nvCxnSpPr>
        <p:spPr>
          <a:xfrm>
            <a:off x="5332847" y="2916436"/>
            <a:ext cx="2988000" cy="0"/>
          </a:xfrm>
          <a:prstGeom prst="straightConnector1">
            <a:avLst/>
          </a:prstGeom>
          <a:noFill/>
          <a:ln w="19050" cap="flat" cmpd="sng">
            <a:solidFill>
              <a:srgbClr val="FFCF3F"/>
            </a:solidFill>
            <a:prstDash val="dot"/>
            <a:miter lim="8000"/>
            <a:headEnd type="none" w="sm" len="sm"/>
            <a:tailEnd type="none" w="sm" len="sm"/>
          </a:ln>
        </p:spPr>
      </p:cxnSp>
      <p:sp>
        <p:nvSpPr>
          <p:cNvPr id="1314" name="Google Shape;1314;p224"/>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6"/>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578557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225"/>
          <p:cNvSpPr txBox="1"/>
          <p:nvPr/>
        </p:nvSpPr>
        <p:spPr>
          <a:xfrm>
            <a:off x="2080644" y="708000"/>
            <a:ext cx="8356800" cy="533600"/>
          </a:xfrm>
          <a:prstGeom prst="rect">
            <a:avLst/>
          </a:prstGeom>
          <a:noFill/>
          <a:ln>
            <a:noFill/>
          </a:ln>
        </p:spPr>
        <p:txBody>
          <a:bodyPr spcFirstLastPara="1" wrap="square" lIns="0" tIns="0" rIns="0" bIns="0" anchor="t" anchorCtr="0">
            <a:noAutofit/>
          </a:bodyPr>
          <a:lstStyle/>
          <a:p>
            <a:pPr algn="ctr" defTabSz="1219170" eaLnBrk="1" fontAlgn="auto" hangingPunct="1">
              <a:spcBef>
                <a:spcPts val="0"/>
              </a:spcBef>
              <a:spcAft>
                <a:spcPts val="0"/>
              </a:spcAft>
              <a:buClr>
                <a:srgbClr val="FFFFFF"/>
              </a:buClr>
              <a:buSzPts val="2600"/>
            </a:pPr>
            <a:r>
              <a:rPr lang="en" sz="3467" b="1" kern="0">
                <a:solidFill>
                  <a:srgbClr val="FFFFFF"/>
                </a:solidFill>
                <a:latin typeface="Helvetica Neue"/>
                <a:ea typeface="Helvetica Neue"/>
                <a:cs typeface="Helvetica Neue"/>
                <a:sym typeface="Helvetica Neue"/>
              </a:rPr>
              <a:t>Telemental Health Modalities</a:t>
            </a:r>
            <a:endParaRPr sz="1467" kern="0">
              <a:solidFill>
                <a:srgbClr val="000000"/>
              </a:solidFill>
              <a:latin typeface="Helvetica Neue"/>
              <a:ea typeface="Helvetica Neue"/>
              <a:cs typeface="Helvetica Neue"/>
              <a:sym typeface="Helvetica Neue"/>
            </a:endParaRPr>
          </a:p>
        </p:txBody>
      </p:sp>
      <p:pic>
        <p:nvPicPr>
          <p:cNvPr id="1320" name="Google Shape;1320;p225"/>
          <p:cNvPicPr preferRelativeResize="0"/>
          <p:nvPr/>
        </p:nvPicPr>
        <p:blipFill>
          <a:blip r:embed="rId3">
            <a:alphaModFix/>
          </a:blip>
          <a:stretch>
            <a:fillRect/>
          </a:stretch>
        </p:blipFill>
        <p:spPr>
          <a:xfrm>
            <a:off x="6112229" y="2161338"/>
            <a:ext cx="2685668" cy="2772292"/>
          </a:xfrm>
          <a:prstGeom prst="rect">
            <a:avLst/>
          </a:prstGeom>
          <a:noFill/>
          <a:ln>
            <a:noFill/>
          </a:ln>
        </p:spPr>
      </p:pic>
      <p:pic>
        <p:nvPicPr>
          <p:cNvPr id="1321" name="Google Shape;1321;p225"/>
          <p:cNvPicPr preferRelativeResize="0"/>
          <p:nvPr/>
        </p:nvPicPr>
        <p:blipFill>
          <a:blip r:embed="rId4">
            <a:alphaModFix/>
          </a:blip>
          <a:stretch>
            <a:fillRect/>
          </a:stretch>
        </p:blipFill>
        <p:spPr>
          <a:xfrm>
            <a:off x="2819391" y="1667133"/>
            <a:ext cx="4092349" cy="3411467"/>
          </a:xfrm>
          <a:prstGeom prst="rect">
            <a:avLst/>
          </a:prstGeom>
          <a:noFill/>
          <a:ln>
            <a:noFill/>
          </a:ln>
        </p:spPr>
      </p:pic>
      <p:pic>
        <p:nvPicPr>
          <p:cNvPr id="1322" name="Google Shape;1322;p225"/>
          <p:cNvPicPr preferRelativeResize="0"/>
          <p:nvPr/>
        </p:nvPicPr>
        <p:blipFill>
          <a:blip r:embed="rId5">
            <a:alphaModFix/>
          </a:blip>
          <a:stretch>
            <a:fillRect/>
          </a:stretch>
        </p:blipFill>
        <p:spPr>
          <a:xfrm>
            <a:off x="8575628" y="2132109"/>
            <a:ext cx="2700107" cy="2801169"/>
          </a:xfrm>
          <a:prstGeom prst="rect">
            <a:avLst/>
          </a:prstGeom>
          <a:noFill/>
          <a:ln>
            <a:noFill/>
          </a:ln>
        </p:spPr>
      </p:pic>
      <p:pic>
        <p:nvPicPr>
          <p:cNvPr id="1323" name="Google Shape;1323;p225"/>
          <p:cNvPicPr preferRelativeResize="0"/>
          <p:nvPr/>
        </p:nvPicPr>
        <p:blipFill>
          <a:blip r:embed="rId6">
            <a:alphaModFix/>
          </a:blip>
          <a:stretch>
            <a:fillRect/>
          </a:stretch>
        </p:blipFill>
        <p:spPr>
          <a:xfrm>
            <a:off x="1077001" y="2162184"/>
            <a:ext cx="2700107" cy="2786731"/>
          </a:xfrm>
          <a:prstGeom prst="rect">
            <a:avLst/>
          </a:prstGeom>
          <a:noFill/>
          <a:ln>
            <a:noFill/>
          </a:ln>
        </p:spPr>
      </p:pic>
      <p:sp>
        <p:nvSpPr>
          <p:cNvPr id="1324" name="Google Shape;1324;p225"/>
          <p:cNvSpPr txBox="1"/>
          <p:nvPr/>
        </p:nvSpPr>
        <p:spPr>
          <a:xfrm>
            <a:off x="1317532" y="1756567"/>
            <a:ext cx="2052000" cy="430400"/>
          </a:xfrm>
          <a:prstGeom prst="rect">
            <a:avLst/>
          </a:prstGeom>
          <a:noFill/>
          <a:ln>
            <a:noFill/>
          </a:ln>
        </p:spPr>
        <p:txBody>
          <a:bodyPr spcFirstLastPara="1" wrap="square" lIns="45667" tIns="45667" rIns="45667" bIns="45667" anchor="t" anchorCtr="0">
            <a:noAutofit/>
          </a:bodyPr>
          <a:lstStyle/>
          <a:p>
            <a:pPr algn="ctr" defTabSz="1219170" eaLnBrk="1" fontAlgn="auto" hangingPunct="1">
              <a:lnSpc>
                <a:spcPct val="80000"/>
              </a:lnSpc>
              <a:spcBef>
                <a:spcPts val="0"/>
              </a:spcBef>
              <a:spcAft>
                <a:spcPts val="0"/>
              </a:spcAft>
              <a:buClr>
                <a:srgbClr val="02FFFF"/>
              </a:buClr>
              <a:buSzPts val="1500"/>
            </a:pPr>
            <a:r>
              <a:rPr lang="en" sz="2000" b="1" i="1" kern="0">
                <a:solidFill>
                  <a:srgbClr val="02FFFF"/>
                </a:solidFill>
                <a:latin typeface="Helvetica Neue"/>
                <a:ea typeface="Helvetica Neue"/>
                <a:cs typeface="Helvetica Neue"/>
                <a:sym typeface="Helvetica Neue"/>
              </a:rPr>
              <a:t>Text-Based</a:t>
            </a:r>
            <a:endParaRPr sz="1467" b="1" kern="0">
              <a:solidFill>
                <a:srgbClr val="000000"/>
              </a:solidFill>
              <a:latin typeface="Arial"/>
              <a:cs typeface="Arial"/>
              <a:sym typeface="Arial"/>
            </a:endParaRPr>
          </a:p>
        </p:txBody>
      </p:sp>
      <p:sp>
        <p:nvSpPr>
          <p:cNvPr id="1325" name="Google Shape;1325;p225"/>
          <p:cNvSpPr txBox="1"/>
          <p:nvPr/>
        </p:nvSpPr>
        <p:spPr>
          <a:xfrm>
            <a:off x="3515733" y="1546400"/>
            <a:ext cx="2499200" cy="335600"/>
          </a:xfrm>
          <a:prstGeom prst="rect">
            <a:avLst/>
          </a:prstGeom>
          <a:noFill/>
          <a:ln>
            <a:noFill/>
          </a:ln>
        </p:spPr>
        <p:txBody>
          <a:bodyPr spcFirstLastPara="1" wrap="square" lIns="45667" tIns="45667" rIns="45667" bIns="45667" anchor="t" anchorCtr="0">
            <a:noAutofit/>
          </a:bodyPr>
          <a:lstStyle/>
          <a:p>
            <a:pPr algn="ctr" defTabSz="1219170" eaLnBrk="1" fontAlgn="auto" hangingPunct="1">
              <a:lnSpc>
                <a:spcPct val="80000"/>
              </a:lnSpc>
              <a:spcBef>
                <a:spcPts val="0"/>
              </a:spcBef>
              <a:spcAft>
                <a:spcPts val="0"/>
              </a:spcAft>
              <a:buClr>
                <a:srgbClr val="02FFFF"/>
              </a:buClr>
              <a:buSzPts val="1500"/>
            </a:pPr>
            <a:r>
              <a:rPr lang="en" sz="2000" b="1" i="1" kern="0">
                <a:solidFill>
                  <a:srgbClr val="02FFFF"/>
                </a:solidFill>
                <a:latin typeface="Helvetica Neue"/>
                <a:ea typeface="Helvetica Neue"/>
                <a:cs typeface="Helvetica Neue"/>
                <a:sym typeface="Helvetica Neue"/>
              </a:rPr>
              <a:t>cCTBT</a:t>
            </a:r>
            <a:endParaRPr sz="2000" b="1" i="1" kern="0">
              <a:solidFill>
                <a:srgbClr val="02FFFF"/>
              </a:solidFill>
              <a:latin typeface="Helvetica Neue"/>
              <a:ea typeface="Helvetica Neue"/>
              <a:cs typeface="Helvetica Neue"/>
              <a:sym typeface="Helvetica Neue"/>
            </a:endParaRPr>
          </a:p>
          <a:p>
            <a:pPr algn="ctr" defTabSz="1219170" eaLnBrk="1" fontAlgn="auto" hangingPunct="1">
              <a:lnSpc>
                <a:spcPct val="80000"/>
              </a:lnSpc>
              <a:spcBef>
                <a:spcPts val="0"/>
              </a:spcBef>
              <a:spcAft>
                <a:spcPts val="0"/>
              </a:spcAft>
              <a:buClr>
                <a:srgbClr val="02FFFF"/>
              </a:buClr>
              <a:buSzPts val="1500"/>
            </a:pPr>
            <a:r>
              <a:rPr lang="en" sz="2000" b="1" i="1" kern="0">
                <a:solidFill>
                  <a:srgbClr val="02FFFF"/>
                </a:solidFill>
                <a:latin typeface="Helvetica Neue"/>
                <a:ea typeface="Helvetica Neue"/>
                <a:cs typeface="Helvetica Neue"/>
                <a:sym typeface="Helvetica Neue"/>
              </a:rPr>
              <a:t>Clinical Workbooks</a:t>
            </a:r>
            <a:endParaRPr sz="2000" b="1" i="1" kern="0">
              <a:solidFill>
                <a:srgbClr val="02FFFF"/>
              </a:solidFill>
              <a:latin typeface="Helvetica Neue"/>
              <a:ea typeface="Helvetica Neue"/>
              <a:cs typeface="Helvetica Neue"/>
              <a:sym typeface="Helvetica Neue"/>
            </a:endParaRPr>
          </a:p>
        </p:txBody>
      </p:sp>
      <p:sp>
        <p:nvSpPr>
          <p:cNvPr id="1326" name="Google Shape;1326;p225"/>
          <p:cNvSpPr txBox="1"/>
          <p:nvPr/>
        </p:nvSpPr>
        <p:spPr>
          <a:xfrm>
            <a:off x="5971424" y="1756567"/>
            <a:ext cx="2651600" cy="430400"/>
          </a:xfrm>
          <a:prstGeom prst="rect">
            <a:avLst/>
          </a:prstGeom>
          <a:noFill/>
          <a:ln>
            <a:noFill/>
          </a:ln>
        </p:spPr>
        <p:txBody>
          <a:bodyPr spcFirstLastPara="1" wrap="square" lIns="45667" tIns="45667" rIns="45667" bIns="45667" anchor="t" anchorCtr="0">
            <a:noAutofit/>
          </a:bodyPr>
          <a:lstStyle/>
          <a:p>
            <a:pPr algn="ctr" defTabSz="1219170" eaLnBrk="1" fontAlgn="auto" hangingPunct="1">
              <a:lnSpc>
                <a:spcPct val="80000"/>
              </a:lnSpc>
              <a:spcBef>
                <a:spcPts val="0"/>
              </a:spcBef>
              <a:spcAft>
                <a:spcPts val="0"/>
              </a:spcAft>
              <a:buClr>
                <a:srgbClr val="02FFFF"/>
              </a:buClr>
              <a:buSzPts val="1500"/>
            </a:pPr>
            <a:r>
              <a:rPr lang="en" sz="2000" b="1" i="1" kern="0">
                <a:solidFill>
                  <a:srgbClr val="02FFFF"/>
                </a:solidFill>
                <a:latin typeface="Helvetica Neue"/>
                <a:ea typeface="Helvetica Neue"/>
                <a:cs typeface="Helvetica Neue"/>
                <a:sym typeface="Helvetica Neue"/>
              </a:rPr>
              <a:t>Video</a:t>
            </a:r>
            <a:endParaRPr sz="1467" b="1" kern="0">
              <a:solidFill>
                <a:srgbClr val="000000"/>
              </a:solidFill>
              <a:latin typeface="Arial"/>
              <a:cs typeface="Arial"/>
              <a:sym typeface="Arial"/>
            </a:endParaRPr>
          </a:p>
        </p:txBody>
      </p:sp>
      <p:sp>
        <p:nvSpPr>
          <p:cNvPr id="1327" name="Google Shape;1327;p225"/>
          <p:cNvSpPr txBox="1"/>
          <p:nvPr/>
        </p:nvSpPr>
        <p:spPr>
          <a:xfrm>
            <a:off x="8699548" y="1654967"/>
            <a:ext cx="2436800" cy="533600"/>
          </a:xfrm>
          <a:prstGeom prst="rect">
            <a:avLst/>
          </a:prstGeom>
          <a:noFill/>
          <a:ln>
            <a:noFill/>
          </a:ln>
        </p:spPr>
        <p:txBody>
          <a:bodyPr spcFirstLastPara="1" wrap="square" lIns="45667" tIns="45667" rIns="45667" bIns="45667" anchor="t" anchorCtr="0">
            <a:noAutofit/>
          </a:bodyPr>
          <a:lstStyle/>
          <a:p>
            <a:pPr algn="ctr" defTabSz="1219170" eaLnBrk="1" fontAlgn="auto" hangingPunct="1">
              <a:lnSpc>
                <a:spcPct val="80000"/>
              </a:lnSpc>
              <a:spcBef>
                <a:spcPts val="0"/>
              </a:spcBef>
              <a:spcAft>
                <a:spcPts val="0"/>
              </a:spcAft>
              <a:buClr>
                <a:srgbClr val="02FFFF"/>
              </a:buClr>
              <a:buSzPts val="1500"/>
            </a:pPr>
            <a:r>
              <a:rPr lang="en" sz="2000" b="1" i="1" kern="0">
                <a:solidFill>
                  <a:srgbClr val="02FFFF"/>
                </a:solidFill>
                <a:latin typeface="Helvetica Neue"/>
                <a:ea typeface="Helvetica Neue"/>
                <a:cs typeface="Helvetica Neue"/>
                <a:sym typeface="Helvetica Neue"/>
              </a:rPr>
              <a:t>Avatar or </a:t>
            </a:r>
            <a:endParaRPr sz="2000" b="1" i="1" kern="0">
              <a:solidFill>
                <a:srgbClr val="02FFFF"/>
              </a:solidFill>
              <a:latin typeface="Helvetica Neue"/>
              <a:ea typeface="Helvetica Neue"/>
              <a:cs typeface="Helvetica Neue"/>
              <a:sym typeface="Helvetica Neue"/>
            </a:endParaRPr>
          </a:p>
          <a:p>
            <a:pPr algn="ctr" defTabSz="1219170" eaLnBrk="1" fontAlgn="auto" hangingPunct="1">
              <a:lnSpc>
                <a:spcPct val="80000"/>
              </a:lnSpc>
              <a:spcBef>
                <a:spcPts val="0"/>
              </a:spcBef>
              <a:spcAft>
                <a:spcPts val="0"/>
              </a:spcAft>
              <a:buClr>
                <a:srgbClr val="02FFFF"/>
              </a:buClr>
              <a:buSzPts val="1500"/>
            </a:pPr>
            <a:r>
              <a:rPr lang="en" sz="2000" b="1" i="1" kern="0">
                <a:solidFill>
                  <a:srgbClr val="02FFFF"/>
                </a:solidFill>
                <a:latin typeface="Helvetica Neue"/>
                <a:ea typeface="Helvetica Neue"/>
                <a:cs typeface="Helvetica Neue"/>
                <a:sym typeface="Helvetica Neue"/>
              </a:rPr>
              <a:t>Virtual Reality</a:t>
            </a:r>
            <a:endParaRPr sz="1467" b="1" kern="0">
              <a:solidFill>
                <a:srgbClr val="000000"/>
              </a:solidFill>
              <a:latin typeface="Arial"/>
              <a:cs typeface="Arial"/>
              <a:sym typeface="Arial"/>
            </a:endParaRPr>
          </a:p>
        </p:txBody>
      </p:sp>
      <p:sp>
        <p:nvSpPr>
          <p:cNvPr id="1328" name="Google Shape;1328;p225"/>
          <p:cNvSpPr txBox="1"/>
          <p:nvPr/>
        </p:nvSpPr>
        <p:spPr>
          <a:xfrm>
            <a:off x="683133" y="5929767"/>
            <a:ext cx="10943200" cy="879600"/>
          </a:xfrm>
          <a:prstGeom prst="rect">
            <a:avLst/>
          </a:prstGeom>
          <a:noFill/>
          <a:ln>
            <a:noFill/>
          </a:ln>
        </p:spPr>
        <p:txBody>
          <a:bodyPr spcFirstLastPara="1" wrap="square" lIns="45667" tIns="45667" rIns="45667" bIns="45667" anchor="t" anchorCtr="0">
            <a:noAutofit/>
          </a:bodyPr>
          <a:lstStyle/>
          <a:p>
            <a:pPr algn="ctr" defTabSz="1219170" eaLnBrk="1" fontAlgn="auto" hangingPunct="1">
              <a:lnSpc>
                <a:spcPct val="80000"/>
              </a:lnSpc>
              <a:spcBef>
                <a:spcPts val="0"/>
              </a:spcBef>
              <a:spcAft>
                <a:spcPts val="0"/>
              </a:spcAft>
              <a:buClr>
                <a:srgbClr val="FFFFFF"/>
              </a:buClr>
              <a:buSzPts val="1500"/>
            </a:pPr>
            <a:endParaRPr sz="2000" i="1" kern="0">
              <a:solidFill>
                <a:srgbClr val="FFFFFF"/>
              </a:solidFill>
              <a:latin typeface="Helvetica Neue"/>
              <a:ea typeface="Helvetica Neue"/>
              <a:cs typeface="Helvetica Neue"/>
              <a:sym typeface="Helvetica Neue"/>
            </a:endParaRPr>
          </a:p>
        </p:txBody>
      </p:sp>
      <p:sp>
        <p:nvSpPr>
          <p:cNvPr id="1329" name="Google Shape;1329;p225"/>
          <p:cNvSpPr txBox="1"/>
          <p:nvPr/>
        </p:nvSpPr>
        <p:spPr>
          <a:xfrm>
            <a:off x="1171332" y="4657297"/>
            <a:ext cx="2344400" cy="879600"/>
          </a:xfrm>
          <a:prstGeom prst="rect">
            <a:avLst/>
          </a:prstGeom>
          <a:noFill/>
          <a:ln>
            <a:noFill/>
          </a:ln>
        </p:spPr>
        <p:txBody>
          <a:bodyPr spcFirstLastPara="1" wrap="square" lIns="45667" tIns="45667" rIns="45667" bIns="45667" anchor="t" anchorCtr="0">
            <a:noAutofit/>
          </a:bodyPr>
          <a:lstStyle/>
          <a:p>
            <a:pPr algn="ctr" defTabSz="1219170" eaLnBrk="1" fontAlgn="auto" hangingPunct="1">
              <a:lnSpc>
                <a:spcPct val="80000"/>
              </a:lnSpc>
              <a:spcBef>
                <a:spcPts val="0"/>
              </a:spcBef>
              <a:spcAft>
                <a:spcPts val="0"/>
              </a:spcAft>
              <a:buClr>
                <a:srgbClr val="000000"/>
              </a:buClr>
              <a:buSzPts val="1100"/>
            </a:pPr>
            <a:r>
              <a:rPr lang="en" sz="2000" i="1" kern="0">
                <a:solidFill>
                  <a:srgbClr val="FFFFFF"/>
                </a:solidFill>
                <a:latin typeface="Helvetica Neue"/>
                <a:ea typeface="Helvetica Neue"/>
                <a:cs typeface="Helvetica Neue"/>
                <a:sym typeface="Helvetica Neue"/>
              </a:rPr>
              <a:t>Email</a:t>
            </a:r>
            <a:endParaRPr sz="2000" i="1" kern="0">
              <a:solidFill>
                <a:srgbClr val="FFFFFF"/>
              </a:solidFill>
              <a:latin typeface="Helvetica Neue"/>
              <a:ea typeface="Helvetica Neue"/>
              <a:cs typeface="Helvetica Neue"/>
              <a:sym typeface="Helvetica Neue"/>
            </a:endParaRPr>
          </a:p>
          <a:p>
            <a:pPr algn="ctr" defTabSz="1219170" eaLnBrk="1" fontAlgn="auto" hangingPunct="1">
              <a:lnSpc>
                <a:spcPct val="80000"/>
              </a:lnSpc>
              <a:spcBef>
                <a:spcPts val="0"/>
              </a:spcBef>
              <a:spcAft>
                <a:spcPts val="0"/>
              </a:spcAft>
              <a:buClr>
                <a:srgbClr val="000000"/>
              </a:buClr>
              <a:buSzPts val="1100"/>
            </a:pPr>
            <a:r>
              <a:rPr lang="en" sz="2000" i="1" kern="0">
                <a:solidFill>
                  <a:srgbClr val="FFFFFF"/>
                </a:solidFill>
                <a:latin typeface="Helvetica Neue"/>
                <a:ea typeface="Helvetica Neue"/>
                <a:cs typeface="Helvetica Neue"/>
                <a:sym typeface="Helvetica Neue"/>
              </a:rPr>
              <a:t>Chat</a:t>
            </a:r>
            <a:endParaRPr sz="2000" i="1" kern="0">
              <a:solidFill>
                <a:srgbClr val="FFFFFF"/>
              </a:solidFill>
              <a:latin typeface="Helvetica Neue"/>
              <a:ea typeface="Helvetica Neue"/>
              <a:cs typeface="Helvetica Neue"/>
              <a:sym typeface="Helvetica Neue"/>
            </a:endParaRPr>
          </a:p>
          <a:p>
            <a:pPr algn="ctr" defTabSz="1219170" eaLnBrk="1" fontAlgn="auto" hangingPunct="1">
              <a:lnSpc>
                <a:spcPct val="80000"/>
              </a:lnSpc>
              <a:spcBef>
                <a:spcPts val="0"/>
              </a:spcBef>
              <a:spcAft>
                <a:spcPts val="0"/>
              </a:spcAft>
              <a:buClr>
                <a:srgbClr val="000000"/>
              </a:buClr>
              <a:buSzPts val="1100"/>
            </a:pPr>
            <a:r>
              <a:rPr lang="en" sz="2000" i="1" kern="0">
                <a:solidFill>
                  <a:srgbClr val="FFFFFF"/>
                </a:solidFill>
                <a:latin typeface="Helvetica Neue"/>
                <a:ea typeface="Helvetica Neue"/>
                <a:cs typeface="Helvetica Neue"/>
                <a:sym typeface="Helvetica Neue"/>
              </a:rPr>
              <a:t>SMS</a:t>
            </a:r>
            <a:endParaRPr sz="2000" i="1" kern="0">
              <a:solidFill>
                <a:srgbClr val="FFFFFF"/>
              </a:solidFill>
              <a:latin typeface="Helvetica Neue"/>
              <a:ea typeface="Helvetica Neue"/>
              <a:cs typeface="Helvetica Neue"/>
              <a:sym typeface="Helvetica Neue"/>
            </a:endParaRPr>
          </a:p>
          <a:p>
            <a:pPr algn="ctr" defTabSz="1219170" eaLnBrk="1" fontAlgn="auto" hangingPunct="1">
              <a:lnSpc>
                <a:spcPct val="80000"/>
              </a:lnSpc>
              <a:spcBef>
                <a:spcPts val="0"/>
              </a:spcBef>
              <a:spcAft>
                <a:spcPts val="0"/>
              </a:spcAft>
              <a:buClr>
                <a:srgbClr val="000000"/>
              </a:buClr>
              <a:buSzPts val="1100"/>
            </a:pPr>
            <a:r>
              <a:rPr lang="en" sz="2000" i="1" kern="0">
                <a:solidFill>
                  <a:srgbClr val="FFFFFF"/>
                </a:solidFill>
                <a:latin typeface="Helvetica Neue"/>
                <a:ea typeface="Helvetica Neue"/>
                <a:cs typeface="Helvetica Neue"/>
                <a:sym typeface="Helvetica Neue"/>
              </a:rPr>
              <a:t>Forums</a:t>
            </a:r>
            <a:endParaRPr sz="2000" i="1" kern="0">
              <a:solidFill>
                <a:srgbClr val="FFFFFF"/>
              </a:solidFill>
              <a:latin typeface="Helvetica Neue"/>
              <a:ea typeface="Helvetica Neue"/>
              <a:cs typeface="Helvetica Neue"/>
              <a:sym typeface="Helvetica Neue"/>
            </a:endParaRPr>
          </a:p>
        </p:txBody>
      </p:sp>
      <p:sp>
        <p:nvSpPr>
          <p:cNvPr id="1330" name="Google Shape;1330;p225"/>
          <p:cNvSpPr txBox="1"/>
          <p:nvPr/>
        </p:nvSpPr>
        <p:spPr>
          <a:xfrm>
            <a:off x="3437299" y="4657297"/>
            <a:ext cx="2344400" cy="879600"/>
          </a:xfrm>
          <a:prstGeom prst="rect">
            <a:avLst/>
          </a:prstGeom>
          <a:noFill/>
          <a:ln>
            <a:noFill/>
          </a:ln>
        </p:spPr>
        <p:txBody>
          <a:bodyPr spcFirstLastPara="1" wrap="square" lIns="45667" tIns="45667" rIns="45667" bIns="45667" anchor="t" anchorCtr="0">
            <a:noAutofit/>
          </a:bodyPr>
          <a:lstStyle/>
          <a:p>
            <a:pPr algn="ctr" defTabSz="1219170" eaLnBrk="1" fontAlgn="auto" hangingPunct="1">
              <a:lnSpc>
                <a:spcPct val="80000"/>
              </a:lnSpc>
              <a:spcBef>
                <a:spcPts val="0"/>
              </a:spcBef>
              <a:spcAft>
                <a:spcPts val="0"/>
              </a:spcAft>
              <a:buClr>
                <a:srgbClr val="000000"/>
              </a:buClr>
              <a:buSzPts val="1100"/>
            </a:pPr>
            <a:r>
              <a:rPr lang="en" sz="2000" i="1" kern="0">
                <a:solidFill>
                  <a:srgbClr val="FFFFFF"/>
                </a:solidFill>
                <a:latin typeface="Helvetica Neue"/>
                <a:ea typeface="Helvetica Neue"/>
                <a:cs typeface="Helvetica Neue"/>
                <a:sym typeface="Helvetica Neue"/>
              </a:rPr>
              <a:t>Self-help</a:t>
            </a:r>
            <a:endParaRPr sz="2000" i="1" kern="0">
              <a:solidFill>
                <a:srgbClr val="FFFFFF"/>
              </a:solidFill>
              <a:latin typeface="Helvetica Neue"/>
              <a:ea typeface="Helvetica Neue"/>
              <a:cs typeface="Helvetica Neue"/>
              <a:sym typeface="Helvetica Neue"/>
            </a:endParaRPr>
          </a:p>
          <a:p>
            <a:pPr algn="ctr" defTabSz="1219170" eaLnBrk="1" fontAlgn="auto" hangingPunct="1">
              <a:lnSpc>
                <a:spcPct val="80000"/>
              </a:lnSpc>
              <a:spcBef>
                <a:spcPts val="0"/>
              </a:spcBef>
              <a:spcAft>
                <a:spcPts val="0"/>
              </a:spcAft>
              <a:buClr>
                <a:srgbClr val="000000"/>
              </a:buClr>
              <a:buSzPts val="1100"/>
            </a:pPr>
            <a:r>
              <a:rPr lang="en" sz="2000" i="1" kern="0">
                <a:solidFill>
                  <a:srgbClr val="FFFFFF"/>
                </a:solidFill>
                <a:latin typeface="Helvetica Neue"/>
                <a:ea typeface="Helvetica Neue"/>
                <a:cs typeface="Helvetica Neue"/>
                <a:sym typeface="Helvetica Neue"/>
              </a:rPr>
              <a:t>Provider-Led</a:t>
            </a:r>
            <a:endParaRPr sz="2000" i="1" kern="0">
              <a:solidFill>
                <a:srgbClr val="FFFFFF"/>
              </a:solidFill>
              <a:latin typeface="Helvetica Neue"/>
              <a:ea typeface="Helvetica Neue"/>
              <a:cs typeface="Helvetica Neue"/>
              <a:sym typeface="Helvetica Neue"/>
            </a:endParaRPr>
          </a:p>
          <a:p>
            <a:pPr defTabSz="1219170" eaLnBrk="1" fontAlgn="auto" hangingPunct="1">
              <a:lnSpc>
                <a:spcPct val="80000"/>
              </a:lnSpc>
              <a:spcBef>
                <a:spcPts val="0"/>
              </a:spcBef>
              <a:spcAft>
                <a:spcPts val="0"/>
              </a:spcAft>
              <a:buClr>
                <a:srgbClr val="FFFFFF"/>
              </a:buClr>
              <a:buSzPts val="1500"/>
            </a:pPr>
            <a:endParaRPr sz="2000" i="1" kern="0">
              <a:solidFill>
                <a:srgbClr val="FFFFFF"/>
              </a:solidFill>
              <a:latin typeface="Helvetica Neue"/>
              <a:ea typeface="Helvetica Neue"/>
              <a:cs typeface="Helvetica Neue"/>
              <a:sym typeface="Helvetica Neue"/>
            </a:endParaRPr>
          </a:p>
        </p:txBody>
      </p:sp>
      <p:sp>
        <p:nvSpPr>
          <p:cNvPr id="1331" name="Google Shape;1331;p225"/>
          <p:cNvSpPr txBox="1"/>
          <p:nvPr/>
        </p:nvSpPr>
        <p:spPr>
          <a:xfrm>
            <a:off x="6125024" y="4657297"/>
            <a:ext cx="2344400" cy="879600"/>
          </a:xfrm>
          <a:prstGeom prst="rect">
            <a:avLst/>
          </a:prstGeom>
          <a:noFill/>
          <a:ln>
            <a:noFill/>
          </a:ln>
        </p:spPr>
        <p:txBody>
          <a:bodyPr spcFirstLastPara="1" wrap="square" lIns="45667" tIns="45667" rIns="45667" bIns="45667" anchor="t" anchorCtr="0">
            <a:noAutofit/>
          </a:bodyPr>
          <a:lstStyle/>
          <a:p>
            <a:pPr algn="ctr" defTabSz="1219170" eaLnBrk="1" fontAlgn="auto" hangingPunct="1">
              <a:lnSpc>
                <a:spcPct val="80000"/>
              </a:lnSpc>
              <a:spcBef>
                <a:spcPts val="0"/>
              </a:spcBef>
              <a:spcAft>
                <a:spcPts val="0"/>
              </a:spcAft>
              <a:buClr>
                <a:srgbClr val="000000"/>
              </a:buClr>
              <a:buSzPts val="1100"/>
            </a:pPr>
            <a:r>
              <a:rPr lang="en" sz="2000" i="1" kern="0">
                <a:solidFill>
                  <a:srgbClr val="FFFFFF"/>
                </a:solidFill>
                <a:latin typeface="Helvetica Neue"/>
                <a:ea typeface="Helvetica Neue"/>
                <a:cs typeface="Helvetica Neue"/>
                <a:sym typeface="Helvetica Neue"/>
              </a:rPr>
              <a:t>Individual</a:t>
            </a:r>
            <a:endParaRPr sz="2000" i="1" kern="0">
              <a:solidFill>
                <a:srgbClr val="FFFFFF"/>
              </a:solidFill>
              <a:latin typeface="Helvetica Neue"/>
              <a:ea typeface="Helvetica Neue"/>
              <a:cs typeface="Helvetica Neue"/>
              <a:sym typeface="Helvetica Neue"/>
            </a:endParaRPr>
          </a:p>
          <a:p>
            <a:pPr algn="ctr" defTabSz="1219170" eaLnBrk="1" fontAlgn="auto" hangingPunct="1">
              <a:lnSpc>
                <a:spcPct val="80000"/>
              </a:lnSpc>
              <a:spcBef>
                <a:spcPts val="0"/>
              </a:spcBef>
              <a:spcAft>
                <a:spcPts val="0"/>
              </a:spcAft>
              <a:buClr>
                <a:srgbClr val="000000"/>
              </a:buClr>
              <a:buSzPts val="1100"/>
            </a:pPr>
            <a:r>
              <a:rPr lang="en" sz="2000" i="1" kern="0">
                <a:solidFill>
                  <a:srgbClr val="FFFFFF"/>
                </a:solidFill>
                <a:latin typeface="Helvetica Neue"/>
                <a:ea typeface="Helvetica Neue"/>
                <a:cs typeface="Helvetica Neue"/>
                <a:sym typeface="Helvetica Neue"/>
              </a:rPr>
              <a:t>Group</a:t>
            </a:r>
            <a:endParaRPr sz="2000" i="1" kern="0">
              <a:solidFill>
                <a:srgbClr val="FFFFFF"/>
              </a:solidFill>
              <a:latin typeface="Helvetica Neue"/>
              <a:ea typeface="Helvetica Neue"/>
              <a:cs typeface="Helvetica Neue"/>
              <a:sym typeface="Helvetica Neue"/>
            </a:endParaRPr>
          </a:p>
        </p:txBody>
      </p:sp>
      <p:sp>
        <p:nvSpPr>
          <p:cNvPr id="1332" name="Google Shape;1332;p225"/>
          <p:cNvSpPr txBox="1"/>
          <p:nvPr/>
        </p:nvSpPr>
        <p:spPr>
          <a:xfrm>
            <a:off x="8745748" y="4657297"/>
            <a:ext cx="2344400" cy="879600"/>
          </a:xfrm>
          <a:prstGeom prst="rect">
            <a:avLst/>
          </a:prstGeom>
          <a:noFill/>
          <a:ln>
            <a:noFill/>
          </a:ln>
        </p:spPr>
        <p:txBody>
          <a:bodyPr spcFirstLastPara="1" wrap="square" lIns="45667" tIns="45667" rIns="45667" bIns="45667" anchor="t" anchorCtr="0">
            <a:noAutofit/>
          </a:bodyPr>
          <a:lstStyle/>
          <a:p>
            <a:pPr algn="ctr" defTabSz="1219170" eaLnBrk="1" fontAlgn="auto" hangingPunct="1">
              <a:lnSpc>
                <a:spcPct val="80000"/>
              </a:lnSpc>
              <a:spcBef>
                <a:spcPts val="0"/>
              </a:spcBef>
              <a:spcAft>
                <a:spcPts val="0"/>
              </a:spcAft>
              <a:buClr>
                <a:srgbClr val="000000"/>
              </a:buClr>
              <a:buSzPts val="1100"/>
            </a:pPr>
            <a:r>
              <a:rPr lang="en" sz="2000" i="1" kern="0">
                <a:solidFill>
                  <a:srgbClr val="FFFFFF"/>
                </a:solidFill>
                <a:latin typeface="Helvetica Neue"/>
                <a:ea typeface="Helvetica Neue"/>
                <a:cs typeface="Helvetica Neue"/>
                <a:sym typeface="Helvetica Neue"/>
              </a:rPr>
              <a:t>Individual</a:t>
            </a:r>
            <a:endParaRPr sz="2000" i="1" kern="0">
              <a:solidFill>
                <a:srgbClr val="FFFFFF"/>
              </a:solidFill>
              <a:latin typeface="Helvetica Neue"/>
              <a:ea typeface="Helvetica Neue"/>
              <a:cs typeface="Helvetica Neue"/>
              <a:sym typeface="Helvetica Neue"/>
            </a:endParaRPr>
          </a:p>
          <a:p>
            <a:pPr algn="ctr" defTabSz="1219170" eaLnBrk="1" fontAlgn="auto" hangingPunct="1">
              <a:lnSpc>
                <a:spcPct val="80000"/>
              </a:lnSpc>
              <a:spcBef>
                <a:spcPts val="0"/>
              </a:spcBef>
              <a:spcAft>
                <a:spcPts val="0"/>
              </a:spcAft>
              <a:buClr>
                <a:srgbClr val="000000"/>
              </a:buClr>
              <a:buSzPts val="1100"/>
            </a:pPr>
            <a:r>
              <a:rPr lang="en" sz="2000" i="1" kern="0">
                <a:solidFill>
                  <a:srgbClr val="FFFFFF"/>
                </a:solidFill>
                <a:latin typeface="Helvetica Neue"/>
                <a:ea typeface="Helvetica Neue"/>
                <a:cs typeface="Helvetica Neue"/>
                <a:sym typeface="Helvetica Neue"/>
              </a:rPr>
              <a:t>Group</a:t>
            </a:r>
            <a:endParaRPr sz="2000" i="1" kern="0">
              <a:solidFill>
                <a:srgbClr val="FFFFFF"/>
              </a:solidFill>
              <a:latin typeface="Helvetica Neue"/>
              <a:ea typeface="Helvetica Neue"/>
              <a:cs typeface="Helvetica Neue"/>
              <a:sym typeface="Helvetica Neue"/>
            </a:endParaRPr>
          </a:p>
        </p:txBody>
      </p:sp>
      <p:sp>
        <p:nvSpPr>
          <p:cNvPr id="1333" name="Google Shape;1333;p225"/>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97A7"/>
                </a:solidFill>
                <a:latin typeface="Calibri"/>
                <a:ea typeface="Calibri"/>
                <a:cs typeface="Calibri"/>
                <a:sym typeface="Calibri"/>
                <a:hlinkClick r:id="rId7"/>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381299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pic>
        <p:nvPicPr>
          <p:cNvPr id="1338" name="Google Shape;1338;p226" descr="Google Shape;1048;p10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39" name="Google Shape;1339;p226"/>
          <p:cNvSpPr txBox="1"/>
          <p:nvPr/>
        </p:nvSpPr>
        <p:spPr>
          <a:xfrm>
            <a:off x="1971783" y="1003259"/>
            <a:ext cx="8248400" cy="7612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3300"/>
            </a:pPr>
            <a:r>
              <a:rPr lang="en" sz="4267" b="1" i="1" kern="0">
                <a:solidFill>
                  <a:srgbClr val="FFFFFF"/>
                </a:solidFill>
                <a:latin typeface="Helvetica Neue"/>
                <a:ea typeface="Helvetica Neue"/>
                <a:cs typeface="Helvetica Neue"/>
                <a:sym typeface="Helvetica Neue"/>
              </a:rPr>
              <a:t>SETTINGS</a:t>
            </a:r>
            <a:endParaRPr sz="4267" kern="0">
              <a:solidFill>
                <a:srgbClr val="000000"/>
              </a:solidFill>
              <a:latin typeface="Helvetica Neue"/>
              <a:ea typeface="Helvetica Neue"/>
              <a:cs typeface="Helvetica Neue"/>
              <a:sym typeface="Helvetica Neue"/>
            </a:endParaRPr>
          </a:p>
        </p:txBody>
      </p:sp>
      <p:sp>
        <p:nvSpPr>
          <p:cNvPr id="1340" name="Google Shape;1340;p226"/>
          <p:cNvSpPr txBox="1"/>
          <p:nvPr/>
        </p:nvSpPr>
        <p:spPr>
          <a:xfrm>
            <a:off x="869677" y="5187609"/>
            <a:ext cx="2052400" cy="634400"/>
          </a:xfrm>
          <a:prstGeom prst="rect">
            <a:avLst/>
          </a:prstGeom>
          <a:noFill/>
          <a:ln>
            <a:noFill/>
          </a:ln>
        </p:spPr>
        <p:txBody>
          <a:bodyPr spcFirstLastPara="1" wrap="square" lIns="45667" tIns="45667" rIns="45667" bIns="45667" anchor="t" anchorCtr="0">
            <a:noAutofit/>
          </a:bodyPr>
          <a:lstStyle/>
          <a:p>
            <a:pPr algn="ctr" defTabSz="1219170" eaLnBrk="1" fontAlgn="auto" hangingPunct="1">
              <a:lnSpc>
                <a:spcPct val="80000"/>
              </a:lnSpc>
              <a:spcBef>
                <a:spcPts val="0"/>
              </a:spcBef>
              <a:spcAft>
                <a:spcPts val="0"/>
              </a:spcAft>
              <a:buClr>
                <a:srgbClr val="02FFFF"/>
              </a:buClr>
              <a:buSzPts val="1500"/>
            </a:pPr>
            <a:r>
              <a:rPr lang="en" sz="1733" i="1" kern="0">
                <a:solidFill>
                  <a:srgbClr val="02FFFF"/>
                </a:solidFill>
                <a:latin typeface="Helvetica Neue"/>
                <a:ea typeface="Helvetica Neue"/>
                <a:cs typeface="Helvetica Neue"/>
                <a:sym typeface="Helvetica Neue"/>
              </a:rPr>
              <a:t>CLINIC-TO-CLINIC</a:t>
            </a:r>
            <a:endParaRPr sz="1733" kern="0">
              <a:solidFill>
                <a:srgbClr val="000000"/>
              </a:solidFill>
              <a:latin typeface="Helvetica Neue"/>
              <a:ea typeface="Helvetica Neue"/>
              <a:cs typeface="Helvetica Neue"/>
              <a:sym typeface="Helvetica Neue"/>
            </a:endParaRPr>
          </a:p>
        </p:txBody>
      </p:sp>
      <p:sp>
        <p:nvSpPr>
          <p:cNvPr id="1341" name="Google Shape;1341;p226"/>
          <p:cNvSpPr txBox="1"/>
          <p:nvPr/>
        </p:nvSpPr>
        <p:spPr>
          <a:xfrm>
            <a:off x="3534265" y="5187605"/>
            <a:ext cx="2344400" cy="879600"/>
          </a:xfrm>
          <a:prstGeom prst="rect">
            <a:avLst/>
          </a:prstGeom>
          <a:noFill/>
          <a:ln>
            <a:noFill/>
          </a:ln>
        </p:spPr>
        <p:txBody>
          <a:bodyPr spcFirstLastPara="1" wrap="square" lIns="45667" tIns="45667" rIns="45667" bIns="45667" anchor="t" anchorCtr="0">
            <a:noAutofit/>
          </a:bodyPr>
          <a:lstStyle/>
          <a:p>
            <a:pPr algn="ctr" defTabSz="1219170" eaLnBrk="1" fontAlgn="auto" hangingPunct="1">
              <a:lnSpc>
                <a:spcPct val="80000"/>
              </a:lnSpc>
              <a:spcBef>
                <a:spcPts val="0"/>
              </a:spcBef>
              <a:spcAft>
                <a:spcPts val="0"/>
              </a:spcAft>
              <a:buClr>
                <a:srgbClr val="02FFFF"/>
              </a:buClr>
              <a:buSzPts val="1500"/>
            </a:pPr>
            <a:r>
              <a:rPr lang="en" sz="1733" i="1" kern="0">
                <a:solidFill>
                  <a:srgbClr val="02FFFF"/>
                </a:solidFill>
                <a:latin typeface="Helvetica Neue"/>
                <a:ea typeface="Helvetica Neue"/>
                <a:cs typeface="Helvetica Neue"/>
                <a:sym typeface="Helvetica Neue"/>
              </a:rPr>
              <a:t>CLINIC-TO-X</a:t>
            </a:r>
            <a:endParaRPr sz="1733" kern="0">
              <a:solidFill>
                <a:srgbClr val="000000"/>
              </a:solidFill>
              <a:latin typeface="Helvetica Neue"/>
              <a:ea typeface="Helvetica Neue"/>
              <a:cs typeface="Helvetica Neue"/>
              <a:sym typeface="Helvetica Neue"/>
            </a:endParaRPr>
          </a:p>
          <a:p>
            <a:pPr algn="ctr" defTabSz="1219170" eaLnBrk="1" fontAlgn="auto" hangingPunct="1">
              <a:lnSpc>
                <a:spcPct val="80000"/>
              </a:lnSpc>
              <a:spcBef>
                <a:spcPts val="0"/>
              </a:spcBef>
              <a:spcAft>
                <a:spcPts val="0"/>
              </a:spcAft>
              <a:buClr>
                <a:srgbClr val="FFFFFF"/>
              </a:buClr>
              <a:buSzPts val="1500"/>
            </a:pPr>
            <a:r>
              <a:rPr lang="en" sz="1733" i="1" kern="0">
                <a:solidFill>
                  <a:srgbClr val="FFFFFF"/>
                </a:solidFill>
                <a:latin typeface="Helvetica Neue"/>
                <a:ea typeface="Helvetica Neue"/>
                <a:cs typeface="Helvetica Neue"/>
                <a:sym typeface="Helvetica Neue"/>
              </a:rPr>
              <a:t>School/Prisons/Corp</a:t>
            </a:r>
            <a:endParaRPr sz="1733" kern="0">
              <a:solidFill>
                <a:srgbClr val="000000"/>
              </a:solidFill>
              <a:latin typeface="Helvetica Neue"/>
              <a:ea typeface="Helvetica Neue"/>
              <a:cs typeface="Helvetica Neue"/>
              <a:sym typeface="Helvetica Neue"/>
            </a:endParaRPr>
          </a:p>
        </p:txBody>
      </p:sp>
      <p:sp>
        <p:nvSpPr>
          <p:cNvPr id="1342" name="Google Shape;1342;p226"/>
          <p:cNvSpPr txBox="1"/>
          <p:nvPr/>
        </p:nvSpPr>
        <p:spPr>
          <a:xfrm>
            <a:off x="6141720" y="5187611"/>
            <a:ext cx="2651600" cy="1125200"/>
          </a:xfrm>
          <a:prstGeom prst="rect">
            <a:avLst/>
          </a:prstGeom>
          <a:noFill/>
          <a:ln>
            <a:noFill/>
          </a:ln>
        </p:spPr>
        <p:txBody>
          <a:bodyPr spcFirstLastPara="1" wrap="square" lIns="45667" tIns="45667" rIns="45667" bIns="45667" anchor="t" anchorCtr="0">
            <a:noAutofit/>
          </a:bodyPr>
          <a:lstStyle/>
          <a:p>
            <a:pPr algn="ctr" defTabSz="1219170" eaLnBrk="1" fontAlgn="auto" hangingPunct="1">
              <a:lnSpc>
                <a:spcPct val="80000"/>
              </a:lnSpc>
              <a:spcBef>
                <a:spcPts val="0"/>
              </a:spcBef>
              <a:spcAft>
                <a:spcPts val="0"/>
              </a:spcAft>
              <a:buClr>
                <a:srgbClr val="02FFFF"/>
              </a:buClr>
              <a:buSzPts val="1500"/>
            </a:pPr>
            <a:r>
              <a:rPr lang="en" sz="1733" i="1" kern="0">
                <a:solidFill>
                  <a:srgbClr val="02FFFF"/>
                </a:solidFill>
                <a:latin typeface="Helvetica Neue"/>
                <a:ea typeface="Helvetica Neue"/>
                <a:cs typeface="Helvetica Neue"/>
                <a:sym typeface="Helvetica Neue"/>
              </a:rPr>
              <a:t>CLINIC-TO-CLIENT HOME</a:t>
            </a:r>
            <a:endParaRPr sz="1733" kern="0">
              <a:solidFill>
                <a:srgbClr val="000000"/>
              </a:solidFill>
              <a:latin typeface="Helvetica Neue"/>
              <a:ea typeface="Helvetica Neue"/>
              <a:cs typeface="Helvetica Neue"/>
              <a:sym typeface="Helvetica Neue"/>
            </a:endParaRPr>
          </a:p>
          <a:p>
            <a:pPr algn="ctr" defTabSz="1219170" eaLnBrk="1" fontAlgn="auto" hangingPunct="1">
              <a:lnSpc>
                <a:spcPct val="80000"/>
              </a:lnSpc>
              <a:spcBef>
                <a:spcPts val="0"/>
              </a:spcBef>
              <a:spcAft>
                <a:spcPts val="0"/>
              </a:spcAft>
              <a:buClr>
                <a:srgbClr val="FFFFFF"/>
              </a:buClr>
              <a:buSzPts val="1500"/>
            </a:pPr>
            <a:r>
              <a:rPr lang="en" sz="1733" i="1" kern="0">
                <a:solidFill>
                  <a:srgbClr val="FFFFFF"/>
                </a:solidFill>
                <a:latin typeface="Helvetica Neue"/>
                <a:ea typeface="Helvetica Neue"/>
                <a:cs typeface="Helvetica Neue"/>
                <a:sym typeface="Helvetica Neue"/>
              </a:rPr>
              <a:t>(DTC = Direct-to-Consumer)</a:t>
            </a:r>
            <a:endParaRPr sz="1733" kern="0">
              <a:solidFill>
                <a:srgbClr val="000000"/>
              </a:solidFill>
              <a:latin typeface="Helvetica Neue"/>
              <a:ea typeface="Helvetica Neue"/>
              <a:cs typeface="Helvetica Neue"/>
              <a:sym typeface="Helvetica Neue"/>
            </a:endParaRPr>
          </a:p>
        </p:txBody>
      </p:sp>
      <p:sp>
        <p:nvSpPr>
          <p:cNvPr id="1343" name="Google Shape;1343;p226"/>
          <p:cNvSpPr txBox="1"/>
          <p:nvPr/>
        </p:nvSpPr>
        <p:spPr>
          <a:xfrm>
            <a:off x="8793333" y="5140700"/>
            <a:ext cx="2833200" cy="1125200"/>
          </a:xfrm>
          <a:prstGeom prst="rect">
            <a:avLst/>
          </a:prstGeom>
          <a:noFill/>
          <a:ln>
            <a:noFill/>
          </a:ln>
        </p:spPr>
        <p:txBody>
          <a:bodyPr spcFirstLastPara="1" wrap="square" lIns="45667" tIns="45667" rIns="45667" bIns="45667" anchor="t" anchorCtr="0">
            <a:noAutofit/>
          </a:bodyPr>
          <a:lstStyle/>
          <a:p>
            <a:pPr algn="ctr" defTabSz="1219170" eaLnBrk="1" fontAlgn="auto" hangingPunct="1">
              <a:lnSpc>
                <a:spcPct val="80000"/>
              </a:lnSpc>
              <a:spcBef>
                <a:spcPts val="0"/>
              </a:spcBef>
              <a:spcAft>
                <a:spcPts val="0"/>
              </a:spcAft>
              <a:buClr>
                <a:srgbClr val="02FFFF"/>
              </a:buClr>
              <a:buSzPts val="1500"/>
            </a:pPr>
            <a:r>
              <a:rPr lang="en" sz="1733" i="1" kern="0">
                <a:solidFill>
                  <a:srgbClr val="02FFFF"/>
                </a:solidFill>
                <a:latin typeface="Helvetica Neue"/>
                <a:ea typeface="Helvetica Neue"/>
                <a:cs typeface="Helvetica Neue"/>
                <a:sym typeface="Helvetica Neue"/>
              </a:rPr>
              <a:t>CLINICIAN-HOME-TO</a:t>
            </a:r>
            <a:endParaRPr sz="1733" i="1" kern="0">
              <a:solidFill>
                <a:srgbClr val="02FFFF"/>
              </a:solidFill>
              <a:latin typeface="Helvetica Neue"/>
              <a:ea typeface="Helvetica Neue"/>
              <a:cs typeface="Helvetica Neue"/>
              <a:sym typeface="Helvetica Neue"/>
            </a:endParaRPr>
          </a:p>
          <a:p>
            <a:pPr algn="ctr" defTabSz="1219170" eaLnBrk="1" fontAlgn="auto" hangingPunct="1">
              <a:lnSpc>
                <a:spcPct val="80000"/>
              </a:lnSpc>
              <a:spcBef>
                <a:spcPts val="0"/>
              </a:spcBef>
              <a:spcAft>
                <a:spcPts val="0"/>
              </a:spcAft>
              <a:buClr>
                <a:srgbClr val="02FFFF"/>
              </a:buClr>
              <a:buSzPts val="1500"/>
            </a:pPr>
            <a:r>
              <a:rPr lang="en" sz="1733" i="1" kern="0">
                <a:solidFill>
                  <a:srgbClr val="02FFFF"/>
                </a:solidFill>
                <a:latin typeface="Helvetica Neue"/>
                <a:ea typeface="Helvetica Neue"/>
                <a:cs typeface="Helvetica Neue"/>
                <a:sym typeface="Helvetica Neue"/>
              </a:rPr>
              <a:t>-CLIENT-HOME</a:t>
            </a:r>
            <a:endParaRPr sz="1733" kern="0">
              <a:solidFill>
                <a:srgbClr val="000000"/>
              </a:solidFill>
              <a:latin typeface="Helvetica Neue"/>
              <a:ea typeface="Helvetica Neue"/>
              <a:cs typeface="Helvetica Neue"/>
              <a:sym typeface="Helvetica Neue"/>
            </a:endParaRPr>
          </a:p>
          <a:p>
            <a:pPr algn="ctr" defTabSz="1219170" eaLnBrk="1" fontAlgn="auto" hangingPunct="1">
              <a:lnSpc>
                <a:spcPct val="80000"/>
              </a:lnSpc>
              <a:spcBef>
                <a:spcPts val="0"/>
              </a:spcBef>
              <a:spcAft>
                <a:spcPts val="0"/>
              </a:spcAft>
              <a:buClr>
                <a:srgbClr val="FFFFFF"/>
              </a:buClr>
              <a:buSzPts val="1500"/>
            </a:pPr>
            <a:r>
              <a:rPr lang="en" sz="1733" i="1" kern="0">
                <a:solidFill>
                  <a:srgbClr val="FFFFFF"/>
                </a:solidFill>
                <a:latin typeface="Helvetica Neue"/>
                <a:ea typeface="Helvetica Neue"/>
                <a:cs typeface="Helvetica Neue"/>
                <a:sym typeface="Helvetica Neue"/>
              </a:rPr>
              <a:t>(DTC = Direct-to-Consumer)</a:t>
            </a:r>
            <a:endParaRPr sz="1733" kern="0">
              <a:solidFill>
                <a:srgbClr val="000000"/>
              </a:solidFill>
              <a:latin typeface="Helvetica Neue"/>
              <a:ea typeface="Helvetica Neue"/>
              <a:cs typeface="Helvetica Neue"/>
              <a:sym typeface="Helvetica Neue"/>
            </a:endParaRPr>
          </a:p>
        </p:txBody>
      </p:sp>
      <p:sp>
        <p:nvSpPr>
          <p:cNvPr id="1344" name="Google Shape;1344;p226"/>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4"/>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2082423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227"/>
          <p:cNvSpPr txBox="1"/>
          <p:nvPr/>
        </p:nvSpPr>
        <p:spPr>
          <a:xfrm>
            <a:off x="1878112" y="1202787"/>
            <a:ext cx="5600800" cy="622000"/>
          </a:xfrm>
          <a:prstGeom prst="rect">
            <a:avLst/>
          </a:prstGeom>
          <a:noFill/>
          <a:ln>
            <a:noFill/>
          </a:ln>
        </p:spPr>
        <p:txBody>
          <a:bodyPr spcFirstLastPara="1" wrap="square" lIns="38100" tIns="38100" rIns="38100" bIns="38100" anchor="t" anchorCtr="0">
            <a:noAutofit/>
          </a:bodyPr>
          <a:lstStyle/>
          <a:p>
            <a:pPr defTabSz="1219170" eaLnBrk="1" fontAlgn="auto" hangingPunct="1">
              <a:spcBef>
                <a:spcPts val="0"/>
              </a:spcBef>
              <a:spcAft>
                <a:spcPts val="0"/>
              </a:spcAft>
              <a:buClr>
                <a:srgbClr val="FFFFFF"/>
              </a:buClr>
              <a:buSzPts val="2700"/>
            </a:pPr>
            <a:r>
              <a:rPr lang="en" sz="3600" b="1" kern="0">
                <a:solidFill>
                  <a:srgbClr val="FFFFFF"/>
                </a:solidFill>
                <a:latin typeface="Helvetica Neue"/>
                <a:ea typeface="Helvetica Neue"/>
                <a:cs typeface="Helvetica Neue"/>
                <a:sym typeface="Helvetica Neue"/>
              </a:rPr>
              <a:t>EFFECTIVENESS</a:t>
            </a:r>
            <a:endParaRPr sz="1467" kern="0">
              <a:solidFill>
                <a:srgbClr val="000000"/>
              </a:solidFill>
              <a:latin typeface="Helvetica Neue"/>
              <a:ea typeface="Helvetica Neue"/>
              <a:cs typeface="Helvetica Neue"/>
              <a:sym typeface="Helvetica Neue"/>
            </a:endParaRPr>
          </a:p>
        </p:txBody>
      </p:sp>
      <p:pic>
        <p:nvPicPr>
          <p:cNvPr id="1350" name="Google Shape;1350;p227" descr="Google Shape;1107;p13"/>
          <p:cNvPicPr preferRelativeResize="0"/>
          <p:nvPr/>
        </p:nvPicPr>
        <p:blipFill rotWithShape="1">
          <a:blip r:embed="rId3">
            <a:alphaModFix/>
          </a:blip>
          <a:srcRect/>
          <a:stretch/>
        </p:blipFill>
        <p:spPr>
          <a:xfrm>
            <a:off x="1810399" y="3495138"/>
            <a:ext cx="2245948" cy="380313"/>
          </a:xfrm>
          <a:prstGeom prst="rect">
            <a:avLst/>
          </a:prstGeom>
          <a:noFill/>
          <a:ln>
            <a:noFill/>
          </a:ln>
        </p:spPr>
      </p:pic>
      <p:sp>
        <p:nvSpPr>
          <p:cNvPr id="1351" name="Google Shape;1351;p227"/>
          <p:cNvSpPr txBox="1"/>
          <p:nvPr/>
        </p:nvSpPr>
        <p:spPr>
          <a:xfrm>
            <a:off x="1873899" y="2136237"/>
            <a:ext cx="8255200" cy="1187600"/>
          </a:xfrm>
          <a:prstGeom prst="rect">
            <a:avLst/>
          </a:prstGeom>
          <a:noFill/>
          <a:ln>
            <a:noFill/>
          </a:ln>
        </p:spPr>
        <p:txBody>
          <a:bodyPr spcFirstLastPara="1" wrap="square" lIns="38100" tIns="38100" rIns="38100" bIns="38100" anchor="t" anchorCtr="0">
            <a:noAutofit/>
          </a:bodyPr>
          <a:lstStyle/>
          <a:p>
            <a:pPr algn="ctr" defTabSz="1219170" eaLnBrk="1" fontAlgn="auto" hangingPunct="1">
              <a:lnSpc>
                <a:spcPct val="150000"/>
              </a:lnSpc>
              <a:spcBef>
                <a:spcPts val="0"/>
              </a:spcBef>
              <a:spcAft>
                <a:spcPts val="0"/>
              </a:spcAft>
              <a:buClr>
                <a:srgbClr val="FFFFFF"/>
              </a:buClr>
              <a:buSzPts val="2000"/>
            </a:pPr>
            <a:r>
              <a:rPr lang="en" sz="3067" b="1" kern="0">
                <a:solidFill>
                  <a:srgbClr val="FFFFFF"/>
                </a:solidFill>
                <a:latin typeface="Helvetica Neue"/>
                <a:ea typeface="Helvetica Neue"/>
                <a:cs typeface="Helvetica Neue"/>
                <a:sym typeface="Helvetica Neue"/>
              </a:rPr>
              <a:t>Does Telebehavioral Health Work?</a:t>
            </a:r>
            <a:endParaRPr sz="1867" kern="0">
              <a:solidFill>
                <a:srgbClr val="000000"/>
              </a:solidFill>
              <a:latin typeface="Helvetica Neue"/>
              <a:ea typeface="Helvetica Neue"/>
              <a:cs typeface="Helvetica Neue"/>
              <a:sym typeface="Helvetica Neue"/>
            </a:endParaRPr>
          </a:p>
          <a:p>
            <a:pPr algn="ctr" defTabSz="1219170" eaLnBrk="1" fontAlgn="auto" hangingPunct="1">
              <a:lnSpc>
                <a:spcPct val="150000"/>
              </a:lnSpc>
              <a:spcBef>
                <a:spcPts val="0"/>
              </a:spcBef>
              <a:spcAft>
                <a:spcPts val="0"/>
              </a:spcAft>
              <a:buClr>
                <a:srgbClr val="FFFFFF"/>
              </a:buClr>
              <a:buSzPts val="2600"/>
            </a:pPr>
            <a:r>
              <a:rPr lang="en" sz="3467" b="1" kern="0">
                <a:solidFill>
                  <a:srgbClr val="FFFFFF"/>
                </a:solidFill>
                <a:latin typeface="Helvetica Neue"/>
                <a:ea typeface="Helvetica Neue"/>
                <a:cs typeface="Helvetica Neue"/>
                <a:sym typeface="Helvetica Neue"/>
              </a:rPr>
              <a:t>Yes.</a:t>
            </a:r>
            <a:endParaRPr sz="1467" kern="0">
              <a:solidFill>
                <a:srgbClr val="000000"/>
              </a:solidFill>
              <a:latin typeface="Helvetica Neue"/>
              <a:ea typeface="Helvetica Neue"/>
              <a:cs typeface="Helvetica Neue"/>
              <a:sym typeface="Helvetica Neue"/>
            </a:endParaRPr>
          </a:p>
        </p:txBody>
      </p:sp>
      <p:grpSp>
        <p:nvGrpSpPr>
          <p:cNvPr id="1352" name="Google Shape;1352;p227"/>
          <p:cNvGrpSpPr/>
          <p:nvPr/>
        </p:nvGrpSpPr>
        <p:grpSpPr>
          <a:xfrm>
            <a:off x="1911997" y="1755235"/>
            <a:ext cx="8458200" cy="88901"/>
            <a:chOff x="0" y="0"/>
            <a:chExt cx="8458200" cy="88901"/>
          </a:xfrm>
        </p:grpSpPr>
        <p:cxnSp>
          <p:nvCxnSpPr>
            <p:cNvPr id="1353" name="Google Shape;1353;p227"/>
            <p:cNvCxnSpPr/>
            <p:nvPr/>
          </p:nvCxnSpPr>
          <p:spPr>
            <a:xfrm>
              <a:off x="0" y="0"/>
              <a:ext cx="8458200" cy="0"/>
            </a:xfrm>
            <a:prstGeom prst="straightConnector1">
              <a:avLst/>
            </a:prstGeom>
            <a:noFill/>
            <a:ln w="9525" cap="flat" cmpd="sng">
              <a:solidFill>
                <a:srgbClr val="929292"/>
              </a:solidFill>
              <a:prstDash val="solid"/>
              <a:round/>
              <a:headEnd type="none" w="sm" len="sm"/>
              <a:tailEnd type="none" w="sm" len="sm"/>
            </a:ln>
          </p:spPr>
        </p:cxnSp>
        <p:cxnSp>
          <p:nvCxnSpPr>
            <p:cNvPr id="1354" name="Google Shape;1354;p227"/>
            <p:cNvCxnSpPr/>
            <p:nvPr/>
          </p:nvCxnSpPr>
          <p:spPr>
            <a:xfrm>
              <a:off x="0" y="88901"/>
              <a:ext cx="8458200" cy="0"/>
            </a:xfrm>
            <a:prstGeom prst="straightConnector1">
              <a:avLst/>
            </a:prstGeom>
            <a:noFill/>
            <a:ln w="12700" cap="flat" cmpd="sng">
              <a:solidFill>
                <a:srgbClr val="FFFFFF"/>
              </a:solidFill>
              <a:prstDash val="solid"/>
              <a:round/>
              <a:headEnd type="none" w="sm" len="sm"/>
              <a:tailEnd type="none" w="sm" len="sm"/>
            </a:ln>
          </p:spPr>
        </p:cxnSp>
      </p:grpSp>
      <p:pic>
        <p:nvPicPr>
          <p:cNvPr id="1355" name="Google Shape;1355;p227" descr="Google Shape;1116;p13"/>
          <p:cNvPicPr preferRelativeResize="0"/>
          <p:nvPr/>
        </p:nvPicPr>
        <p:blipFill rotWithShape="1">
          <a:blip r:embed="rId4">
            <a:alphaModFix/>
          </a:blip>
          <a:srcRect l="9806" t="29341" r="20200" b="40506"/>
          <a:stretch/>
        </p:blipFill>
        <p:spPr>
          <a:xfrm>
            <a:off x="7036826" y="653338"/>
            <a:ext cx="3887724" cy="1256025"/>
          </a:xfrm>
          <a:prstGeom prst="rect">
            <a:avLst/>
          </a:prstGeom>
          <a:noFill/>
          <a:ln>
            <a:noFill/>
          </a:ln>
        </p:spPr>
      </p:pic>
      <p:sp>
        <p:nvSpPr>
          <p:cNvPr id="1356" name="Google Shape;1356;p227"/>
          <p:cNvSpPr txBox="1"/>
          <p:nvPr/>
        </p:nvSpPr>
        <p:spPr>
          <a:xfrm>
            <a:off x="1384375" y="3977063"/>
            <a:ext cx="2978000" cy="2329200"/>
          </a:xfrm>
          <a:prstGeom prst="rect">
            <a:avLst/>
          </a:prstGeom>
          <a:noFill/>
          <a:ln>
            <a:noFill/>
          </a:ln>
        </p:spPr>
        <p:txBody>
          <a:bodyPr spcFirstLastPara="1" wrap="square" lIns="91433" tIns="91433" rIns="91433" bIns="91433" anchor="t" anchorCtr="0">
            <a:noAutofit/>
          </a:bodyPr>
          <a:lstStyle/>
          <a:p>
            <a:pPr marL="457189" indent="-296326" defTabSz="1219170" eaLnBrk="1" fontAlgn="auto" hangingPunct="1">
              <a:spcBef>
                <a:spcPts val="0"/>
              </a:spcBef>
              <a:spcAft>
                <a:spcPts val="0"/>
              </a:spcAft>
              <a:buClr>
                <a:srgbClr val="FFFFFF"/>
              </a:buClr>
              <a:buSzPts val="900"/>
              <a:buFont typeface="Helvetica Neue"/>
              <a:buChar char="-"/>
            </a:pPr>
            <a:r>
              <a:rPr lang="en" sz="1200" b="1" kern="0">
                <a:solidFill>
                  <a:srgbClr val="FFFFFF"/>
                </a:solidFill>
                <a:latin typeface="Helvetica Neue"/>
                <a:ea typeface="Helvetica Neue"/>
                <a:cs typeface="Helvetica Neue"/>
                <a:sym typeface="Helvetica Neue"/>
              </a:rPr>
              <a:t>900,000 Veterans used telehealth services in 2019</a:t>
            </a:r>
            <a:endParaRPr sz="1200" b="1" kern="0">
              <a:solidFill>
                <a:srgbClr val="FFFFFF"/>
              </a:solidFill>
              <a:latin typeface="Helvetica Neue"/>
              <a:ea typeface="Helvetica Neue"/>
              <a:cs typeface="Helvetica Neue"/>
              <a:sym typeface="Helvetica Neue"/>
            </a:endParaRPr>
          </a:p>
          <a:p>
            <a:pPr marL="457189" indent="-296326" defTabSz="1219170" eaLnBrk="1" fontAlgn="auto" hangingPunct="1">
              <a:spcBef>
                <a:spcPts val="0"/>
              </a:spcBef>
              <a:spcAft>
                <a:spcPts val="0"/>
              </a:spcAft>
              <a:buClr>
                <a:srgbClr val="FFFFFF"/>
              </a:buClr>
              <a:buSzPts val="900"/>
              <a:buFont typeface="Arial"/>
              <a:buChar char="-"/>
            </a:pPr>
            <a:r>
              <a:rPr lang="en" sz="1200" b="1" kern="0">
                <a:solidFill>
                  <a:srgbClr val="FFFFFF"/>
                </a:solidFill>
                <a:latin typeface="Helvetica Neue"/>
                <a:ea typeface="Helvetica Neue"/>
                <a:cs typeface="Helvetica Neue"/>
                <a:sym typeface="Helvetica Neue"/>
              </a:rPr>
              <a:t>99,000 Veterans used VA Video Connect - ⅔ Visits consisted of Telemental health care</a:t>
            </a:r>
            <a:r>
              <a:rPr lang="en" sz="1200" kern="0">
                <a:solidFill>
                  <a:srgbClr val="FFFFFF"/>
                </a:solidFill>
                <a:latin typeface="Helvetica Neue"/>
                <a:ea typeface="Helvetica Neue"/>
                <a:cs typeface="Helvetica Neue"/>
                <a:sym typeface="Helvetica Neue"/>
              </a:rPr>
              <a:t> </a:t>
            </a:r>
            <a:endParaRPr sz="1200" kern="0">
              <a:solidFill>
                <a:srgbClr val="FFFFFF"/>
              </a:solidFill>
              <a:latin typeface="Helvetica Neue"/>
              <a:ea typeface="Helvetica Neue"/>
              <a:cs typeface="Helvetica Neue"/>
              <a:sym typeface="Helvetica Neue"/>
            </a:endParaRPr>
          </a:p>
          <a:p>
            <a:pPr defTabSz="1219170" eaLnBrk="1" fontAlgn="auto" hangingPunct="1">
              <a:spcBef>
                <a:spcPts val="0"/>
              </a:spcBef>
              <a:spcAft>
                <a:spcPts val="0"/>
              </a:spcAft>
              <a:buClr>
                <a:srgbClr val="000000"/>
              </a:buClr>
            </a:pPr>
            <a:endParaRPr sz="1200" kern="0">
              <a:solidFill>
                <a:srgbClr val="1D1C1D"/>
              </a:solidFill>
              <a:latin typeface="Helvetica Neue"/>
              <a:ea typeface="Helvetica Neue"/>
              <a:cs typeface="Helvetica Neue"/>
              <a:sym typeface="Helvetica Neue"/>
            </a:endParaRPr>
          </a:p>
          <a:p>
            <a:pPr marL="114297" defTabSz="1219170" eaLnBrk="1" fontAlgn="auto" hangingPunct="1">
              <a:spcBef>
                <a:spcPts val="0"/>
              </a:spcBef>
              <a:spcAft>
                <a:spcPts val="0"/>
              </a:spcAft>
              <a:buClr>
                <a:srgbClr val="000000"/>
              </a:buClr>
            </a:pPr>
            <a:r>
              <a:rPr lang="en" sz="1200" b="1" i="1" kern="0">
                <a:solidFill>
                  <a:srgbClr val="CFE2F3"/>
                </a:solidFill>
                <a:uFill>
                  <a:noFill/>
                </a:u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https://www.aha.org/news/headline/2019-11-26-va-veterans-use-telehealth-services-17-fy-2019</a:t>
            </a:r>
            <a:endParaRPr sz="1467" b="1" i="1" kern="0">
              <a:solidFill>
                <a:srgbClr val="CFE2F3"/>
              </a:solidFill>
              <a:latin typeface="Helvetica Neue"/>
              <a:ea typeface="Helvetica Neue"/>
              <a:cs typeface="Helvetica Neue"/>
              <a:sym typeface="Helvetica Neue"/>
            </a:endParaRPr>
          </a:p>
          <a:p>
            <a:pPr marL="457189" algn="just" defTabSz="1219170" eaLnBrk="1" fontAlgn="auto" hangingPunct="1">
              <a:spcBef>
                <a:spcPts val="0"/>
              </a:spcBef>
              <a:spcAft>
                <a:spcPts val="0"/>
              </a:spcAft>
              <a:buClr>
                <a:srgbClr val="000000"/>
              </a:buClr>
            </a:pPr>
            <a:endParaRPr sz="1467" kern="0">
              <a:solidFill>
                <a:srgbClr val="000000"/>
              </a:solidFill>
              <a:latin typeface="Helvetica Neue"/>
              <a:ea typeface="Helvetica Neue"/>
              <a:cs typeface="Helvetica Neue"/>
              <a:sym typeface="Helvetica Neue"/>
            </a:endParaRPr>
          </a:p>
        </p:txBody>
      </p:sp>
      <p:sp>
        <p:nvSpPr>
          <p:cNvPr id="1357" name="Google Shape;1357;p227"/>
          <p:cNvSpPr txBox="1"/>
          <p:nvPr/>
        </p:nvSpPr>
        <p:spPr>
          <a:xfrm>
            <a:off x="4512351" y="3977063"/>
            <a:ext cx="2978000" cy="2329200"/>
          </a:xfrm>
          <a:prstGeom prst="rect">
            <a:avLst/>
          </a:prstGeom>
          <a:noFill/>
          <a:ln>
            <a:noFill/>
          </a:ln>
        </p:spPr>
        <p:txBody>
          <a:bodyPr spcFirstLastPara="1" wrap="square" lIns="91433" tIns="91433" rIns="91433" bIns="91433" anchor="t" anchorCtr="0">
            <a:noAutofit/>
          </a:bodyPr>
          <a:lstStyle/>
          <a:p>
            <a:pPr marL="457189" indent="-296326" defTabSz="1219170" eaLnBrk="1" fontAlgn="auto" hangingPunct="1">
              <a:spcBef>
                <a:spcPts val="0"/>
              </a:spcBef>
              <a:spcAft>
                <a:spcPts val="0"/>
              </a:spcAft>
              <a:buClr>
                <a:srgbClr val="FFFFFF"/>
              </a:buClr>
              <a:buSzPts val="900"/>
              <a:buFont typeface="Helvetica Neue"/>
              <a:buChar char="-"/>
            </a:pPr>
            <a:r>
              <a:rPr lang="en" sz="1200" b="1" i="1" kern="0">
                <a:solidFill>
                  <a:srgbClr val="FFFFFF"/>
                </a:solidFill>
                <a:latin typeface="Helvetica Neue"/>
                <a:ea typeface="Helvetica Neue"/>
                <a:cs typeface="Helvetica Neue"/>
                <a:sym typeface="Helvetica Neue"/>
              </a:rPr>
              <a:t>Telebehavioral Health treatment is increasing in the United States. </a:t>
            </a:r>
            <a:endParaRPr sz="1200" b="1" i="1" kern="0">
              <a:solidFill>
                <a:srgbClr val="FFFFFF"/>
              </a:solidFill>
              <a:latin typeface="Helvetica Neue"/>
              <a:ea typeface="Helvetica Neue"/>
              <a:cs typeface="Helvetica Neue"/>
              <a:sym typeface="Helvetica Neue"/>
            </a:endParaRPr>
          </a:p>
          <a:p>
            <a:pPr marL="457189" indent="-296326" defTabSz="1219170" eaLnBrk="1" fontAlgn="auto" hangingPunct="1">
              <a:spcBef>
                <a:spcPts val="0"/>
              </a:spcBef>
              <a:spcAft>
                <a:spcPts val="0"/>
              </a:spcAft>
              <a:buClr>
                <a:srgbClr val="FFFFFF"/>
              </a:buClr>
              <a:buSzPts val="900"/>
              <a:buFont typeface="Helvetica Neue"/>
              <a:buChar char="-"/>
            </a:pPr>
            <a:r>
              <a:rPr lang="en" sz="1200" b="1" kern="0">
                <a:solidFill>
                  <a:srgbClr val="FFFFFF"/>
                </a:solidFill>
                <a:latin typeface="Helvetica Neue"/>
                <a:ea typeface="Helvetica Neue"/>
                <a:cs typeface="Helvetica Neue"/>
                <a:sym typeface="Helvetica Neue"/>
              </a:rPr>
              <a:t>17.4% (12,334) of Substance Abuse Facilities now offer Telebehavioral Health in 2020</a:t>
            </a:r>
            <a:endParaRPr sz="1200" b="1" kern="0">
              <a:solidFill>
                <a:srgbClr val="FFFFFF"/>
              </a:solidFill>
              <a:latin typeface="Helvetica Neue"/>
              <a:ea typeface="Helvetica Neue"/>
              <a:cs typeface="Helvetica Neue"/>
              <a:sym typeface="Helvetica Neue"/>
            </a:endParaRPr>
          </a:p>
          <a:p>
            <a:pPr marL="457189" indent="-296326" defTabSz="1219170" eaLnBrk="1" fontAlgn="auto" hangingPunct="1">
              <a:spcBef>
                <a:spcPts val="0"/>
              </a:spcBef>
              <a:spcAft>
                <a:spcPts val="0"/>
              </a:spcAft>
              <a:buClr>
                <a:srgbClr val="FFFFFF"/>
              </a:buClr>
              <a:buSzPts val="900"/>
              <a:buFont typeface="Helvetica Neue"/>
              <a:buChar char="-"/>
            </a:pPr>
            <a:r>
              <a:rPr lang="en" sz="1200" b="1" kern="0">
                <a:solidFill>
                  <a:srgbClr val="FFFFFF"/>
                </a:solidFill>
                <a:latin typeface="Helvetica Neue"/>
                <a:ea typeface="Helvetica Neue"/>
                <a:cs typeface="Helvetica Neue"/>
                <a:sym typeface="Helvetica Neue"/>
              </a:rPr>
              <a:t>22.4% of all facilities offer telebehavioral treatment in rural areas </a:t>
            </a:r>
            <a:endParaRPr sz="1200" b="1" kern="0">
              <a:solidFill>
                <a:srgbClr val="FFFFFF"/>
              </a:solidFill>
              <a:latin typeface="Helvetica Neue"/>
              <a:ea typeface="Helvetica Neue"/>
              <a:cs typeface="Helvetica Neue"/>
              <a:sym typeface="Helvetica Neue"/>
            </a:endParaRPr>
          </a:p>
          <a:p>
            <a:pPr defTabSz="1219170" eaLnBrk="1" fontAlgn="auto" hangingPunct="1">
              <a:spcBef>
                <a:spcPts val="0"/>
              </a:spcBef>
              <a:spcAft>
                <a:spcPts val="0"/>
              </a:spcAft>
              <a:buClr>
                <a:srgbClr val="000000"/>
              </a:buClr>
            </a:pPr>
            <a:endParaRPr sz="1200" b="1" kern="0">
              <a:solidFill>
                <a:srgbClr val="1D1C1D"/>
              </a:solidFill>
              <a:latin typeface="Helvetica Neue"/>
              <a:ea typeface="Helvetica Neue"/>
              <a:cs typeface="Helvetica Neue"/>
              <a:sym typeface="Helvetica Neue"/>
            </a:endParaRPr>
          </a:p>
          <a:p>
            <a:pPr marL="152396" algn="just" defTabSz="1219170" eaLnBrk="1" fontAlgn="auto" hangingPunct="1">
              <a:spcBef>
                <a:spcPts val="0"/>
              </a:spcBef>
              <a:spcAft>
                <a:spcPts val="0"/>
              </a:spcAft>
              <a:buClr>
                <a:srgbClr val="000000"/>
              </a:buClr>
              <a:buSzPts val="800"/>
            </a:pPr>
            <a:r>
              <a:rPr lang="en" sz="1200" b="1" kern="0">
                <a:solidFill>
                  <a:srgbClr val="CFE2F3"/>
                </a:solidFill>
                <a:uFill>
                  <a:noFill/>
                </a:u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https://www.sciencedirect.com/science/journal/07405472</a:t>
            </a:r>
            <a:endParaRPr sz="1200" b="1" kern="0">
              <a:solidFill>
                <a:srgbClr val="CFE2F3"/>
              </a:solidFill>
              <a:latin typeface="Helvetica Neue"/>
              <a:ea typeface="Helvetica Neue"/>
              <a:cs typeface="Helvetica Neue"/>
              <a:sym typeface="Helvetica Neue"/>
            </a:endParaRPr>
          </a:p>
          <a:p>
            <a:pPr algn="just" defTabSz="1219170" eaLnBrk="1" fontAlgn="auto" hangingPunct="1">
              <a:spcBef>
                <a:spcPts val="0"/>
              </a:spcBef>
              <a:spcAft>
                <a:spcPts val="0"/>
              </a:spcAft>
              <a:buClr>
                <a:srgbClr val="000000"/>
              </a:buClr>
            </a:pPr>
            <a:endParaRPr sz="1200" b="1" kern="0">
              <a:solidFill>
                <a:srgbClr val="FFFFFF"/>
              </a:solidFill>
              <a:latin typeface="Helvetica Neue"/>
              <a:ea typeface="Helvetica Neue"/>
              <a:cs typeface="Helvetica Neue"/>
              <a:sym typeface="Helvetica Neue"/>
            </a:endParaRPr>
          </a:p>
          <a:p>
            <a:pPr algn="just" defTabSz="1219170" eaLnBrk="1" fontAlgn="auto" hangingPunct="1">
              <a:spcBef>
                <a:spcPts val="0"/>
              </a:spcBef>
              <a:spcAft>
                <a:spcPts val="0"/>
              </a:spcAft>
              <a:buClr>
                <a:srgbClr val="000000"/>
              </a:buClr>
            </a:pPr>
            <a:endParaRPr sz="1200" kern="0">
              <a:solidFill>
                <a:srgbClr val="000000"/>
              </a:solidFill>
              <a:latin typeface="Helvetica Neue"/>
              <a:ea typeface="Helvetica Neue"/>
              <a:cs typeface="Helvetica Neue"/>
              <a:sym typeface="Helvetica Neue"/>
            </a:endParaRPr>
          </a:p>
        </p:txBody>
      </p:sp>
      <p:sp>
        <p:nvSpPr>
          <p:cNvPr id="1358" name="Google Shape;1358;p227"/>
          <p:cNvSpPr txBox="1"/>
          <p:nvPr/>
        </p:nvSpPr>
        <p:spPr>
          <a:xfrm>
            <a:off x="7946451" y="3928888"/>
            <a:ext cx="2978000" cy="2329200"/>
          </a:xfrm>
          <a:prstGeom prst="rect">
            <a:avLst/>
          </a:prstGeom>
          <a:noFill/>
          <a:ln>
            <a:noFill/>
          </a:ln>
        </p:spPr>
        <p:txBody>
          <a:bodyPr spcFirstLastPara="1" wrap="square" lIns="91433" tIns="91433" rIns="91433" bIns="91433" anchor="t" anchorCtr="0">
            <a:noAutofit/>
          </a:bodyPr>
          <a:lstStyle/>
          <a:p>
            <a:pPr defTabSz="1219170" eaLnBrk="1" fontAlgn="auto" hangingPunct="1">
              <a:spcBef>
                <a:spcPts val="0"/>
              </a:spcBef>
              <a:spcAft>
                <a:spcPts val="0"/>
              </a:spcAft>
              <a:buClr>
                <a:srgbClr val="000000"/>
              </a:buClr>
              <a:buSzPts val="800"/>
            </a:pPr>
            <a:r>
              <a:rPr lang="en" sz="1200" b="1" kern="0">
                <a:solidFill>
                  <a:srgbClr val="FFFFFF"/>
                </a:solidFill>
                <a:latin typeface="Helvetica Neue"/>
                <a:ea typeface="Helvetica Neue"/>
                <a:cs typeface="Helvetica Neue"/>
                <a:sym typeface="Helvetica Neue"/>
              </a:rPr>
              <a:t>    Clinical Outcomes:</a:t>
            </a:r>
            <a:endParaRPr sz="1200" b="1" kern="0">
              <a:solidFill>
                <a:srgbClr val="FFFFFF"/>
              </a:solidFill>
              <a:latin typeface="Helvetica Neue"/>
              <a:ea typeface="Helvetica Neue"/>
              <a:cs typeface="Helvetica Neue"/>
              <a:sym typeface="Helvetica Neue"/>
            </a:endParaRPr>
          </a:p>
          <a:p>
            <a:pPr marL="457189" indent="-296326" defTabSz="1219170" eaLnBrk="1" fontAlgn="auto" hangingPunct="1">
              <a:spcBef>
                <a:spcPts val="0"/>
              </a:spcBef>
              <a:spcAft>
                <a:spcPts val="0"/>
              </a:spcAft>
              <a:buClr>
                <a:srgbClr val="FFFFFF"/>
              </a:buClr>
              <a:buSzPts val="900"/>
              <a:buFont typeface="Helvetica Neue"/>
              <a:buChar char="-"/>
            </a:pPr>
            <a:r>
              <a:rPr lang="en" sz="1200" b="1" kern="0">
                <a:solidFill>
                  <a:srgbClr val="FFFFFF"/>
                </a:solidFill>
                <a:latin typeface="Helvetica Neue"/>
                <a:ea typeface="Helvetica Neue"/>
                <a:cs typeface="Helvetica Neue"/>
                <a:sym typeface="Helvetica Neue"/>
              </a:rPr>
              <a:t>Telepsychiatry Preferred for Adults with Anxiety Disorders</a:t>
            </a:r>
            <a:endParaRPr sz="1200" b="1" kern="0">
              <a:solidFill>
                <a:srgbClr val="FFFFFF"/>
              </a:solidFill>
              <a:latin typeface="Helvetica Neue"/>
              <a:ea typeface="Helvetica Neue"/>
              <a:cs typeface="Helvetica Neue"/>
              <a:sym typeface="Helvetica Neue"/>
            </a:endParaRPr>
          </a:p>
          <a:p>
            <a:pPr marL="457189" indent="-296326" defTabSz="1219170" eaLnBrk="1" fontAlgn="auto" hangingPunct="1">
              <a:spcBef>
                <a:spcPts val="0"/>
              </a:spcBef>
              <a:spcAft>
                <a:spcPts val="0"/>
              </a:spcAft>
              <a:buClr>
                <a:srgbClr val="FFFFFF"/>
              </a:buClr>
              <a:buSzPts val="900"/>
              <a:buFont typeface="Helvetica Neue"/>
              <a:buChar char="-"/>
            </a:pPr>
            <a:r>
              <a:rPr lang="en" sz="1200" b="1" kern="0">
                <a:solidFill>
                  <a:srgbClr val="FFFFFF"/>
                </a:solidFill>
                <a:latin typeface="Helvetica Neue"/>
                <a:ea typeface="Helvetica Neue"/>
                <a:cs typeface="Helvetica Neue"/>
                <a:sym typeface="Helvetica Neue"/>
              </a:rPr>
              <a:t>Highly effective to patients that have PTSD </a:t>
            </a:r>
            <a:endParaRPr sz="1200" b="1" kern="0">
              <a:solidFill>
                <a:srgbClr val="FFFFFF"/>
              </a:solidFill>
              <a:latin typeface="Helvetica Neue"/>
              <a:ea typeface="Helvetica Neue"/>
              <a:cs typeface="Helvetica Neue"/>
              <a:sym typeface="Helvetica Neue"/>
            </a:endParaRPr>
          </a:p>
          <a:p>
            <a:pPr defTabSz="1219170" eaLnBrk="1" fontAlgn="auto" hangingPunct="1">
              <a:spcBef>
                <a:spcPts val="0"/>
              </a:spcBef>
              <a:spcAft>
                <a:spcPts val="0"/>
              </a:spcAft>
              <a:buClr>
                <a:srgbClr val="000000"/>
              </a:buClr>
              <a:buSzPts val="800"/>
            </a:pPr>
            <a:endParaRPr sz="1200" b="1" kern="0">
              <a:solidFill>
                <a:srgbClr val="1D1C1D"/>
              </a:solidFill>
              <a:latin typeface="Helvetica Neue"/>
              <a:ea typeface="Helvetica Neue"/>
              <a:cs typeface="Helvetica Neue"/>
              <a:sym typeface="Helvetica Neue"/>
            </a:endParaRPr>
          </a:p>
          <a:p>
            <a:pPr defTabSz="1219170" eaLnBrk="1" fontAlgn="auto" hangingPunct="1">
              <a:spcBef>
                <a:spcPts val="0"/>
              </a:spcBef>
              <a:spcAft>
                <a:spcPts val="0"/>
              </a:spcAft>
              <a:buClr>
                <a:srgbClr val="000000"/>
              </a:buClr>
            </a:pPr>
            <a:r>
              <a:rPr lang="en" sz="1200" b="1" kern="0">
                <a:solidFill>
                  <a:srgbClr val="CFE2F3"/>
                </a:solidFill>
                <a:uFill>
                  <a:noFill/>
                </a:u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https://www.psychiatry.org/psychiatrists/practice/telepsychiatry/toolkit/clinical-outcomes</a:t>
            </a:r>
            <a:r>
              <a:rPr lang="en" sz="1067" b="1" kern="0">
                <a:solidFill>
                  <a:srgbClr val="CFE2F3"/>
                </a:solidFill>
                <a:latin typeface="Helvetica Neue"/>
                <a:ea typeface="Helvetica Neue"/>
                <a:cs typeface="Helvetica Neue"/>
                <a:sym typeface="Helvetica Neue"/>
              </a:rPr>
              <a:t> </a:t>
            </a:r>
            <a:endParaRPr sz="1200" b="1" i="1" kern="0">
              <a:solidFill>
                <a:srgbClr val="CFE2F3"/>
              </a:solidFill>
              <a:latin typeface="Helvetica Neue"/>
              <a:ea typeface="Helvetica Neue"/>
              <a:cs typeface="Helvetica Neue"/>
              <a:sym typeface="Helvetica Neue"/>
            </a:endParaRPr>
          </a:p>
        </p:txBody>
      </p:sp>
      <p:sp>
        <p:nvSpPr>
          <p:cNvPr id="1359" name="Google Shape;1359;p227"/>
          <p:cNvSpPr txBox="1"/>
          <p:nvPr/>
        </p:nvSpPr>
        <p:spPr>
          <a:xfrm>
            <a:off x="5080375" y="3403000"/>
            <a:ext cx="2306400" cy="564400"/>
          </a:xfrm>
          <a:prstGeom prst="rect">
            <a:avLst/>
          </a:prstGeom>
          <a:noFill/>
          <a:ln>
            <a:noFill/>
          </a:ln>
        </p:spPr>
        <p:txBody>
          <a:bodyPr spcFirstLastPara="1" wrap="square" lIns="91433" tIns="91433" rIns="91433" bIns="91433" anchor="t" anchorCtr="0">
            <a:noAutofit/>
          </a:bodyPr>
          <a:lstStyle/>
          <a:p>
            <a:pPr algn="ctr" defTabSz="1219170" eaLnBrk="1" fontAlgn="auto" hangingPunct="1">
              <a:spcBef>
                <a:spcPts val="0"/>
              </a:spcBef>
              <a:spcAft>
                <a:spcPts val="0"/>
              </a:spcAft>
              <a:buClr>
                <a:srgbClr val="000000"/>
              </a:buClr>
              <a:buSzPts val="800"/>
            </a:pPr>
            <a:r>
              <a:rPr lang="en" sz="1333" b="1" kern="0">
                <a:solidFill>
                  <a:srgbClr val="000000"/>
                </a:solidFill>
                <a:latin typeface="Helvetica Neue"/>
                <a:ea typeface="Helvetica Neue"/>
                <a:cs typeface="Helvetica Neue"/>
                <a:sym typeface="Helvetica Neue"/>
              </a:rPr>
              <a:t>Journal of Substance Abuse Treatment</a:t>
            </a:r>
            <a:r>
              <a:rPr lang="en" sz="1200" b="1" kern="0">
                <a:solidFill>
                  <a:srgbClr val="000000"/>
                </a:solidFill>
                <a:latin typeface="Helvetica Neue"/>
                <a:ea typeface="Helvetica Neue"/>
                <a:cs typeface="Helvetica Neue"/>
                <a:sym typeface="Helvetica Neue"/>
              </a:rPr>
              <a:t> </a:t>
            </a:r>
            <a:endParaRPr sz="1200" b="1" kern="0">
              <a:solidFill>
                <a:srgbClr val="000000"/>
              </a:solidFill>
              <a:latin typeface="Helvetica Neue"/>
              <a:ea typeface="Helvetica Neue"/>
              <a:cs typeface="Helvetica Neue"/>
              <a:sym typeface="Helvetica Neue"/>
            </a:endParaRPr>
          </a:p>
        </p:txBody>
      </p:sp>
      <p:sp>
        <p:nvSpPr>
          <p:cNvPr id="1360" name="Google Shape;1360;p227"/>
          <p:cNvSpPr txBox="1"/>
          <p:nvPr/>
        </p:nvSpPr>
        <p:spPr>
          <a:xfrm>
            <a:off x="8282300" y="3387200"/>
            <a:ext cx="2306400" cy="564400"/>
          </a:xfrm>
          <a:prstGeom prst="rect">
            <a:avLst/>
          </a:prstGeom>
          <a:noFill/>
          <a:ln>
            <a:noFill/>
          </a:ln>
        </p:spPr>
        <p:txBody>
          <a:bodyPr spcFirstLastPara="1" wrap="square" lIns="91433" tIns="91433" rIns="91433" bIns="91433" anchor="t" anchorCtr="0">
            <a:noAutofit/>
          </a:bodyPr>
          <a:lstStyle/>
          <a:p>
            <a:pPr algn="ctr" defTabSz="1219170" eaLnBrk="1" fontAlgn="auto" hangingPunct="1">
              <a:spcBef>
                <a:spcPts val="0"/>
              </a:spcBef>
              <a:spcAft>
                <a:spcPts val="0"/>
              </a:spcAft>
              <a:buClr>
                <a:srgbClr val="000000"/>
              </a:buClr>
            </a:pPr>
            <a:r>
              <a:rPr lang="en" sz="1333" b="1" kern="0">
                <a:solidFill>
                  <a:srgbClr val="000000"/>
                </a:solidFill>
                <a:latin typeface="Helvetica Neue"/>
                <a:ea typeface="Helvetica Neue"/>
                <a:cs typeface="Helvetica Neue"/>
                <a:sym typeface="Helvetica Neue"/>
              </a:rPr>
              <a:t>American Psychiatric Association</a:t>
            </a:r>
            <a:endParaRPr sz="1333" b="1" kern="0">
              <a:solidFill>
                <a:srgbClr val="000000"/>
              </a:solidFill>
              <a:latin typeface="Helvetica Neue"/>
              <a:ea typeface="Helvetica Neue"/>
              <a:cs typeface="Helvetica Neue"/>
              <a:sym typeface="Helvetica Neue"/>
            </a:endParaRPr>
          </a:p>
        </p:txBody>
      </p:sp>
      <p:sp>
        <p:nvSpPr>
          <p:cNvPr id="1361" name="Google Shape;1361;p227"/>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97A7"/>
                </a:solidFill>
                <a:latin typeface="Calibri"/>
                <a:ea typeface="Calibri"/>
                <a:cs typeface="Calibri"/>
                <a:sym typeface="Calibri"/>
                <a:hlinkClick r:id="rId8"/>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272752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pic>
        <p:nvPicPr>
          <p:cNvPr id="1366" name="Google Shape;1366;p228" descr="Google Shape;1205;p17"/>
          <p:cNvPicPr preferRelativeResize="0"/>
          <p:nvPr/>
        </p:nvPicPr>
        <p:blipFill rotWithShape="1">
          <a:blip r:embed="rId3">
            <a:alphaModFix/>
          </a:blip>
          <a:srcRect/>
          <a:stretch/>
        </p:blipFill>
        <p:spPr>
          <a:xfrm>
            <a:off x="0" y="0"/>
            <a:ext cx="12192000" cy="6858003"/>
          </a:xfrm>
          <a:prstGeom prst="rect">
            <a:avLst/>
          </a:prstGeom>
          <a:noFill/>
          <a:ln>
            <a:noFill/>
          </a:ln>
        </p:spPr>
      </p:pic>
      <p:pic>
        <p:nvPicPr>
          <p:cNvPr id="1367" name="Google Shape;1367;p228"/>
          <p:cNvPicPr preferRelativeResize="0"/>
          <p:nvPr/>
        </p:nvPicPr>
        <p:blipFill rotWithShape="1">
          <a:blip r:embed="rId4">
            <a:alphaModFix/>
          </a:blip>
          <a:srcRect l="1501" t="1518" r="4042" b="2951"/>
          <a:stretch/>
        </p:blipFill>
        <p:spPr>
          <a:xfrm>
            <a:off x="6111426" y="1504475"/>
            <a:ext cx="5656023" cy="3695149"/>
          </a:xfrm>
          <a:prstGeom prst="rect">
            <a:avLst/>
          </a:prstGeom>
          <a:noFill/>
          <a:ln>
            <a:noFill/>
          </a:ln>
          <a:effectLst>
            <a:outerShdw blurRad="271463" dist="95250" dir="1620000" algn="bl" rotWithShape="0">
              <a:srgbClr val="000000">
                <a:alpha val="50000"/>
              </a:srgbClr>
            </a:outerShdw>
            <a:reflection endPos="20000" dist="276225" dir="5400000" fadeDir="5400012" sy="-100000" algn="bl" rotWithShape="0"/>
          </a:effectLst>
        </p:spPr>
      </p:pic>
      <p:sp>
        <p:nvSpPr>
          <p:cNvPr id="1368" name="Google Shape;1368;p228"/>
          <p:cNvSpPr txBox="1"/>
          <p:nvPr/>
        </p:nvSpPr>
        <p:spPr>
          <a:xfrm>
            <a:off x="1242725" y="1070151"/>
            <a:ext cx="4499200" cy="4408800"/>
          </a:xfrm>
          <a:prstGeom prst="rect">
            <a:avLst/>
          </a:prstGeom>
          <a:noFill/>
          <a:ln>
            <a:noFill/>
          </a:ln>
        </p:spPr>
        <p:txBody>
          <a:bodyPr spcFirstLastPara="1" wrap="square" lIns="91433" tIns="91433" rIns="91433" bIns="91433" anchor="t" anchorCtr="0">
            <a:noAutofit/>
          </a:bodyPr>
          <a:lstStyle/>
          <a:p>
            <a:pPr defTabSz="1219170" eaLnBrk="1" fontAlgn="auto" hangingPunct="1">
              <a:spcBef>
                <a:spcPts val="0"/>
              </a:spcBef>
              <a:spcAft>
                <a:spcPts val="0"/>
              </a:spcAft>
              <a:buClr>
                <a:srgbClr val="000000"/>
              </a:buClr>
            </a:pPr>
            <a:r>
              <a:rPr lang="en" sz="3067" b="1" kern="0">
                <a:solidFill>
                  <a:srgbClr val="FFFFFF"/>
                </a:solidFill>
                <a:latin typeface="Helvetica Neue"/>
                <a:ea typeface="Helvetica Neue"/>
                <a:cs typeface="Helvetica Neue"/>
                <a:sym typeface="Helvetica Neue"/>
              </a:rPr>
              <a:t>Use-Case Examples</a:t>
            </a:r>
            <a:endParaRPr sz="3067" b="1" kern="0">
              <a:solidFill>
                <a:srgbClr val="FFFFFF"/>
              </a:solidFill>
              <a:latin typeface="Helvetica Neue"/>
              <a:ea typeface="Helvetica Neue"/>
              <a:cs typeface="Helvetica Neue"/>
              <a:sym typeface="Helvetica Neue"/>
            </a:endParaRPr>
          </a:p>
          <a:p>
            <a:pPr marL="457189" indent="-355591" defTabSz="1219170" eaLnBrk="1" fontAlgn="auto" hangingPunct="1">
              <a:spcBef>
                <a:spcPts val="0"/>
              </a:spcBef>
              <a:spcAft>
                <a:spcPts val="0"/>
              </a:spcAft>
              <a:buClr>
                <a:srgbClr val="FFFFFF"/>
              </a:buClr>
              <a:buSzPts val="1600"/>
              <a:buFont typeface="Helvetica Neue"/>
              <a:buAutoNum type="arabicPeriod"/>
            </a:pPr>
            <a:r>
              <a:rPr lang="en" sz="2133" b="1" kern="0">
                <a:solidFill>
                  <a:srgbClr val="FFFFFF"/>
                </a:solidFill>
                <a:latin typeface="Helvetica Neue"/>
                <a:ea typeface="Helvetica Neue"/>
                <a:cs typeface="Helvetica Neue"/>
                <a:sym typeface="Helvetica Neue"/>
              </a:rPr>
              <a:t>Assessments-Psych Evals</a:t>
            </a:r>
            <a:endParaRPr sz="2133" b="1" kern="0">
              <a:solidFill>
                <a:srgbClr val="FFFFFF"/>
              </a:solidFill>
              <a:latin typeface="Helvetica Neue"/>
              <a:ea typeface="Helvetica Neue"/>
              <a:cs typeface="Helvetica Neue"/>
              <a:sym typeface="Helvetica Neue"/>
            </a:endParaRPr>
          </a:p>
          <a:p>
            <a:pPr marL="457189" indent="-355591" defTabSz="1219170" eaLnBrk="1" fontAlgn="auto" hangingPunct="1">
              <a:spcBef>
                <a:spcPts val="0"/>
              </a:spcBef>
              <a:spcAft>
                <a:spcPts val="0"/>
              </a:spcAft>
              <a:buClr>
                <a:srgbClr val="FFFFFF"/>
              </a:buClr>
              <a:buSzPts val="1600"/>
              <a:buFont typeface="Helvetica Neue"/>
              <a:buAutoNum type="arabicPeriod"/>
            </a:pPr>
            <a:r>
              <a:rPr lang="en" sz="2133" b="1" kern="0">
                <a:solidFill>
                  <a:srgbClr val="FFFFFF"/>
                </a:solidFill>
                <a:latin typeface="Helvetica Neue"/>
                <a:ea typeface="Helvetica Neue"/>
                <a:cs typeface="Helvetica Neue"/>
                <a:sym typeface="Helvetica Neue"/>
              </a:rPr>
              <a:t>Individual Treatment</a:t>
            </a:r>
            <a:endParaRPr sz="2133" b="1" kern="0">
              <a:solidFill>
                <a:srgbClr val="FFFFFF"/>
              </a:solidFill>
              <a:latin typeface="Helvetica Neue"/>
              <a:ea typeface="Helvetica Neue"/>
              <a:cs typeface="Helvetica Neue"/>
              <a:sym typeface="Helvetica Neue"/>
            </a:endParaRPr>
          </a:p>
          <a:p>
            <a:pPr marL="457189" indent="-355591" defTabSz="1219170" eaLnBrk="1" fontAlgn="auto" hangingPunct="1">
              <a:spcBef>
                <a:spcPts val="0"/>
              </a:spcBef>
              <a:spcAft>
                <a:spcPts val="0"/>
              </a:spcAft>
              <a:buClr>
                <a:srgbClr val="FFFFFF"/>
              </a:buClr>
              <a:buSzPts val="1600"/>
              <a:buFont typeface="Helvetica Neue"/>
              <a:buAutoNum type="arabicPeriod"/>
            </a:pPr>
            <a:r>
              <a:rPr lang="en" sz="2133" b="1" kern="0">
                <a:solidFill>
                  <a:srgbClr val="FFFFFF"/>
                </a:solidFill>
                <a:latin typeface="Helvetica Neue"/>
                <a:ea typeface="Helvetica Neue"/>
                <a:cs typeface="Helvetica Neue"/>
                <a:sym typeface="Helvetica Neue"/>
              </a:rPr>
              <a:t>Case Management</a:t>
            </a:r>
            <a:endParaRPr sz="2133" b="1" kern="0">
              <a:solidFill>
                <a:srgbClr val="FFFFFF"/>
              </a:solidFill>
              <a:latin typeface="Helvetica Neue"/>
              <a:ea typeface="Helvetica Neue"/>
              <a:cs typeface="Helvetica Neue"/>
              <a:sym typeface="Helvetica Neue"/>
            </a:endParaRPr>
          </a:p>
          <a:p>
            <a:pPr marL="457189" indent="-355591" defTabSz="1219170" eaLnBrk="1" fontAlgn="auto" hangingPunct="1">
              <a:spcBef>
                <a:spcPts val="0"/>
              </a:spcBef>
              <a:spcAft>
                <a:spcPts val="0"/>
              </a:spcAft>
              <a:buClr>
                <a:srgbClr val="FFFFFF"/>
              </a:buClr>
              <a:buSzPts val="1600"/>
              <a:buFont typeface="Helvetica Neue"/>
              <a:buAutoNum type="arabicPeriod"/>
            </a:pPr>
            <a:r>
              <a:rPr lang="en" sz="2133" b="1" kern="0">
                <a:solidFill>
                  <a:srgbClr val="FFFFFF"/>
                </a:solidFill>
                <a:latin typeface="Helvetica Neue"/>
                <a:ea typeface="Helvetica Neue"/>
                <a:cs typeface="Helvetica Neue"/>
                <a:sym typeface="Helvetica Neue"/>
              </a:rPr>
              <a:t>Supervision</a:t>
            </a:r>
            <a:endParaRPr sz="2133" b="1" kern="0">
              <a:solidFill>
                <a:srgbClr val="FFFFFF"/>
              </a:solidFill>
              <a:latin typeface="Helvetica Neue"/>
              <a:ea typeface="Helvetica Neue"/>
              <a:cs typeface="Helvetica Neue"/>
              <a:sym typeface="Helvetica Neue"/>
            </a:endParaRPr>
          </a:p>
          <a:p>
            <a:pPr marL="457189" indent="-355591" defTabSz="1219170" eaLnBrk="1" fontAlgn="auto" hangingPunct="1">
              <a:spcBef>
                <a:spcPts val="0"/>
              </a:spcBef>
              <a:spcAft>
                <a:spcPts val="0"/>
              </a:spcAft>
              <a:buClr>
                <a:srgbClr val="FFFFFF"/>
              </a:buClr>
              <a:buSzPts val="1600"/>
              <a:buFont typeface="Helvetica Neue"/>
              <a:buAutoNum type="arabicPeriod"/>
            </a:pPr>
            <a:r>
              <a:rPr lang="en" sz="2133" b="1" kern="0">
                <a:solidFill>
                  <a:srgbClr val="FFFFFF"/>
                </a:solidFill>
                <a:latin typeface="Helvetica Neue"/>
                <a:ea typeface="Helvetica Neue"/>
                <a:cs typeface="Helvetica Neue"/>
                <a:sym typeface="Helvetica Neue"/>
              </a:rPr>
              <a:t>Group Therapy</a:t>
            </a:r>
            <a:endParaRPr sz="2133" b="1" kern="0">
              <a:solidFill>
                <a:srgbClr val="FFFFFF"/>
              </a:solidFill>
              <a:latin typeface="Helvetica Neue"/>
              <a:ea typeface="Helvetica Neue"/>
              <a:cs typeface="Helvetica Neue"/>
              <a:sym typeface="Helvetica Neue"/>
            </a:endParaRPr>
          </a:p>
          <a:p>
            <a:pPr marL="457189" indent="-355591" defTabSz="1219170" eaLnBrk="1" fontAlgn="auto" hangingPunct="1">
              <a:spcBef>
                <a:spcPts val="0"/>
              </a:spcBef>
              <a:spcAft>
                <a:spcPts val="0"/>
              </a:spcAft>
              <a:buClr>
                <a:srgbClr val="FFFFFF"/>
              </a:buClr>
              <a:buSzPts val="1600"/>
              <a:buFont typeface="Helvetica Neue"/>
              <a:buAutoNum type="arabicPeriod"/>
            </a:pPr>
            <a:r>
              <a:rPr lang="en" sz="2133" b="1" kern="0">
                <a:solidFill>
                  <a:srgbClr val="FFFFFF"/>
                </a:solidFill>
                <a:latin typeface="Helvetica Neue"/>
                <a:ea typeface="Helvetica Neue"/>
                <a:cs typeface="Helvetica Neue"/>
                <a:sym typeface="Helvetica Neue"/>
              </a:rPr>
              <a:t>Psychoeducational Classes</a:t>
            </a:r>
            <a:endParaRPr sz="2133" b="1" kern="0">
              <a:solidFill>
                <a:srgbClr val="FFFFFF"/>
              </a:solidFill>
              <a:latin typeface="Helvetica Neue"/>
              <a:ea typeface="Helvetica Neue"/>
              <a:cs typeface="Helvetica Neue"/>
              <a:sym typeface="Helvetica Neue"/>
            </a:endParaRPr>
          </a:p>
          <a:p>
            <a:pPr marL="457189" indent="-355591" defTabSz="1219170" eaLnBrk="1" fontAlgn="auto" hangingPunct="1">
              <a:spcBef>
                <a:spcPts val="0"/>
              </a:spcBef>
              <a:spcAft>
                <a:spcPts val="0"/>
              </a:spcAft>
              <a:buClr>
                <a:srgbClr val="FFFFFF"/>
              </a:buClr>
              <a:buSzPts val="1600"/>
              <a:buFont typeface="Helvetica Neue"/>
              <a:buAutoNum type="arabicPeriod"/>
            </a:pPr>
            <a:r>
              <a:rPr lang="en" sz="2133" b="1" kern="0">
                <a:solidFill>
                  <a:srgbClr val="FFFFFF"/>
                </a:solidFill>
                <a:latin typeface="Helvetica Neue"/>
                <a:ea typeface="Helvetica Neue"/>
                <a:cs typeface="Helvetica Neue"/>
                <a:sym typeface="Helvetica Neue"/>
              </a:rPr>
              <a:t>Medication Management</a:t>
            </a:r>
            <a:endParaRPr sz="2133" b="1" kern="0">
              <a:solidFill>
                <a:srgbClr val="FFFFFF"/>
              </a:solidFill>
              <a:latin typeface="Helvetica Neue"/>
              <a:ea typeface="Helvetica Neue"/>
              <a:cs typeface="Helvetica Neue"/>
              <a:sym typeface="Helvetica Neue"/>
            </a:endParaRPr>
          </a:p>
          <a:p>
            <a:pPr marL="457189" indent="-355591" defTabSz="1219170" eaLnBrk="1" fontAlgn="auto" hangingPunct="1">
              <a:spcBef>
                <a:spcPts val="0"/>
              </a:spcBef>
              <a:spcAft>
                <a:spcPts val="0"/>
              </a:spcAft>
              <a:buClr>
                <a:srgbClr val="FFFFFF"/>
              </a:buClr>
              <a:buSzPts val="1600"/>
              <a:buFont typeface="Helvetica Neue"/>
              <a:buAutoNum type="arabicPeriod"/>
            </a:pPr>
            <a:r>
              <a:rPr lang="en" sz="2133" b="1" kern="0">
                <a:solidFill>
                  <a:srgbClr val="FFFFFF"/>
                </a:solidFill>
                <a:latin typeface="Helvetica Neue"/>
                <a:ea typeface="Helvetica Neue"/>
                <a:cs typeface="Helvetica Neue"/>
                <a:sym typeface="Helvetica Neue"/>
              </a:rPr>
              <a:t>Medication Assisted Treatment</a:t>
            </a:r>
            <a:endParaRPr sz="2133" b="1" kern="0">
              <a:solidFill>
                <a:srgbClr val="FFFFFF"/>
              </a:solidFill>
              <a:latin typeface="Helvetica Neue"/>
              <a:ea typeface="Helvetica Neue"/>
              <a:cs typeface="Helvetica Neue"/>
              <a:sym typeface="Helvetica Neue"/>
            </a:endParaRPr>
          </a:p>
          <a:p>
            <a:pPr marL="457189" indent="-355591" defTabSz="1219170" eaLnBrk="1" fontAlgn="auto" hangingPunct="1">
              <a:spcBef>
                <a:spcPts val="0"/>
              </a:spcBef>
              <a:spcAft>
                <a:spcPts val="0"/>
              </a:spcAft>
              <a:buClr>
                <a:srgbClr val="FFFFFF"/>
              </a:buClr>
              <a:buSzPts val="1600"/>
              <a:buFont typeface="Helvetica Neue"/>
              <a:buAutoNum type="arabicPeriod"/>
            </a:pPr>
            <a:r>
              <a:rPr lang="en" sz="2133" b="1" kern="0">
                <a:solidFill>
                  <a:srgbClr val="FFFFFF"/>
                </a:solidFill>
                <a:latin typeface="Helvetica Neue"/>
                <a:ea typeface="Helvetica Neue"/>
                <a:cs typeface="Helvetica Neue"/>
                <a:sym typeface="Helvetica Neue"/>
              </a:rPr>
              <a:t>Suicidal/Homicidal Ideation</a:t>
            </a:r>
            <a:endParaRPr sz="2133" b="1" kern="0">
              <a:solidFill>
                <a:srgbClr val="FFFFFF"/>
              </a:solidFill>
              <a:latin typeface="Helvetica Neue"/>
              <a:ea typeface="Helvetica Neue"/>
              <a:cs typeface="Helvetica Neue"/>
              <a:sym typeface="Helvetica Neue"/>
            </a:endParaRPr>
          </a:p>
          <a:p>
            <a:pPr marL="457189" indent="-355591" defTabSz="1219170" eaLnBrk="1" fontAlgn="auto" hangingPunct="1">
              <a:spcBef>
                <a:spcPts val="0"/>
              </a:spcBef>
              <a:spcAft>
                <a:spcPts val="0"/>
              </a:spcAft>
              <a:buClr>
                <a:srgbClr val="FFFFFF"/>
              </a:buClr>
              <a:buSzPts val="1600"/>
              <a:buFont typeface="Helvetica Neue"/>
              <a:buAutoNum type="arabicPeriod"/>
            </a:pPr>
            <a:r>
              <a:rPr lang="en" sz="2133" b="1" kern="0">
                <a:solidFill>
                  <a:srgbClr val="FFFFFF"/>
                </a:solidFill>
                <a:latin typeface="Helvetica Neue"/>
                <a:ea typeface="Helvetica Neue"/>
                <a:cs typeface="Helvetica Neue"/>
                <a:sym typeface="Helvetica Neue"/>
              </a:rPr>
              <a:t>Drug &amp; Alcohol Abuse Cases</a:t>
            </a:r>
            <a:endParaRPr sz="2133" b="1" kern="0">
              <a:solidFill>
                <a:srgbClr val="FFFFFF"/>
              </a:solidFill>
              <a:latin typeface="Helvetica Neue"/>
              <a:ea typeface="Helvetica Neue"/>
              <a:cs typeface="Helvetica Neue"/>
              <a:sym typeface="Helvetica Neue"/>
            </a:endParaRPr>
          </a:p>
          <a:p>
            <a:pPr marL="457189" defTabSz="1219170" eaLnBrk="1" fontAlgn="auto" hangingPunct="1">
              <a:spcBef>
                <a:spcPts val="0"/>
              </a:spcBef>
              <a:spcAft>
                <a:spcPts val="0"/>
              </a:spcAft>
              <a:buClr>
                <a:srgbClr val="000000"/>
              </a:buClr>
            </a:pPr>
            <a:endParaRPr sz="2133" b="1" kern="0">
              <a:solidFill>
                <a:srgbClr val="FFFFFF"/>
              </a:solidFill>
              <a:latin typeface="Helvetica Neue"/>
              <a:ea typeface="Helvetica Neue"/>
              <a:cs typeface="Helvetica Neue"/>
              <a:sym typeface="Helvetica Neue"/>
            </a:endParaRPr>
          </a:p>
          <a:p>
            <a:pPr marL="457189" defTabSz="1219170" eaLnBrk="1" fontAlgn="auto" hangingPunct="1">
              <a:spcBef>
                <a:spcPts val="0"/>
              </a:spcBef>
              <a:spcAft>
                <a:spcPts val="0"/>
              </a:spcAft>
              <a:buClr>
                <a:srgbClr val="000000"/>
              </a:buClr>
            </a:pPr>
            <a:endParaRPr sz="2000" b="1" kern="0">
              <a:solidFill>
                <a:srgbClr val="FFFFFF"/>
              </a:solidFill>
              <a:latin typeface="Helvetica Neue"/>
              <a:ea typeface="Helvetica Neue"/>
              <a:cs typeface="Helvetica Neue"/>
              <a:sym typeface="Helvetica Neue"/>
            </a:endParaRPr>
          </a:p>
          <a:p>
            <a:pPr marL="457189" defTabSz="1219170" eaLnBrk="1" fontAlgn="auto" hangingPunct="1">
              <a:spcBef>
                <a:spcPts val="0"/>
              </a:spcBef>
              <a:spcAft>
                <a:spcPts val="0"/>
              </a:spcAft>
              <a:buClr>
                <a:srgbClr val="000000"/>
              </a:buClr>
            </a:pPr>
            <a:endParaRPr sz="2000" kern="0">
              <a:solidFill>
                <a:srgbClr val="FFFFFF"/>
              </a:solidFill>
              <a:latin typeface="Helvetica Neue"/>
              <a:ea typeface="Helvetica Neue"/>
              <a:cs typeface="Helvetica Neue"/>
              <a:sym typeface="Helvetica Neue"/>
            </a:endParaRPr>
          </a:p>
        </p:txBody>
      </p:sp>
      <p:sp>
        <p:nvSpPr>
          <p:cNvPr id="1369" name="Google Shape;1369;p228"/>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5"/>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3160312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grpSp>
        <p:nvGrpSpPr>
          <p:cNvPr id="1374" name="Google Shape;1374;p229"/>
          <p:cNvGrpSpPr/>
          <p:nvPr/>
        </p:nvGrpSpPr>
        <p:grpSpPr>
          <a:xfrm>
            <a:off x="2166415" y="1270139"/>
            <a:ext cx="8356800" cy="184147"/>
            <a:chOff x="0" y="3"/>
            <a:chExt cx="8356800" cy="184147"/>
          </a:xfrm>
        </p:grpSpPr>
        <p:cxnSp>
          <p:nvCxnSpPr>
            <p:cNvPr id="1375" name="Google Shape;1375;p229"/>
            <p:cNvCxnSpPr/>
            <p:nvPr/>
          </p:nvCxnSpPr>
          <p:spPr>
            <a:xfrm>
              <a:off x="0" y="184150"/>
              <a:ext cx="8356800" cy="0"/>
            </a:xfrm>
            <a:prstGeom prst="straightConnector1">
              <a:avLst/>
            </a:prstGeom>
            <a:noFill/>
            <a:ln w="9525" cap="flat" cmpd="sng">
              <a:solidFill>
                <a:srgbClr val="7F7F7F"/>
              </a:solidFill>
              <a:prstDash val="solid"/>
              <a:round/>
              <a:headEnd type="none" w="sm" len="sm"/>
              <a:tailEnd type="none" w="sm" len="sm"/>
            </a:ln>
          </p:spPr>
        </p:cxnSp>
        <p:cxnSp>
          <p:nvCxnSpPr>
            <p:cNvPr id="1376" name="Google Shape;1376;p229"/>
            <p:cNvCxnSpPr/>
            <p:nvPr/>
          </p:nvCxnSpPr>
          <p:spPr>
            <a:xfrm>
              <a:off x="0" y="3"/>
              <a:ext cx="8356800" cy="0"/>
            </a:xfrm>
            <a:prstGeom prst="straightConnector1">
              <a:avLst/>
            </a:prstGeom>
            <a:noFill/>
            <a:ln w="12700" cap="flat" cmpd="sng">
              <a:solidFill>
                <a:srgbClr val="FFFFFF"/>
              </a:solidFill>
              <a:prstDash val="solid"/>
              <a:round/>
              <a:headEnd type="none" w="sm" len="sm"/>
              <a:tailEnd type="none" w="sm" len="sm"/>
            </a:ln>
          </p:spPr>
        </p:cxnSp>
      </p:grpSp>
      <p:sp>
        <p:nvSpPr>
          <p:cNvPr id="1377" name="Google Shape;1377;p229"/>
          <p:cNvSpPr txBox="1"/>
          <p:nvPr/>
        </p:nvSpPr>
        <p:spPr>
          <a:xfrm>
            <a:off x="4110033" y="911400"/>
            <a:ext cx="8542800" cy="5035200"/>
          </a:xfrm>
          <a:prstGeom prst="rect">
            <a:avLst/>
          </a:prstGeom>
          <a:noFill/>
          <a:ln>
            <a:noFill/>
          </a:ln>
        </p:spPr>
        <p:txBody>
          <a:bodyPr spcFirstLastPara="1" wrap="square" lIns="45667" tIns="45667" rIns="45667" bIns="45667" anchor="t" anchorCtr="0">
            <a:noAutofit/>
          </a:bodyPr>
          <a:lstStyle/>
          <a:p>
            <a:pPr marL="135463" indent="-50799" defTabSz="1219170" eaLnBrk="1" fontAlgn="auto" hangingPunct="1">
              <a:lnSpc>
                <a:spcPct val="216666"/>
              </a:lnSpc>
              <a:spcBef>
                <a:spcPts val="0"/>
              </a:spcBef>
              <a:spcAft>
                <a:spcPts val="0"/>
              </a:spcAft>
              <a:buClr>
                <a:srgbClr val="FFFFFF"/>
              </a:buClr>
              <a:buSzPts val="1400"/>
            </a:pPr>
            <a:endParaRPr sz="1733" b="1" kern="0">
              <a:solidFill>
                <a:srgbClr val="FFFFFF"/>
              </a:solidFill>
              <a:latin typeface="Helvetica Neue"/>
              <a:ea typeface="Helvetica Neue"/>
              <a:cs typeface="Helvetica Neue"/>
              <a:sym typeface="Helvetica Neue"/>
            </a:endParaRPr>
          </a:p>
          <a:p>
            <a:pPr marL="287859" indent="-279393" defTabSz="1219170" eaLnBrk="1" fontAlgn="auto" hangingPunct="1">
              <a:lnSpc>
                <a:spcPct val="160000"/>
              </a:lnSpc>
              <a:spcBef>
                <a:spcPts val="0"/>
              </a:spcBef>
              <a:spcAft>
                <a:spcPts val="0"/>
              </a:spcAft>
              <a:buClr>
                <a:srgbClr val="FFFFFF"/>
              </a:buClr>
              <a:buSzPts val="1700"/>
              <a:buFont typeface="Helvetica Neue"/>
              <a:buChar char="•"/>
            </a:pPr>
            <a:r>
              <a:rPr lang="en" sz="2267" b="1" kern="0">
                <a:solidFill>
                  <a:srgbClr val="FFFFFF"/>
                </a:solidFill>
                <a:latin typeface="Helvetica Neue"/>
                <a:ea typeface="Helvetica Neue"/>
                <a:cs typeface="Helvetica Neue"/>
                <a:sym typeface="Helvetica Neue"/>
              </a:rPr>
              <a:t>Never connect - no video, no audio</a:t>
            </a:r>
            <a:endParaRPr sz="1333" kern="0">
              <a:solidFill>
                <a:srgbClr val="000000"/>
              </a:solidFill>
              <a:latin typeface="Helvetica Neue"/>
              <a:ea typeface="Helvetica Neue"/>
              <a:cs typeface="Helvetica Neue"/>
              <a:sym typeface="Helvetica Neue"/>
            </a:endParaRPr>
          </a:p>
          <a:p>
            <a:pPr marL="287859" indent="-279393" defTabSz="1219170" eaLnBrk="1" fontAlgn="auto" hangingPunct="1">
              <a:lnSpc>
                <a:spcPct val="160000"/>
              </a:lnSpc>
              <a:spcBef>
                <a:spcPts val="0"/>
              </a:spcBef>
              <a:spcAft>
                <a:spcPts val="0"/>
              </a:spcAft>
              <a:buClr>
                <a:srgbClr val="FFFFFF"/>
              </a:buClr>
              <a:buSzPts val="1700"/>
              <a:buFont typeface="Helvetica Neue"/>
              <a:buChar char="•"/>
            </a:pPr>
            <a:r>
              <a:rPr lang="en" sz="2267" b="1" kern="0">
                <a:solidFill>
                  <a:srgbClr val="FFFFFF"/>
                </a:solidFill>
                <a:latin typeface="Helvetica Neue"/>
                <a:ea typeface="Helvetica Neue"/>
                <a:cs typeface="Helvetica Neue"/>
                <a:sym typeface="Helvetica Neue"/>
              </a:rPr>
              <a:t>Disconnection during session</a:t>
            </a:r>
            <a:endParaRPr sz="1333" kern="0">
              <a:solidFill>
                <a:srgbClr val="000000"/>
              </a:solidFill>
              <a:latin typeface="Helvetica Neue"/>
              <a:ea typeface="Helvetica Neue"/>
              <a:cs typeface="Helvetica Neue"/>
              <a:sym typeface="Helvetica Neue"/>
            </a:endParaRPr>
          </a:p>
          <a:p>
            <a:pPr marL="287859" indent="-279393" defTabSz="1219170" eaLnBrk="1" fontAlgn="auto" hangingPunct="1">
              <a:lnSpc>
                <a:spcPct val="160000"/>
              </a:lnSpc>
              <a:spcBef>
                <a:spcPts val="0"/>
              </a:spcBef>
              <a:spcAft>
                <a:spcPts val="0"/>
              </a:spcAft>
              <a:buClr>
                <a:srgbClr val="FFFFFF"/>
              </a:buClr>
              <a:buSzPts val="1700"/>
              <a:buFont typeface="Helvetica Neue"/>
              <a:buChar char="•"/>
            </a:pPr>
            <a:r>
              <a:rPr lang="en" sz="2267" b="1" kern="0">
                <a:solidFill>
                  <a:srgbClr val="FFFFFF"/>
                </a:solidFill>
                <a:latin typeface="Helvetica Neue"/>
                <a:ea typeface="Helvetica Neue"/>
                <a:cs typeface="Helvetica Neue"/>
                <a:sym typeface="Helvetica Neue"/>
              </a:rPr>
              <a:t>Privacy problem - (Human)</a:t>
            </a:r>
            <a:endParaRPr sz="1333" kern="0">
              <a:solidFill>
                <a:srgbClr val="000000"/>
              </a:solidFill>
              <a:latin typeface="Helvetica Neue"/>
              <a:ea typeface="Helvetica Neue"/>
              <a:cs typeface="Helvetica Neue"/>
              <a:sym typeface="Helvetica Neue"/>
            </a:endParaRPr>
          </a:p>
          <a:p>
            <a:pPr marL="287859" indent="-279393" defTabSz="1219170" eaLnBrk="1" fontAlgn="auto" hangingPunct="1">
              <a:lnSpc>
                <a:spcPct val="160000"/>
              </a:lnSpc>
              <a:spcBef>
                <a:spcPts val="0"/>
              </a:spcBef>
              <a:spcAft>
                <a:spcPts val="0"/>
              </a:spcAft>
              <a:buClr>
                <a:srgbClr val="FFFFFF"/>
              </a:buClr>
              <a:buSzPts val="1700"/>
              <a:buFont typeface="Helvetica Neue"/>
              <a:buChar char="•"/>
            </a:pPr>
            <a:r>
              <a:rPr lang="en" sz="2267" b="1" kern="0">
                <a:solidFill>
                  <a:srgbClr val="FFFFFF"/>
                </a:solidFill>
                <a:latin typeface="Helvetica Neue"/>
                <a:ea typeface="Helvetica Neue"/>
                <a:cs typeface="Helvetica Neue"/>
                <a:sym typeface="Helvetica Neue"/>
              </a:rPr>
              <a:t>Breach of privacy (Technical)</a:t>
            </a:r>
            <a:endParaRPr sz="1333" kern="0">
              <a:solidFill>
                <a:srgbClr val="000000"/>
              </a:solidFill>
              <a:latin typeface="Helvetica Neue"/>
              <a:ea typeface="Helvetica Neue"/>
              <a:cs typeface="Helvetica Neue"/>
              <a:sym typeface="Helvetica Neue"/>
            </a:endParaRPr>
          </a:p>
          <a:p>
            <a:pPr marL="287859" indent="-279393" defTabSz="1219170" eaLnBrk="1" fontAlgn="auto" hangingPunct="1">
              <a:lnSpc>
                <a:spcPct val="160000"/>
              </a:lnSpc>
              <a:spcBef>
                <a:spcPts val="0"/>
              </a:spcBef>
              <a:spcAft>
                <a:spcPts val="0"/>
              </a:spcAft>
              <a:buClr>
                <a:srgbClr val="FFFFFF"/>
              </a:buClr>
              <a:buSzPts val="1700"/>
              <a:buFont typeface="Helvetica Neue"/>
              <a:buChar char="•"/>
            </a:pPr>
            <a:r>
              <a:rPr lang="en" sz="2267" b="1" kern="0">
                <a:solidFill>
                  <a:srgbClr val="FFFFFF"/>
                </a:solidFill>
                <a:latin typeface="Helvetica Neue"/>
                <a:ea typeface="Helvetica Neue"/>
                <a:cs typeface="Helvetica Neue"/>
                <a:sym typeface="Helvetica Neue"/>
              </a:rPr>
              <a:t>Client emergency or decompensation</a:t>
            </a:r>
            <a:endParaRPr sz="1333" kern="0">
              <a:solidFill>
                <a:srgbClr val="000000"/>
              </a:solidFill>
              <a:latin typeface="Helvetica Neue"/>
              <a:ea typeface="Helvetica Neue"/>
              <a:cs typeface="Helvetica Neue"/>
              <a:sym typeface="Helvetica Neue"/>
            </a:endParaRPr>
          </a:p>
          <a:p>
            <a:pPr marL="287859" indent="-279393" defTabSz="1219170" eaLnBrk="1" fontAlgn="auto" hangingPunct="1">
              <a:lnSpc>
                <a:spcPct val="160000"/>
              </a:lnSpc>
              <a:spcBef>
                <a:spcPts val="0"/>
              </a:spcBef>
              <a:spcAft>
                <a:spcPts val="0"/>
              </a:spcAft>
              <a:buClr>
                <a:srgbClr val="FFFFFF"/>
              </a:buClr>
              <a:buSzPts val="1700"/>
              <a:buFont typeface="Helvetica Neue"/>
              <a:buChar char="•"/>
            </a:pPr>
            <a:r>
              <a:rPr lang="en" sz="2267" b="1" kern="0">
                <a:solidFill>
                  <a:srgbClr val="FFFFFF"/>
                </a:solidFill>
                <a:latin typeface="Helvetica Neue"/>
                <a:ea typeface="Helvetica Neue"/>
                <a:cs typeface="Helvetica Neue"/>
                <a:sym typeface="Helvetica Neue"/>
              </a:rPr>
              <a:t>Provider emergency</a:t>
            </a:r>
            <a:endParaRPr sz="1333" kern="0">
              <a:solidFill>
                <a:srgbClr val="000000"/>
              </a:solidFill>
              <a:latin typeface="Helvetica Neue"/>
              <a:ea typeface="Helvetica Neue"/>
              <a:cs typeface="Helvetica Neue"/>
              <a:sym typeface="Helvetica Neue"/>
            </a:endParaRPr>
          </a:p>
          <a:p>
            <a:pPr marL="287859" indent="-279393" defTabSz="1219170" eaLnBrk="1" fontAlgn="auto" hangingPunct="1">
              <a:lnSpc>
                <a:spcPct val="160000"/>
              </a:lnSpc>
              <a:spcBef>
                <a:spcPts val="0"/>
              </a:spcBef>
              <a:spcAft>
                <a:spcPts val="0"/>
              </a:spcAft>
              <a:buClr>
                <a:srgbClr val="FFFFFF"/>
              </a:buClr>
              <a:buSzPts val="1700"/>
              <a:buFont typeface="Helvetica Neue"/>
              <a:buChar char="•"/>
            </a:pPr>
            <a:r>
              <a:rPr lang="en" sz="2267" b="1" kern="0">
                <a:solidFill>
                  <a:srgbClr val="FFFFFF"/>
                </a:solidFill>
                <a:latin typeface="Helvetica Neue"/>
                <a:ea typeface="Helvetica Neue"/>
                <a:cs typeface="Helvetica Neue"/>
                <a:sym typeface="Helvetica Neue"/>
              </a:rPr>
              <a:t>Illegal or unethical activities</a:t>
            </a:r>
            <a:endParaRPr sz="1333" kern="0">
              <a:solidFill>
                <a:srgbClr val="000000"/>
              </a:solidFill>
              <a:latin typeface="Helvetica Neue"/>
              <a:ea typeface="Helvetica Neue"/>
              <a:cs typeface="Helvetica Neue"/>
              <a:sym typeface="Helvetica Neue"/>
            </a:endParaRPr>
          </a:p>
          <a:p>
            <a:pPr marL="287859" indent="-279393" defTabSz="1219170" eaLnBrk="1" fontAlgn="auto" hangingPunct="1">
              <a:lnSpc>
                <a:spcPct val="160000"/>
              </a:lnSpc>
              <a:spcBef>
                <a:spcPts val="0"/>
              </a:spcBef>
              <a:spcAft>
                <a:spcPts val="0"/>
              </a:spcAft>
              <a:buClr>
                <a:srgbClr val="FFFFFF"/>
              </a:buClr>
              <a:buSzPts val="1700"/>
              <a:buFont typeface="Helvetica Neue"/>
              <a:buChar char="•"/>
            </a:pPr>
            <a:r>
              <a:rPr lang="en" sz="2267" b="1" kern="0">
                <a:solidFill>
                  <a:srgbClr val="FFFFFF"/>
                </a:solidFill>
                <a:latin typeface="Helvetica Neue"/>
                <a:ea typeface="Helvetica Neue"/>
                <a:cs typeface="Helvetica Neue"/>
                <a:sym typeface="Helvetica Neue"/>
              </a:rPr>
              <a:t>Inability to fulfill the provider’s duty to warn/protect</a:t>
            </a:r>
            <a:endParaRPr sz="2267" b="1" kern="0">
              <a:solidFill>
                <a:srgbClr val="FFFFFF"/>
              </a:solidFill>
              <a:latin typeface="Helvetica Neue"/>
              <a:ea typeface="Helvetica Neue"/>
              <a:cs typeface="Helvetica Neue"/>
              <a:sym typeface="Helvetica Neue"/>
            </a:endParaRPr>
          </a:p>
          <a:p>
            <a:pPr marL="287859" indent="-279393" defTabSz="1219170" eaLnBrk="1" fontAlgn="auto" hangingPunct="1">
              <a:lnSpc>
                <a:spcPct val="160000"/>
              </a:lnSpc>
              <a:spcBef>
                <a:spcPts val="0"/>
              </a:spcBef>
              <a:spcAft>
                <a:spcPts val="0"/>
              </a:spcAft>
              <a:buClr>
                <a:srgbClr val="FFFFFF"/>
              </a:buClr>
              <a:buSzPts val="1700"/>
              <a:buFont typeface="Helvetica Neue"/>
              <a:buChar char="•"/>
            </a:pPr>
            <a:r>
              <a:rPr lang="en" sz="2267" b="1" kern="0">
                <a:solidFill>
                  <a:srgbClr val="FFFFFF"/>
                </a:solidFill>
                <a:latin typeface="Helvetica Neue"/>
                <a:ea typeface="Helvetica Neue"/>
                <a:cs typeface="Helvetica Neue"/>
                <a:sym typeface="Helvetica Neue"/>
              </a:rPr>
              <a:t>Never get paid</a:t>
            </a:r>
            <a:endParaRPr sz="2267" b="1" kern="0">
              <a:solidFill>
                <a:srgbClr val="FFFFFF"/>
              </a:solidFill>
              <a:latin typeface="Helvetica Neue"/>
              <a:ea typeface="Helvetica Neue"/>
              <a:cs typeface="Helvetica Neue"/>
              <a:sym typeface="Helvetica Neue"/>
            </a:endParaRPr>
          </a:p>
        </p:txBody>
      </p:sp>
      <p:sp>
        <p:nvSpPr>
          <p:cNvPr id="1378" name="Google Shape;1378;p229"/>
          <p:cNvSpPr txBox="1"/>
          <p:nvPr/>
        </p:nvSpPr>
        <p:spPr>
          <a:xfrm>
            <a:off x="2166572" y="749324"/>
            <a:ext cx="8356400" cy="520800"/>
          </a:xfrm>
          <a:prstGeom prst="rect">
            <a:avLst/>
          </a:prstGeom>
          <a:noFill/>
          <a:ln>
            <a:noFill/>
          </a:ln>
        </p:spPr>
        <p:txBody>
          <a:bodyPr spcFirstLastPara="1" wrap="square" lIns="0" tIns="0" rIns="0" bIns="0" anchor="t" anchorCtr="0">
            <a:noAutofit/>
          </a:bodyPr>
          <a:lstStyle/>
          <a:p>
            <a:pPr defTabSz="1219170" eaLnBrk="1" fontAlgn="auto" hangingPunct="1">
              <a:spcBef>
                <a:spcPts val="0"/>
              </a:spcBef>
              <a:spcAft>
                <a:spcPts val="0"/>
              </a:spcAft>
              <a:buClr>
                <a:srgbClr val="FFFFFF"/>
              </a:buClr>
              <a:buSzPts val="2600"/>
            </a:pPr>
            <a:r>
              <a:rPr lang="en" sz="3467" b="1" kern="0">
                <a:solidFill>
                  <a:srgbClr val="FFFFFF"/>
                </a:solidFill>
                <a:latin typeface="Helvetica Neue"/>
                <a:ea typeface="Helvetica Neue"/>
                <a:cs typeface="Helvetica Neue"/>
                <a:sym typeface="Helvetica Neue"/>
              </a:rPr>
              <a:t>WHAT COULD GO WRONG?</a:t>
            </a:r>
            <a:endParaRPr sz="1467" kern="0">
              <a:solidFill>
                <a:srgbClr val="000000"/>
              </a:solidFill>
              <a:latin typeface="Helvetica Neue"/>
              <a:ea typeface="Helvetica Neue"/>
              <a:cs typeface="Helvetica Neue"/>
              <a:sym typeface="Helvetica Neue"/>
            </a:endParaRPr>
          </a:p>
        </p:txBody>
      </p:sp>
      <p:sp>
        <p:nvSpPr>
          <p:cNvPr id="1379" name="Google Shape;1379;p229"/>
          <p:cNvSpPr txBox="1"/>
          <p:nvPr/>
        </p:nvSpPr>
        <p:spPr>
          <a:xfrm>
            <a:off x="-630827" y="6383417"/>
            <a:ext cx="7632800" cy="2284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endParaRPr sz="1467" kern="0">
              <a:solidFill>
                <a:srgbClr val="FFFFFF"/>
              </a:solidFill>
              <a:latin typeface="Arial"/>
              <a:ea typeface="Arial"/>
              <a:cs typeface="Arial"/>
              <a:sym typeface="Arial"/>
            </a:endParaRPr>
          </a:p>
        </p:txBody>
      </p:sp>
      <p:pic>
        <p:nvPicPr>
          <p:cNvPr id="1380" name="Google Shape;1380;p229" descr="Google Shape;1069;p103"/>
          <p:cNvPicPr preferRelativeResize="0"/>
          <p:nvPr/>
        </p:nvPicPr>
        <p:blipFill rotWithShape="1">
          <a:blip r:embed="rId3">
            <a:alphaModFix/>
          </a:blip>
          <a:srcRect/>
          <a:stretch/>
        </p:blipFill>
        <p:spPr>
          <a:xfrm>
            <a:off x="1041595" y="1881543"/>
            <a:ext cx="3014019" cy="3094900"/>
          </a:xfrm>
          <a:prstGeom prst="rect">
            <a:avLst/>
          </a:prstGeom>
          <a:noFill/>
          <a:ln>
            <a:noFill/>
          </a:ln>
          <a:effectLst>
            <a:reflection stA="50000" endPos="40000" fadeDir="5400012" sy="-100000" algn="bl" rotWithShape="0"/>
          </a:effectLst>
        </p:spPr>
      </p:pic>
      <p:sp>
        <p:nvSpPr>
          <p:cNvPr id="1381" name="Google Shape;1381;p229"/>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4"/>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3695271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230"/>
          <p:cNvSpPr txBox="1"/>
          <p:nvPr/>
        </p:nvSpPr>
        <p:spPr>
          <a:xfrm>
            <a:off x="3996633" y="968233"/>
            <a:ext cx="7556800" cy="5110800"/>
          </a:xfrm>
          <a:prstGeom prst="rect">
            <a:avLst/>
          </a:prstGeom>
          <a:noFill/>
          <a:ln>
            <a:noFill/>
          </a:ln>
        </p:spPr>
        <p:txBody>
          <a:bodyPr spcFirstLastPara="1" wrap="square" lIns="45667" tIns="45667" rIns="45667" bIns="45667" anchor="t" anchorCtr="0">
            <a:noAutofit/>
          </a:bodyPr>
          <a:lstStyle/>
          <a:p>
            <a:pPr defTabSz="1219170" eaLnBrk="1" fontAlgn="auto" hangingPunct="1">
              <a:spcBef>
                <a:spcPts val="0"/>
              </a:spcBef>
              <a:spcAft>
                <a:spcPts val="0"/>
              </a:spcAft>
              <a:buClr>
                <a:srgbClr val="FFFFFF"/>
              </a:buClr>
              <a:buSzPts val="2100"/>
            </a:pPr>
            <a:r>
              <a:rPr lang="en" sz="2933" b="1" kern="0">
                <a:solidFill>
                  <a:srgbClr val="FFFFFF"/>
                </a:solidFill>
                <a:latin typeface="Helvetica Neue"/>
                <a:ea typeface="Helvetica Neue"/>
                <a:cs typeface="Helvetica Neue"/>
                <a:sym typeface="Helvetica Neue"/>
              </a:rPr>
              <a:t>HIGH LEVEL CLINIC REQUIREMENTS:</a:t>
            </a:r>
            <a:endParaRPr sz="2933" b="1" kern="0">
              <a:solidFill>
                <a:srgbClr val="FFFFFF"/>
              </a:solidFill>
              <a:latin typeface="Helvetica Neue"/>
              <a:ea typeface="Helvetica Neue"/>
              <a:cs typeface="Helvetica Neue"/>
              <a:sym typeface="Helvetica Neue"/>
            </a:endParaRPr>
          </a:p>
          <a:p>
            <a:pPr marL="1219170" defTabSz="1219170" eaLnBrk="1" fontAlgn="auto" hangingPunct="1">
              <a:spcBef>
                <a:spcPts val="0"/>
              </a:spcBef>
              <a:spcAft>
                <a:spcPts val="0"/>
              </a:spcAft>
              <a:buClr>
                <a:srgbClr val="000000"/>
              </a:buClr>
            </a:pPr>
            <a:endParaRPr sz="2000" kern="0">
              <a:solidFill>
                <a:srgbClr val="FFFFFF"/>
              </a:solidFill>
              <a:latin typeface="Helvetica Neue"/>
              <a:ea typeface="Helvetica Neue"/>
              <a:cs typeface="Helvetica Neue"/>
              <a:sym typeface="Helvetica Neue"/>
            </a:endParaRPr>
          </a:p>
          <a:p>
            <a:pPr marL="1219170" lvl="1" indent="-431789" defTabSz="1219170" eaLnBrk="1" fontAlgn="auto" hangingPunct="1">
              <a:spcBef>
                <a:spcPts val="0"/>
              </a:spcBef>
              <a:spcAft>
                <a:spcPts val="0"/>
              </a:spcAft>
              <a:buClr>
                <a:srgbClr val="FFFFFF"/>
              </a:buClr>
              <a:buSzPts val="1500"/>
              <a:buFont typeface="Helvetica Neue"/>
              <a:buAutoNum type="alphaLcPeriod"/>
            </a:pPr>
            <a:r>
              <a:rPr lang="en" sz="2000" kern="0">
                <a:solidFill>
                  <a:srgbClr val="FFFFFF"/>
                </a:solidFill>
                <a:latin typeface="Helvetica Neue"/>
                <a:ea typeface="Helvetica Neue"/>
                <a:cs typeface="Helvetica Neue"/>
                <a:sym typeface="Helvetica Neue"/>
              </a:rPr>
              <a:t>Training and onboarding for Staff</a:t>
            </a:r>
            <a:endParaRPr sz="2000" kern="0">
              <a:solidFill>
                <a:srgbClr val="FFFFFF"/>
              </a:solidFill>
              <a:latin typeface="Helvetica Neue"/>
              <a:ea typeface="Helvetica Neue"/>
              <a:cs typeface="Helvetica Neue"/>
              <a:sym typeface="Helvetica Neue"/>
            </a:endParaRPr>
          </a:p>
          <a:p>
            <a:pPr marL="1219170" lvl="1" indent="-431789" defTabSz="1219170" eaLnBrk="1" fontAlgn="auto" hangingPunct="1">
              <a:spcBef>
                <a:spcPts val="0"/>
              </a:spcBef>
              <a:spcAft>
                <a:spcPts val="0"/>
              </a:spcAft>
              <a:buClr>
                <a:srgbClr val="FFFFFF"/>
              </a:buClr>
              <a:buSzPts val="1500"/>
              <a:buFont typeface="Helvetica Neue"/>
              <a:buAutoNum type="alphaLcPeriod"/>
            </a:pPr>
            <a:r>
              <a:rPr lang="en" sz="2000" kern="0">
                <a:solidFill>
                  <a:srgbClr val="FFFFFF"/>
                </a:solidFill>
                <a:latin typeface="Helvetica Neue"/>
                <a:ea typeface="Helvetica Neue"/>
                <a:cs typeface="Helvetica Neue"/>
                <a:sym typeface="Helvetica Neue"/>
              </a:rPr>
              <a:t>Onboarding clients/patients</a:t>
            </a:r>
            <a:endParaRPr sz="2000" kern="0">
              <a:solidFill>
                <a:srgbClr val="FFFFFF"/>
              </a:solidFill>
              <a:latin typeface="Helvetica Neue"/>
              <a:ea typeface="Helvetica Neue"/>
              <a:cs typeface="Helvetica Neue"/>
              <a:sym typeface="Helvetica Neue"/>
            </a:endParaRPr>
          </a:p>
          <a:p>
            <a:pPr marL="1219170" lvl="1" indent="-431789" defTabSz="1219170" eaLnBrk="1" fontAlgn="auto" hangingPunct="1">
              <a:spcBef>
                <a:spcPts val="0"/>
              </a:spcBef>
              <a:spcAft>
                <a:spcPts val="0"/>
              </a:spcAft>
              <a:buClr>
                <a:srgbClr val="FFFFFF"/>
              </a:buClr>
              <a:buSzPts val="1500"/>
              <a:buFont typeface="Helvetica Neue"/>
              <a:buAutoNum type="alphaLcPeriod"/>
            </a:pPr>
            <a:r>
              <a:rPr lang="en" sz="2000" kern="0">
                <a:solidFill>
                  <a:srgbClr val="FFFFFF"/>
                </a:solidFill>
                <a:latin typeface="Helvetica Neue"/>
                <a:ea typeface="Helvetica Neue"/>
                <a:cs typeface="Helvetica Neue"/>
                <a:sym typeface="Helvetica Neue"/>
              </a:rPr>
              <a:t>Ubiquitous accessibility</a:t>
            </a:r>
            <a:endParaRPr sz="2000" kern="0">
              <a:solidFill>
                <a:srgbClr val="FFFFFF"/>
              </a:solidFill>
              <a:latin typeface="Helvetica Neue"/>
              <a:ea typeface="Helvetica Neue"/>
              <a:cs typeface="Helvetica Neue"/>
              <a:sym typeface="Helvetica Neue"/>
            </a:endParaRPr>
          </a:p>
          <a:p>
            <a:pPr marL="1219170" lvl="1" indent="-431789" defTabSz="1219170" eaLnBrk="1" fontAlgn="auto" hangingPunct="1">
              <a:spcBef>
                <a:spcPts val="0"/>
              </a:spcBef>
              <a:spcAft>
                <a:spcPts val="0"/>
              </a:spcAft>
              <a:buClr>
                <a:srgbClr val="FFFFFF"/>
              </a:buClr>
              <a:buSzPts val="1500"/>
              <a:buFont typeface="Helvetica Neue"/>
              <a:buAutoNum type="alphaLcPeriod"/>
            </a:pPr>
            <a:r>
              <a:rPr lang="en" sz="2000" kern="0">
                <a:solidFill>
                  <a:srgbClr val="FFFFFF"/>
                </a:solidFill>
                <a:latin typeface="Helvetica Neue"/>
                <a:ea typeface="Helvetica Neue"/>
                <a:cs typeface="Helvetica Neue"/>
                <a:sym typeface="Helvetica Neue"/>
              </a:rPr>
              <a:t>HIPAA-FERPA Compliance (variances now and in the near future)</a:t>
            </a:r>
            <a:endParaRPr sz="2000" kern="0">
              <a:solidFill>
                <a:srgbClr val="FFFFFF"/>
              </a:solidFill>
              <a:latin typeface="Helvetica Neue"/>
              <a:ea typeface="Helvetica Neue"/>
              <a:cs typeface="Helvetica Neue"/>
              <a:sym typeface="Helvetica Neue"/>
            </a:endParaRPr>
          </a:p>
          <a:p>
            <a:pPr marL="1219170" lvl="1" indent="-431789" defTabSz="1219170" eaLnBrk="1" fontAlgn="auto" hangingPunct="1">
              <a:spcBef>
                <a:spcPts val="0"/>
              </a:spcBef>
              <a:spcAft>
                <a:spcPts val="0"/>
              </a:spcAft>
              <a:buClr>
                <a:srgbClr val="FFFFFF"/>
              </a:buClr>
              <a:buSzPts val="1500"/>
              <a:buFont typeface="Helvetica Neue"/>
              <a:buAutoNum type="alphaLcPeriod"/>
            </a:pPr>
            <a:r>
              <a:rPr lang="en" sz="2000" kern="0">
                <a:solidFill>
                  <a:srgbClr val="FFFFFF"/>
                </a:solidFill>
                <a:latin typeface="Helvetica Neue"/>
                <a:ea typeface="Helvetica Neue"/>
                <a:cs typeface="Helvetica Neue"/>
                <a:sym typeface="Helvetica Neue"/>
              </a:rPr>
              <a:t>Selecting software and technology</a:t>
            </a:r>
            <a:endParaRPr sz="2000" kern="0">
              <a:solidFill>
                <a:srgbClr val="FFFFFF"/>
              </a:solidFill>
              <a:latin typeface="Helvetica Neue"/>
              <a:ea typeface="Helvetica Neue"/>
              <a:cs typeface="Helvetica Neue"/>
              <a:sym typeface="Helvetica Neue"/>
            </a:endParaRPr>
          </a:p>
          <a:p>
            <a:pPr marL="1219170" lvl="1" indent="-431789" defTabSz="1219170" eaLnBrk="1" fontAlgn="auto" hangingPunct="1">
              <a:spcBef>
                <a:spcPts val="0"/>
              </a:spcBef>
              <a:spcAft>
                <a:spcPts val="0"/>
              </a:spcAft>
              <a:buClr>
                <a:srgbClr val="FFFFFF"/>
              </a:buClr>
              <a:buSzPts val="1500"/>
              <a:buFont typeface="Helvetica Neue"/>
              <a:buAutoNum type="alphaLcPeriod"/>
            </a:pPr>
            <a:r>
              <a:rPr lang="en" sz="2000" kern="0">
                <a:solidFill>
                  <a:srgbClr val="FFFFFF"/>
                </a:solidFill>
                <a:latin typeface="Helvetica Neue"/>
                <a:ea typeface="Helvetica Neue"/>
                <a:cs typeface="Helvetica Neue"/>
                <a:sym typeface="Helvetica Neue"/>
              </a:rPr>
              <a:t>Informed Consent</a:t>
            </a:r>
            <a:endParaRPr sz="2000" kern="0">
              <a:solidFill>
                <a:srgbClr val="FFFFFF"/>
              </a:solidFill>
              <a:latin typeface="Helvetica Neue"/>
              <a:ea typeface="Helvetica Neue"/>
              <a:cs typeface="Helvetica Neue"/>
              <a:sym typeface="Helvetica Neue"/>
            </a:endParaRPr>
          </a:p>
          <a:p>
            <a:pPr marL="1219170" lvl="1" indent="-431789" defTabSz="1219170" eaLnBrk="1" fontAlgn="auto" hangingPunct="1">
              <a:spcBef>
                <a:spcPts val="0"/>
              </a:spcBef>
              <a:spcAft>
                <a:spcPts val="0"/>
              </a:spcAft>
              <a:buClr>
                <a:srgbClr val="FFFFFF"/>
              </a:buClr>
              <a:buSzPts val="1500"/>
              <a:buFont typeface="Helvetica Neue"/>
              <a:buAutoNum type="alphaLcPeriod"/>
            </a:pPr>
            <a:r>
              <a:rPr lang="en" sz="2000" kern="0">
                <a:solidFill>
                  <a:srgbClr val="FFFFFF"/>
                </a:solidFill>
                <a:latin typeface="Helvetica Neue"/>
                <a:ea typeface="Helvetica Neue"/>
                <a:cs typeface="Helvetica Neue"/>
                <a:sym typeface="Helvetica Neue"/>
              </a:rPr>
              <a:t>Emergency Protocols</a:t>
            </a:r>
            <a:endParaRPr sz="2000" kern="0">
              <a:solidFill>
                <a:srgbClr val="FFFFFF"/>
              </a:solidFill>
              <a:latin typeface="Helvetica Neue"/>
              <a:ea typeface="Helvetica Neue"/>
              <a:cs typeface="Helvetica Neue"/>
              <a:sym typeface="Helvetica Neue"/>
            </a:endParaRPr>
          </a:p>
          <a:p>
            <a:pPr marL="1219170" lvl="1" indent="-431789" defTabSz="1219170" eaLnBrk="1" fontAlgn="auto" hangingPunct="1">
              <a:spcBef>
                <a:spcPts val="0"/>
              </a:spcBef>
              <a:spcAft>
                <a:spcPts val="0"/>
              </a:spcAft>
              <a:buClr>
                <a:srgbClr val="FFFFFF"/>
              </a:buClr>
              <a:buSzPts val="1500"/>
              <a:buFont typeface="Helvetica Neue"/>
              <a:buAutoNum type="alphaLcPeriod"/>
            </a:pPr>
            <a:r>
              <a:rPr lang="en" sz="2000" kern="0">
                <a:solidFill>
                  <a:srgbClr val="FFFFFF"/>
                </a:solidFill>
                <a:latin typeface="Helvetica Neue"/>
                <a:ea typeface="Helvetica Neue"/>
                <a:cs typeface="Helvetica Neue"/>
                <a:sym typeface="Helvetica Neue"/>
              </a:rPr>
              <a:t>Crossing State lines policies and procedures</a:t>
            </a:r>
            <a:endParaRPr sz="2000" kern="0">
              <a:solidFill>
                <a:srgbClr val="FFFFFF"/>
              </a:solidFill>
              <a:latin typeface="Helvetica Neue"/>
              <a:ea typeface="Helvetica Neue"/>
              <a:cs typeface="Helvetica Neue"/>
              <a:sym typeface="Helvetica Neue"/>
            </a:endParaRPr>
          </a:p>
          <a:p>
            <a:pPr marL="1219170" lvl="1" indent="-431789" defTabSz="1219170" eaLnBrk="1" fontAlgn="auto" hangingPunct="1">
              <a:spcBef>
                <a:spcPts val="0"/>
              </a:spcBef>
              <a:spcAft>
                <a:spcPts val="0"/>
              </a:spcAft>
              <a:buClr>
                <a:srgbClr val="FFFFFF"/>
              </a:buClr>
              <a:buSzPts val="1500"/>
              <a:buFont typeface="Helvetica Neue"/>
              <a:buAutoNum type="alphaLcPeriod"/>
            </a:pPr>
            <a:r>
              <a:rPr lang="en" sz="2000" kern="0">
                <a:solidFill>
                  <a:srgbClr val="FFFFFF"/>
                </a:solidFill>
                <a:latin typeface="Helvetica Neue"/>
                <a:ea typeface="Helvetica Neue"/>
                <a:cs typeface="Helvetica Neue"/>
                <a:sym typeface="Helvetica Neue"/>
              </a:rPr>
              <a:t>Easy workflows for staff and clients/patients</a:t>
            </a:r>
            <a:endParaRPr sz="2000" kern="0">
              <a:solidFill>
                <a:srgbClr val="FFFFFF"/>
              </a:solidFill>
              <a:latin typeface="Helvetica Neue"/>
              <a:ea typeface="Helvetica Neue"/>
              <a:cs typeface="Helvetica Neue"/>
              <a:sym typeface="Helvetica Neue"/>
            </a:endParaRPr>
          </a:p>
          <a:p>
            <a:pPr marL="1219170" lvl="1" indent="-431789" defTabSz="1219170" eaLnBrk="1" fontAlgn="auto" hangingPunct="1">
              <a:spcBef>
                <a:spcPts val="0"/>
              </a:spcBef>
              <a:spcAft>
                <a:spcPts val="0"/>
              </a:spcAft>
              <a:buClr>
                <a:srgbClr val="FFFFFF"/>
              </a:buClr>
              <a:buSzPts val="1500"/>
              <a:buFont typeface="Helvetica Neue"/>
              <a:buAutoNum type="alphaLcPeriod"/>
            </a:pPr>
            <a:r>
              <a:rPr lang="en" sz="2000" kern="0">
                <a:solidFill>
                  <a:srgbClr val="FFFFFF"/>
                </a:solidFill>
                <a:latin typeface="Helvetica Neue"/>
                <a:ea typeface="Helvetica Neue"/>
                <a:cs typeface="Helvetica Neue"/>
                <a:sym typeface="Helvetica Neue"/>
              </a:rPr>
              <a:t>Data flows - integration or not, Integration workarounds</a:t>
            </a:r>
            <a:endParaRPr sz="2000" kern="0">
              <a:solidFill>
                <a:srgbClr val="FFFFFF"/>
              </a:solidFill>
              <a:latin typeface="Helvetica Neue"/>
              <a:ea typeface="Helvetica Neue"/>
              <a:cs typeface="Helvetica Neue"/>
              <a:sym typeface="Helvetica Neue"/>
            </a:endParaRPr>
          </a:p>
          <a:p>
            <a:pPr marL="1219170" lvl="1" indent="-431789" defTabSz="1219170" eaLnBrk="1" fontAlgn="auto" hangingPunct="1">
              <a:spcBef>
                <a:spcPts val="0"/>
              </a:spcBef>
              <a:spcAft>
                <a:spcPts val="0"/>
              </a:spcAft>
              <a:buClr>
                <a:srgbClr val="FFFFFF"/>
              </a:buClr>
              <a:buSzPts val="1500"/>
              <a:buFont typeface="Helvetica Neue"/>
              <a:buAutoNum type="alphaLcPeriod"/>
            </a:pPr>
            <a:r>
              <a:rPr lang="en" sz="2000" kern="0">
                <a:solidFill>
                  <a:srgbClr val="FFFFFF"/>
                </a:solidFill>
                <a:latin typeface="Helvetica Neue"/>
                <a:ea typeface="Helvetica Neue"/>
                <a:cs typeface="Helvetica Neue"/>
                <a:sym typeface="Helvetica Neue"/>
              </a:rPr>
              <a:t>Measurement is essential for performance improvement.</a:t>
            </a:r>
            <a:endParaRPr sz="2000" kern="0">
              <a:solidFill>
                <a:srgbClr val="000000"/>
              </a:solidFill>
              <a:latin typeface="Helvetica Neue"/>
              <a:ea typeface="Helvetica Neue"/>
              <a:cs typeface="Helvetica Neue"/>
              <a:sym typeface="Helvetica Neue"/>
            </a:endParaRPr>
          </a:p>
          <a:p>
            <a:pPr defTabSz="1219170" eaLnBrk="1" fontAlgn="auto" hangingPunct="1">
              <a:spcBef>
                <a:spcPts val="0"/>
              </a:spcBef>
              <a:spcAft>
                <a:spcPts val="0"/>
              </a:spcAft>
              <a:buClr>
                <a:srgbClr val="FFFFFF"/>
              </a:buClr>
              <a:buSzPts val="2100"/>
            </a:pPr>
            <a:endParaRPr sz="2800" b="1" kern="0">
              <a:solidFill>
                <a:srgbClr val="FFFFFF"/>
              </a:solidFill>
              <a:latin typeface="Helvetica Neue"/>
              <a:ea typeface="Helvetica Neue"/>
              <a:cs typeface="Helvetica Neue"/>
              <a:sym typeface="Helvetica Neue"/>
            </a:endParaRPr>
          </a:p>
          <a:p>
            <a:pPr defTabSz="1219170" eaLnBrk="1" fontAlgn="auto" hangingPunct="1">
              <a:spcBef>
                <a:spcPts val="0"/>
              </a:spcBef>
              <a:spcAft>
                <a:spcPts val="0"/>
              </a:spcAft>
              <a:buClr>
                <a:srgbClr val="FFFFFF"/>
              </a:buClr>
              <a:buSzPts val="1800"/>
            </a:pPr>
            <a:endParaRPr sz="1467" kern="0">
              <a:solidFill>
                <a:srgbClr val="000000"/>
              </a:solidFill>
              <a:latin typeface="Helvetica Neue"/>
              <a:ea typeface="Helvetica Neue"/>
              <a:cs typeface="Helvetica Neue"/>
              <a:sym typeface="Helvetica Neue"/>
            </a:endParaRPr>
          </a:p>
        </p:txBody>
      </p:sp>
      <p:pic>
        <p:nvPicPr>
          <p:cNvPr id="1387" name="Google Shape;1387;p230"/>
          <p:cNvPicPr preferRelativeResize="0"/>
          <p:nvPr/>
        </p:nvPicPr>
        <p:blipFill rotWithShape="1">
          <a:blip r:embed="rId3">
            <a:alphaModFix/>
          </a:blip>
          <a:srcRect l="6463"/>
          <a:stretch/>
        </p:blipFill>
        <p:spPr>
          <a:xfrm>
            <a:off x="925867" y="2258304"/>
            <a:ext cx="3870333" cy="2758365"/>
          </a:xfrm>
          <a:prstGeom prst="rect">
            <a:avLst/>
          </a:prstGeom>
          <a:noFill/>
          <a:ln>
            <a:noFill/>
          </a:ln>
          <a:effectLst>
            <a:outerShdw blurRad="228600" dist="76200" algn="bl" rotWithShape="0">
              <a:srgbClr val="000000">
                <a:alpha val="50000"/>
              </a:srgbClr>
            </a:outerShdw>
          </a:effectLst>
        </p:spPr>
      </p:pic>
      <p:sp>
        <p:nvSpPr>
          <p:cNvPr id="1388" name="Google Shape;1388;p230"/>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97A7"/>
                </a:solidFill>
                <a:latin typeface="Calibri"/>
                <a:ea typeface="Calibri"/>
                <a:cs typeface="Calibri"/>
                <a:sym typeface="Calibri"/>
                <a:hlinkClick r:id="rId4"/>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1024049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pic>
        <p:nvPicPr>
          <p:cNvPr id="1393" name="Google Shape;1393;p231" descr="Best Practices Telemental Health 2020.jpg"/>
          <p:cNvPicPr preferRelativeResize="0"/>
          <p:nvPr/>
        </p:nvPicPr>
        <p:blipFill rotWithShape="1">
          <a:blip r:embed="rId3">
            <a:alphaModFix/>
          </a:blip>
          <a:srcRect/>
          <a:stretch/>
        </p:blipFill>
        <p:spPr>
          <a:xfrm>
            <a:off x="-12774" y="7149"/>
            <a:ext cx="11925145" cy="6858000"/>
          </a:xfrm>
          <a:prstGeom prst="rect">
            <a:avLst/>
          </a:prstGeom>
          <a:noFill/>
          <a:ln>
            <a:noFill/>
          </a:ln>
        </p:spPr>
      </p:pic>
      <p:sp>
        <p:nvSpPr>
          <p:cNvPr id="1394" name="Google Shape;1394;p231"/>
          <p:cNvSpPr txBox="1"/>
          <p:nvPr/>
        </p:nvSpPr>
        <p:spPr>
          <a:xfrm>
            <a:off x="858525" y="562525"/>
            <a:ext cx="8853600" cy="520800"/>
          </a:xfrm>
          <a:prstGeom prst="rect">
            <a:avLst/>
          </a:prstGeom>
          <a:noFill/>
          <a:ln>
            <a:noFill/>
          </a:ln>
        </p:spPr>
        <p:txBody>
          <a:bodyPr spcFirstLastPara="1" wrap="square" lIns="0" tIns="0" rIns="0" bIns="0" anchor="t" anchorCtr="0">
            <a:noAutofit/>
          </a:bodyPr>
          <a:lstStyle/>
          <a:p>
            <a:pPr defTabSz="1219170" eaLnBrk="1" fontAlgn="auto" hangingPunct="1">
              <a:spcBef>
                <a:spcPts val="0"/>
              </a:spcBef>
              <a:spcAft>
                <a:spcPts val="0"/>
              </a:spcAft>
              <a:buClr>
                <a:srgbClr val="FFFFFF"/>
              </a:buClr>
              <a:buSzPts val="2600"/>
            </a:pPr>
            <a:r>
              <a:rPr lang="en" sz="3467" b="1" kern="0">
                <a:solidFill>
                  <a:srgbClr val="FFFFFF"/>
                </a:solidFill>
                <a:latin typeface="Helvetica Neue"/>
                <a:ea typeface="Helvetica Neue"/>
                <a:cs typeface="Helvetica Neue"/>
                <a:sym typeface="Helvetica Neue"/>
              </a:rPr>
              <a:t>TELEMENTAL HEALTH BEST PRACTICES</a:t>
            </a:r>
            <a:endParaRPr sz="1467" kern="0">
              <a:solidFill>
                <a:srgbClr val="000000"/>
              </a:solidFill>
              <a:latin typeface="Helvetica Neue"/>
              <a:ea typeface="Helvetica Neue"/>
              <a:cs typeface="Helvetica Neue"/>
              <a:sym typeface="Helvetica Neue"/>
            </a:endParaRPr>
          </a:p>
        </p:txBody>
      </p:sp>
      <p:sp>
        <p:nvSpPr>
          <p:cNvPr id="1395" name="Google Shape;1395;p231"/>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4"/>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4085025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pic>
        <p:nvPicPr>
          <p:cNvPr id="1400" name="Google Shape;1400;p232" descr="Google Shape;1109;p108"/>
          <p:cNvPicPr preferRelativeResize="0"/>
          <p:nvPr/>
        </p:nvPicPr>
        <p:blipFill rotWithShape="1">
          <a:blip r:embed="rId3">
            <a:alphaModFix/>
          </a:blip>
          <a:srcRect/>
          <a:stretch/>
        </p:blipFill>
        <p:spPr>
          <a:xfrm>
            <a:off x="0" y="-2439"/>
            <a:ext cx="12192000" cy="6858003"/>
          </a:xfrm>
          <a:prstGeom prst="rect">
            <a:avLst/>
          </a:prstGeom>
          <a:noFill/>
          <a:ln>
            <a:noFill/>
          </a:ln>
        </p:spPr>
      </p:pic>
      <p:pic>
        <p:nvPicPr>
          <p:cNvPr id="1401" name="Google Shape;1401;p232" descr="Google Shape;1206;p17"/>
          <p:cNvPicPr preferRelativeResize="0"/>
          <p:nvPr/>
        </p:nvPicPr>
        <p:blipFill rotWithShape="1">
          <a:blip r:embed="rId4">
            <a:alphaModFix/>
          </a:blip>
          <a:srcRect/>
          <a:stretch/>
        </p:blipFill>
        <p:spPr>
          <a:xfrm>
            <a:off x="6280925" y="1092157"/>
            <a:ext cx="5575200" cy="4673600"/>
          </a:xfrm>
          <a:prstGeom prst="roundRect">
            <a:avLst>
              <a:gd name="adj" fmla="val 16667"/>
            </a:avLst>
          </a:prstGeom>
          <a:noFill/>
          <a:ln>
            <a:noFill/>
          </a:ln>
          <a:effectLst>
            <a:outerShdw blurRad="214313" dist="47625" dir="5400000" algn="bl" rotWithShape="0">
              <a:srgbClr val="000000">
                <a:alpha val="50000"/>
              </a:srgbClr>
            </a:outerShdw>
            <a:reflection stA="72000" endPos="22000" dist="152400" dir="5400000" fadeDir="5400012" sy="-100000" algn="bl" rotWithShape="0"/>
          </a:effectLst>
        </p:spPr>
      </p:pic>
      <p:sp>
        <p:nvSpPr>
          <p:cNvPr id="1402" name="Google Shape;1402;p232"/>
          <p:cNvSpPr txBox="1"/>
          <p:nvPr/>
        </p:nvSpPr>
        <p:spPr>
          <a:xfrm>
            <a:off x="1657651" y="3739125"/>
            <a:ext cx="3965200" cy="1056400"/>
          </a:xfrm>
          <a:prstGeom prst="rect">
            <a:avLst/>
          </a:prstGeom>
          <a:noFill/>
          <a:ln>
            <a:noFill/>
          </a:ln>
        </p:spPr>
        <p:txBody>
          <a:bodyPr spcFirstLastPara="1" wrap="square" lIns="45667" tIns="45667" rIns="45667" bIns="45667" anchor="t" anchorCtr="0">
            <a:noAutofit/>
          </a:bodyPr>
          <a:lstStyle/>
          <a:p>
            <a:pPr defTabSz="1219170" eaLnBrk="1" fontAlgn="auto" hangingPunct="1">
              <a:spcBef>
                <a:spcPts val="0"/>
              </a:spcBef>
              <a:spcAft>
                <a:spcPts val="0"/>
              </a:spcAft>
              <a:buClr>
                <a:srgbClr val="FFFFFF"/>
              </a:buClr>
              <a:buSzPts val="1800"/>
            </a:pPr>
            <a:r>
              <a:rPr lang="en" sz="2267" b="1" kern="0">
                <a:solidFill>
                  <a:srgbClr val="FFFFFF"/>
                </a:solidFill>
                <a:latin typeface="Helvetica Neue"/>
                <a:ea typeface="Helvetica Neue"/>
                <a:cs typeface="Helvetica Neue"/>
                <a:sym typeface="Helvetica Neue"/>
              </a:rPr>
              <a:t>Federal Emergency Waiver</a:t>
            </a:r>
            <a:endParaRPr sz="2267" b="1" kern="0">
              <a:solidFill>
                <a:srgbClr val="000000"/>
              </a:solidFill>
              <a:latin typeface="Helvetica Neue"/>
              <a:ea typeface="Helvetica Neue"/>
              <a:cs typeface="Helvetica Neue"/>
              <a:sym typeface="Helvetica Neue"/>
            </a:endParaRPr>
          </a:p>
          <a:p>
            <a:pPr defTabSz="1219170" eaLnBrk="1" fontAlgn="auto" hangingPunct="1">
              <a:spcBef>
                <a:spcPts val="0"/>
              </a:spcBef>
              <a:spcAft>
                <a:spcPts val="0"/>
              </a:spcAft>
              <a:buClr>
                <a:srgbClr val="FFFFFF"/>
              </a:buClr>
              <a:buSzPts val="1800"/>
            </a:pPr>
            <a:r>
              <a:rPr lang="en" sz="2267" b="1" kern="0">
                <a:solidFill>
                  <a:srgbClr val="FFFFFF"/>
                </a:solidFill>
                <a:latin typeface="Helvetica Neue"/>
                <a:ea typeface="Helvetica Neue"/>
                <a:cs typeface="Helvetica Neue"/>
                <a:sym typeface="Helvetica Neue"/>
              </a:rPr>
              <a:t>State Governments </a:t>
            </a:r>
            <a:endParaRPr sz="2267" b="1" kern="0">
              <a:solidFill>
                <a:srgbClr val="FFFFFF"/>
              </a:solidFill>
              <a:latin typeface="Helvetica Neue"/>
              <a:ea typeface="Helvetica Neue"/>
              <a:cs typeface="Helvetica Neue"/>
              <a:sym typeface="Helvetica Neue"/>
            </a:endParaRPr>
          </a:p>
          <a:p>
            <a:pPr defTabSz="1219170" eaLnBrk="1" fontAlgn="auto" hangingPunct="1">
              <a:spcBef>
                <a:spcPts val="0"/>
              </a:spcBef>
              <a:spcAft>
                <a:spcPts val="0"/>
              </a:spcAft>
              <a:buClr>
                <a:srgbClr val="FFFFFF"/>
              </a:buClr>
              <a:buSzPts val="1800"/>
            </a:pPr>
            <a:r>
              <a:rPr lang="en" sz="2267" b="1" kern="0">
                <a:solidFill>
                  <a:srgbClr val="FFFFFF"/>
                </a:solidFill>
                <a:latin typeface="Helvetica Neue"/>
                <a:ea typeface="Helvetica Neue"/>
                <a:cs typeface="Helvetica Neue"/>
                <a:sym typeface="Helvetica Neue"/>
              </a:rPr>
              <a:t>Restrictions Lifted</a:t>
            </a:r>
            <a:endParaRPr sz="2267" b="1" kern="0">
              <a:solidFill>
                <a:srgbClr val="000000"/>
              </a:solidFill>
              <a:latin typeface="Helvetica Neue"/>
              <a:ea typeface="Helvetica Neue"/>
              <a:cs typeface="Helvetica Neue"/>
              <a:sym typeface="Helvetica Neue"/>
            </a:endParaRPr>
          </a:p>
        </p:txBody>
      </p:sp>
      <p:cxnSp>
        <p:nvCxnSpPr>
          <p:cNvPr id="1403" name="Google Shape;1403;p232"/>
          <p:cNvCxnSpPr/>
          <p:nvPr/>
        </p:nvCxnSpPr>
        <p:spPr>
          <a:xfrm>
            <a:off x="1611163" y="3657603"/>
            <a:ext cx="2988000" cy="0"/>
          </a:xfrm>
          <a:prstGeom prst="straightConnector1">
            <a:avLst/>
          </a:prstGeom>
          <a:noFill/>
          <a:ln w="19050" cap="flat" cmpd="sng">
            <a:solidFill>
              <a:srgbClr val="02FFFF"/>
            </a:solidFill>
            <a:prstDash val="dot"/>
            <a:miter lim="8000"/>
            <a:headEnd type="none" w="sm" len="sm"/>
            <a:tailEnd type="none" w="sm" len="sm"/>
          </a:ln>
        </p:spPr>
      </p:cxnSp>
      <p:sp>
        <p:nvSpPr>
          <p:cNvPr id="1404" name="Google Shape;1404;p232"/>
          <p:cNvSpPr txBox="1"/>
          <p:nvPr/>
        </p:nvSpPr>
        <p:spPr>
          <a:xfrm>
            <a:off x="1611151" y="1225257"/>
            <a:ext cx="3467200" cy="1530400"/>
          </a:xfrm>
          <a:prstGeom prst="rect">
            <a:avLst/>
          </a:prstGeom>
          <a:noFill/>
          <a:ln>
            <a:noFill/>
          </a:ln>
        </p:spPr>
        <p:txBody>
          <a:bodyPr spcFirstLastPara="1" wrap="square" lIns="45667" tIns="45667" rIns="45667" bIns="45667" anchor="t" anchorCtr="0">
            <a:noAutofit/>
          </a:bodyPr>
          <a:lstStyle/>
          <a:p>
            <a:pPr defTabSz="1219170" eaLnBrk="1" fontAlgn="auto" hangingPunct="1">
              <a:lnSpc>
                <a:spcPct val="80000"/>
              </a:lnSpc>
              <a:spcBef>
                <a:spcPts val="0"/>
              </a:spcBef>
              <a:spcAft>
                <a:spcPts val="0"/>
              </a:spcAft>
              <a:buClr>
                <a:srgbClr val="02FFFF"/>
              </a:buClr>
              <a:buSzPts val="2700"/>
            </a:pPr>
            <a:r>
              <a:rPr lang="en" sz="3200" b="1" i="1" kern="0">
                <a:solidFill>
                  <a:srgbClr val="02FFFF"/>
                </a:solidFill>
                <a:latin typeface="Helvetica Neue"/>
                <a:ea typeface="Helvetica Neue"/>
                <a:cs typeface="Helvetica Neue"/>
                <a:sym typeface="Helvetica Neue"/>
              </a:rPr>
              <a:t>TEMPORARY</a:t>
            </a:r>
            <a:endParaRPr sz="3200" b="1" i="1" kern="0">
              <a:solidFill>
                <a:srgbClr val="02FFFF"/>
              </a:solidFill>
              <a:latin typeface="Helvetica Neue"/>
              <a:ea typeface="Helvetica Neue"/>
              <a:cs typeface="Helvetica Neue"/>
              <a:sym typeface="Helvetica Neue"/>
            </a:endParaRPr>
          </a:p>
          <a:p>
            <a:pPr defTabSz="1219170" eaLnBrk="1" fontAlgn="auto" hangingPunct="1">
              <a:lnSpc>
                <a:spcPct val="80000"/>
              </a:lnSpc>
              <a:spcBef>
                <a:spcPts val="0"/>
              </a:spcBef>
              <a:spcAft>
                <a:spcPts val="0"/>
              </a:spcAft>
              <a:buClr>
                <a:srgbClr val="02FFFF"/>
              </a:buClr>
              <a:buSzPts val="2700"/>
            </a:pPr>
            <a:r>
              <a:rPr lang="en" sz="3200" b="1" i="1" kern="0">
                <a:solidFill>
                  <a:srgbClr val="02FFFF"/>
                </a:solidFill>
                <a:latin typeface="Helvetica Neue"/>
                <a:ea typeface="Helvetica Neue"/>
                <a:cs typeface="Helvetica Neue"/>
                <a:sym typeface="Helvetica Neue"/>
              </a:rPr>
              <a:t>COVID CHANGES</a:t>
            </a:r>
            <a:endParaRPr sz="3200" b="1" i="1" kern="0">
              <a:solidFill>
                <a:srgbClr val="02FFFF"/>
              </a:solidFill>
              <a:latin typeface="Helvetica Neue"/>
              <a:ea typeface="Helvetica Neue"/>
              <a:cs typeface="Helvetica Neue"/>
              <a:sym typeface="Helvetica Neue"/>
            </a:endParaRPr>
          </a:p>
          <a:p>
            <a:pPr defTabSz="1219170" eaLnBrk="1" fontAlgn="auto" hangingPunct="1">
              <a:lnSpc>
                <a:spcPct val="80000"/>
              </a:lnSpc>
              <a:spcBef>
                <a:spcPts val="0"/>
              </a:spcBef>
              <a:spcAft>
                <a:spcPts val="0"/>
              </a:spcAft>
              <a:buClr>
                <a:srgbClr val="02FFFF"/>
              </a:buClr>
              <a:buSzPts val="2700"/>
            </a:pPr>
            <a:r>
              <a:rPr lang="en" sz="3200" i="1" kern="0">
                <a:solidFill>
                  <a:srgbClr val="02FFFF"/>
                </a:solidFill>
                <a:latin typeface="Helvetica Neue"/>
                <a:ea typeface="Helvetica Neue"/>
                <a:cs typeface="Helvetica Neue"/>
                <a:sym typeface="Helvetica Neue"/>
              </a:rPr>
              <a:t>REGULATIONS</a:t>
            </a:r>
            <a:endParaRPr sz="1067" kern="0">
              <a:solidFill>
                <a:srgbClr val="000000"/>
              </a:solidFill>
              <a:latin typeface="Helvetica Neue"/>
              <a:ea typeface="Helvetica Neue"/>
              <a:cs typeface="Helvetica Neue"/>
              <a:sym typeface="Helvetica Neue"/>
            </a:endParaRPr>
          </a:p>
        </p:txBody>
      </p:sp>
      <p:sp>
        <p:nvSpPr>
          <p:cNvPr id="1405" name="Google Shape;1405;p232"/>
          <p:cNvSpPr txBox="1"/>
          <p:nvPr/>
        </p:nvSpPr>
        <p:spPr>
          <a:xfrm>
            <a:off x="1657651" y="3113275"/>
            <a:ext cx="3772400" cy="393600"/>
          </a:xfrm>
          <a:prstGeom prst="rect">
            <a:avLst/>
          </a:prstGeom>
          <a:noFill/>
          <a:ln>
            <a:noFill/>
          </a:ln>
        </p:spPr>
        <p:txBody>
          <a:bodyPr spcFirstLastPara="1" wrap="square" lIns="45667" tIns="45667" rIns="45667" bIns="45667" anchor="t" anchorCtr="0">
            <a:noAutofit/>
          </a:bodyPr>
          <a:lstStyle/>
          <a:p>
            <a:pPr defTabSz="1219170" eaLnBrk="1" fontAlgn="auto" hangingPunct="1">
              <a:spcBef>
                <a:spcPts val="0"/>
              </a:spcBef>
              <a:spcAft>
                <a:spcPts val="0"/>
              </a:spcAft>
              <a:buClr>
                <a:srgbClr val="FFFFFF"/>
              </a:buClr>
              <a:buSzPts val="1800"/>
            </a:pPr>
            <a:r>
              <a:rPr lang="en" sz="2267" b="1" kern="0">
                <a:solidFill>
                  <a:srgbClr val="FFFFFF"/>
                </a:solidFill>
                <a:latin typeface="Helvetica Neue"/>
                <a:ea typeface="Helvetica Neue"/>
                <a:cs typeface="Helvetica Neue"/>
                <a:sym typeface="Helvetica Neue"/>
              </a:rPr>
              <a:t>State License Regulations</a:t>
            </a:r>
            <a:endParaRPr sz="2267" b="1" kern="0">
              <a:solidFill>
                <a:srgbClr val="000000"/>
              </a:solidFill>
              <a:latin typeface="Helvetica Neue"/>
              <a:ea typeface="Helvetica Neue"/>
              <a:cs typeface="Helvetica Neue"/>
              <a:sym typeface="Helvetica Neue"/>
            </a:endParaRPr>
          </a:p>
        </p:txBody>
      </p:sp>
      <p:sp>
        <p:nvSpPr>
          <p:cNvPr id="1406" name="Google Shape;1406;p232"/>
          <p:cNvSpPr txBox="1"/>
          <p:nvPr/>
        </p:nvSpPr>
        <p:spPr>
          <a:xfrm>
            <a:off x="1611167" y="4876961"/>
            <a:ext cx="3233600" cy="848400"/>
          </a:xfrm>
          <a:prstGeom prst="rect">
            <a:avLst/>
          </a:prstGeom>
          <a:noFill/>
          <a:ln>
            <a:noFill/>
          </a:ln>
        </p:spPr>
        <p:txBody>
          <a:bodyPr spcFirstLastPara="1" wrap="square" lIns="91433" tIns="91433" rIns="91433" bIns="91433" anchor="t" anchorCtr="0">
            <a:noAutofit/>
          </a:bodyPr>
          <a:lstStyle/>
          <a:p>
            <a:pPr defTabSz="1219170" eaLnBrk="1" fontAlgn="auto" hangingPunct="1">
              <a:spcBef>
                <a:spcPts val="0"/>
              </a:spcBef>
              <a:spcAft>
                <a:spcPts val="0"/>
              </a:spcAft>
              <a:buClr>
                <a:srgbClr val="000000"/>
              </a:buClr>
            </a:pPr>
            <a:r>
              <a:rPr lang="en" sz="2267" b="1" kern="0">
                <a:solidFill>
                  <a:srgbClr val="FFFFFF"/>
                </a:solidFill>
                <a:latin typeface="Helvetica Neue"/>
                <a:ea typeface="Helvetica Neue"/>
                <a:cs typeface="Helvetica Neue"/>
                <a:sym typeface="Helvetica Neue"/>
              </a:rPr>
              <a:t>UNCHANGED</a:t>
            </a:r>
            <a:endParaRPr sz="2267" b="1" kern="0">
              <a:solidFill>
                <a:srgbClr val="FFFFFF"/>
              </a:solidFill>
              <a:latin typeface="Helvetica Neue"/>
              <a:ea typeface="Helvetica Neue"/>
              <a:cs typeface="Helvetica Neue"/>
              <a:sym typeface="Helvetica Neue"/>
            </a:endParaRPr>
          </a:p>
          <a:p>
            <a:pPr defTabSz="1219170" eaLnBrk="1" fontAlgn="auto" hangingPunct="1">
              <a:spcBef>
                <a:spcPts val="0"/>
              </a:spcBef>
              <a:spcAft>
                <a:spcPts val="0"/>
              </a:spcAft>
              <a:buClr>
                <a:srgbClr val="000000"/>
              </a:buClr>
            </a:pPr>
            <a:r>
              <a:rPr lang="en" sz="2267" b="1" kern="0">
                <a:solidFill>
                  <a:srgbClr val="FFFFFF"/>
                </a:solidFill>
                <a:latin typeface="Helvetica Neue"/>
                <a:ea typeface="Helvetica Neue"/>
                <a:cs typeface="Helvetica Neue"/>
                <a:sym typeface="Helvetica Neue"/>
              </a:rPr>
              <a:t>Ethical Requirements</a:t>
            </a:r>
            <a:endParaRPr sz="1200" b="1" kern="0">
              <a:solidFill>
                <a:srgbClr val="000000"/>
              </a:solidFill>
              <a:latin typeface="Helvetica Neue"/>
              <a:ea typeface="Helvetica Neue"/>
              <a:cs typeface="Helvetica Neue"/>
              <a:sym typeface="Helvetica Neue"/>
            </a:endParaRPr>
          </a:p>
        </p:txBody>
      </p:sp>
      <p:cxnSp>
        <p:nvCxnSpPr>
          <p:cNvPr id="1407" name="Google Shape;1407;p232"/>
          <p:cNvCxnSpPr/>
          <p:nvPr/>
        </p:nvCxnSpPr>
        <p:spPr>
          <a:xfrm>
            <a:off x="1657663" y="4915053"/>
            <a:ext cx="2988000" cy="0"/>
          </a:xfrm>
          <a:prstGeom prst="straightConnector1">
            <a:avLst/>
          </a:prstGeom>
          <a:noFill/>
          <a:ln w="19050" cap="flat" cmpd="sng">
            <a:solidFill>
              <a:srgbClr val="02FFFF"/>
            </a:solidFill>
            <a:prstDash val="dot"/>
            <a:miter lim="8000"/>
            <a:headEnd type="none" w="sm" len="sm"/>
            <a:tailEnd type="none" w="sm" len="sm"/>
          </a:ln>
        </p:spPr>
      </p:cxnSp>
      <p:sp>
        <p:nvSpPr>
          <p:cNvPr id="1408" name="Google Shape;1408;p232"/>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5"/>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2625919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D99300D2-3D71-0146-9226-89BB660F1314}"/>
              </a:ext>
            </a:extLst>
          </p:cNvPr>
          <p:cNvSpPr>
            <a:spLocks noGrp="1" noChangeArrowheads="1"/>
          </p:cNvSpPr>
          <p:nvPr>
            <p:ph type="title"/>
          </p:nvPr>
        </p:nvSpPr>
        <p:spPr bwMode="auto">
          <a:xfrm>
            <a:off x="1343025" y="423863"/>
            <a:ext cx="10506075"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latin typeface="Calibri "/>
                <a:ea typeface="Roboto"/>
              </a:rPr>
              <a:t>Webinar Tips and Notes</a:t>
            </a:r>
          </a:p>
        </p:txBody>
      </p:sp>
      <p:sp>
        <p:nvSpPr>
          <p:cNvPr id="3" name="Shape 181">
            <a:extLst>
              <a:ext uri="{FF2B5EF4-FFF2-40B4-BE49-F238E27FC236}">
                <a16:creationId xmlns:a16="http://schemas.microsoft.com/office/drawing/2014/main" id="{404EF0E3-93ED-A044-8EAE-E39C6B8B4902}"/>
              </a:ext>
            </a:extLst>
          </p:cNvPr>
          <p:cNvSpPr txBox="1">
            <a:spLocks/>
          </p:cNvSpPr>
          <p:nvPr/>
        </p:nvSpPr>
        <p:spPr>
          <a:xfrm>
            <a:off x="1343026" y="1735896"/>
            <a:ext cx="9344025" cy="3758789"/>
          </a:xfrm>
          <a:prstGeom prst="rect">
            <a:avLst/>
          </a:prstGeom>
        </p:spPr>
        <p:txBody>
          <a:bodyPr spcFirstLastPara="1" lIns="91425" tIns="91425" rIns="91425" bIns="91425"/>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sz="2200" dirty="0">
                <a:solidFill>
                  <a:prstClr val="black"/>
                </a:solidFill>
                <a:ea typeface="Roboto" panose="02000000000000000000" pitchFamily="2" charset="0"/>
                <a:cs typeface="Arial" panose="020B0604020202020204" pitchFamily="34" charset="0"/>
              </a:rPr>
              <a:t>Your phone &amp;/or computer microphone has been muted.</a:t>
            </a:r>
          </a:p>
          <a:p>
            <a:pPr fontAlgn="auto">
              <a:spcAft>
                <a:spcPts val="0"/>
              </a:spcAft>
              <a:defRPr/>
            </a:pPr>
            <a:r>
              <a:rPr lang="en-US" sz="2200" dirty="0">
                <a:solidFill>
                  <a:prstClr val="black"/>
                </a:solidFill>
                <a:ea typeface="Roboto" panose="02000000000000000000" pitchFamily="2" charset="0"/>
                <a:cs typeface="Arial" panose="020B0604020202020204" pitchFamily="34" charset="0"/>
              </a:rPr>
              <a:t>Please place your questions into </a:t>
            </a:r>
            <a:r>
              <a:rPr lang="en-US" sz="2200" b="1" dirty="0">
                <a:solidFill>
                  <a:prstClr val="black"/>
                </a:solidFill>
                <a:ea typeface="Roboto" panose="02000000000000000000" pitchFamily="2" charset="0"/>
                <a:cs typeface="Arial" panose="020B0604020202020204" pitchFamily="34" charset="0"/>
              </a:rPr>
              <a:t>the Q&amp;A function</a:t>
            </a:r>
            <a:r>
              <a:rPr lang="en-US" sz="2200" dirty="0">
                <a:solidFill>
                  <a:prstClr val="black"/>
                </a:solidFill>
                <a:ea typeface="Roboto" panose="02000000000000000000" pitchFamily="2" charset="0"/>
                <a:cs typeface="Arial" panose="020B0604020202020204" pitchFamily="34" charset="0"/>
              </a:rPr>
              <a:t>.</a:t>
            </a:r>
          </a:p>
          <a:p>
            <a:pPr fontAlgn="auto">
              <a:spcAft>
                <a:spcPts val="0"/>
              </a:spcAft>
              <a:defRPr/>
            </a:pPr>
            <a:r>
              <a:rPr lang="en-US" sz="2200" dirty="0">
                <a:solidFill>
                  <a:prstClr val="black"/>
                </a:solidFill>
                <a:ea typeface="Roboto" panose="02000000000000000000" pitchFamily="2" charset="0"/>
                <a:cs typeface="Arial" panose="020B0604020202020204" pitchFamily="34" charset="0"/>
              </a:rPr>
              <a:t>For technical assistance with Zoom, please use </a:t>
            </a:r>
            <a:r>
              <a:rPr lang="en-US" sz="2200" b="1" dirty="0">
                <a:solidFill>
                  <a:prstClr val="black"/>
                </a:solidFill>
                <a:ea typeface="Roboto" panose="02000000000000000000" pitchFamily="2" charset="0"/>
                <a:cs typeface="Arial" panose="020B0604020202020204" pitchFamily="34" charset="0"/>
              </a:rPr>
              <a:t>the Chat function</a:t>
            </a:r>
            <a:r>
              <a:rPr lang="en-US" sz="2200" dirty="0">
                <a:solidFill>
                  <a:prstClr val="black"/>
                </a:solidFill>
                <a:ea typeface="Roboto" panose="02000000000000000000" pitchFamily="2" charset="0"/>
                <a:cs typeface="Arial" panose="020B0604020202020204" pitchFamily="34" charset="0"/>
              </a:rPr>
              <a:t>.</a:t>
            </a:r>
          </a:p>
          <a:p>
            <a:pPr fontAlgn="auto">
              <a:spcAft>
                <a:spcPts val="0"/>
              </a:spcAft>
              <a:defRPr/>
            </a:pPr>
            <a:r>
              <a:rPr lang="en-US" sz="2200" dirty="0">
                <a:solidFill>
                  <a:prstClr val="black"/>
                </a:solidFill>
                <a:ea typeface="Roboto" panose="02000000000000000000" pitchFamily="2" charset="0"/>
                <a:cs typeface="Arial" panose="020B0604020202020204" pitchFamily="34" charset="0"/>
              </a:rPr>
              <a:t>Attendees are able to adjust video sizing via Zoom’s sliding feature.</a:t>
            </a:r>
          </a:p>
          <a:p>
            <a:pPr fontAlgn="auto">
              <a:spcAft>
                <a:spcPts val="0"/>
              </a:spcAft>
              <a:defRPr/>
            </a:pPr>
            <a:r>
              <a:rPr lang="en-US" sz="2200" dirty="0">
                <a:ea typeface="Roboto" panose="02000000000000000000" pitchFamily="2" charset="0"/>
                <a:cs typeface="Arial" panose="020B0604020202020204" pitchFamily="34" charset="0"/>
              </a:rPr>
              <a:t>Attendees can toggle Closed Captioning in the toolbar.</a:t>
            </a:r>
            <a:endParaRPr lang="en-US" sz="2200" dirty="0">
              <a:solidFill>
                <a:prstClr val="black"/>
              </a:solidFill>
              <a:ea typeface="Roboto" panose="02000000000000000000" pitchFamily="2" charset="0"/>
              <a:cs typeface="Arial" panose="020B0604020202020204" pitchFamily="34" charset="0"/>
            </a:endParaRPr>
          </a:p>
          <a:p>
            <a:pPr fontAlgn="auto">
              <a:spcAft>
                <a:spcPts val="0"/>
              </a:spcAft>
              <a:defRPr/>
            </a:pPr>
            <a:r>
              <a:rPr lang="en-US" sz="2200" dirty="0">
                <a:solidFill>
                  <a:prstClr val="black"/>
                </a:solidFill>
                <a:ea typeface="Roboto" panose="02000000000000000000" pitchFamily="2" charset="0"/>
                <a:cs typeface="Arial" panose="020B0604020202020204" pitchFamily="34" charset="0"/>
              </a:rPr>
              <a:t>The webinar is being </a:t>
            </a:r>
            <a:r>
              <a:rPr lang="en-US" sz="2200" b="1" dirty="0">
                <a:solidFill>
                  <a:prstClr val="black"/>
                </a:solidFill>
                <a:highlight>
                  <a:srgbClr val="FFFF00"/>
                </a:highlight>
                <a:ea typeface="Roboto" panose="02000000000000000000" pitchFamily="2" charset="0"/>
                <a:cs typeface="Arial" panose="020B0604020202020204" pitchFamily="34" charset="0"/>
              </a:rPr>
              <a:t>recorded</a:t>
            </a:r>
            <a:r>
              <a:rPr lang="en-US" sz="2200" dirty="0">
                <a:solidFill>
                  <a:prstClr val="black"/>
                </a:solidFill>
                <a:ea typeface="Roboto" panose="02000000000000000000" pitchFamily="2" charset="0"/>
                <a:cs typeface="Arial" panose="020B0604020202020204" pitchFamily="34" charset="0"/>
              </a:rPr>
              <a:t>.</a:t>
            </a:r>
          </a:p>
          <a:p>
            <a:pPr fontAlgn="auto">
              <a:spcAft>
                <a:spcPts val="0"/>
              </a:spcAft>
              <a:defRPr/>
            </a:pPr>
            <a:r>
              <a:rPr lang="en-US" sz="2200" dirty="0">
                <a:solidFill>
                  <a:prstClr val="black"/>
                </a:solidFill>
                <a:ea typeface="Roboto" panose="02000000000000000000" pitchFamily="2" charset="0"/>
                <a:cs typeface="Arial" panose="020B0604020202020204" pitchFamily="34" charset="0"/>
              </a:rPr>
              <a:t>Recordings will be posted to our website and YouTube Channel:</a:t>
            </a:r>
          </a:p>
          <a:p>
            <a:pPr marL="126997" indent="0" fontAlgn="auto">
              <a:spcAft>
                <a:spcPts val="0"/>
              </a:spcAft>
              <a:buFont typeface="Arial" panose="020B0604020202020204" pitchFamily="34" charset="0"/>
              <a:buNone/>
              <a:defRPr/>
            </a:pPr>
            <a:r>
              <a:rPr lang="en-US" sz="2200" dirty="0">
                <a:solidFill>
                  <a:prstClr val="black"/>
                </a:solidFill>
                <a:ea typeface="Roboto" panose="02000000000000000000" pitchFamily="2" charset="0"/>
                <a:cs typeface="Arial" panose="020B0604020202020204" pitchFamily="34" charset="0"/>
              </a:rPr>
              <a:t>	</a:t>
            </a:r>
            <a:r>
              <a:rPr lang="en-US" sz="2200" dirty="0">
                <a:solidFill>
                  <a:prstClr val="black"/>
                </a:solidFill>
                <a:ea typeface="Roboto" panose="02000000000000000000" pitchFamily="2" charset="0"/>
                <a:cs typeface="Arial" panose="020B0604020202020204" pitchFamily="34" charset="0"/>
                <a:hlinkClick r:id="rId2"/>
              </a:rPr>
              <a:t>www.telehealthresourcecenter.org</a:t>
            </a:r>
            <a:endParaRPr lang="en-US" sz="2200" dirty="0">
              <a:solidFill>
                <a:prstClr val="black"/>
              </a:solidFill>
              <a:ea typeface="Roboto" panose="02000000000000000000" pitchFamily="2" charset="0"/>
              <a:cs typeface="Arial" panose="020B0604020202020204" pitchFamily="34" charset="0"/>
            </a:endParaRPr>
          </a:p>
          <a:p>
            <a:pPr marL="126997" indent="0" fontAlgn="auto">
              <a:spcAft>
                <a:spcPts val="0"/>
              </a:spcAft>
              <a:buFont typeface="Arial" panose="020B0604020202020204" pitchFamily="34" charset="0"/>
              <a:buNone/>
              <a:defRPr/>
            </a:pPr>
            <a:r>
              <a:rPr lang="en-US" sz="2200" dirty="0">
                <a:solidFill>
                  <a:prstClr val="black"/>
                </a:solidFill>
                <a:ea typeface="Roboto" panose="02000000000000000000" pitchFamily="2" charset="0"/>
                <a:cs typeface="Arial" panose="020B0604020202020204" pitchFamily="34" charset="0"/>
              </a:rPr>
              <a:t>	</a:t>
            </a:r>
            <a:r>
              <a:rPr lang="en-US" sz="2200" dirty="0">
                <a:solidFill>
                  <a:prstClr val="black"/>
                </a:solidFill>
                <a:ea typeface="Roboto" panose="02000000000000000000" pitchFamily="2" charset="0"/>
                <a:cs typeface="Arial" panose="020B0604020202020204" pitchFamily="34" charset="0"/>
                <a:hlinkClick r:id="rId3"/>
              </a:rPr>
              <a:t>https://www.youtube.com/c/nctrc</a:t>
            </a:r>
            <a:endParaRPr lang="en-US" sz="2200" dirty="0">
              <a:solidFill>
                <a:prstClr val="black"/>
              </a:solidFill>
              <a:ea typeface="Roboto" panose="02000000000000000000" pitchFamily="2"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pic>
        <p:nvPicPr>
          <p:cNvPr id="1413" name="Google Shape;1413;p233" descr="Google Shape;1060;p102"/>
          <p:cNvPicPr preferRelativeResize="0"/>
          <p:nvPr/>
        </p:nvPicPr>
        <p:blipFill rotWithShape="1">
          <a:blip r:embed="rId3">
            <a:alphaModFix/>
          </a:blip>
          <a:srcRect/>
          <a:stretch/>
        </p:blipFill>
        <p:spPr>
          <a:xfrm>
            <a:off x="-56705" y="-108513"/>
            <a:ext cx="12440487" cy="6997776"/>
          </a:xfrm>
          <a:prstGeom prst="rect">
            <a:avLst/>
          </a:prstGeom>
          <a:noFill/>
          <a:ln>
            <a:noFill/>
          </a:ln>
        </p:spPr>
      </p:pic>
      <p:sp>
        <p:nvSpPr>
          <p:cNvPr id="1414" name="Google Shape;1414;p233"/>
          <p:cNvSpPr txBox="1"/>
          <p:nvPr/>
        </p:nvSpPr>
        <p:spPr>
          <a:xfrm>
            <a:off x="1100868" y="746233"/>
            <a:ext cx="10321200" cy="5115200"/>
          </a:xfrm>
          <a:prstGeom prst="rect">
            <a:avLst/>
          </a:prstGeom>
          <a:noFill/>
          <a:ln>
            <a:noFill/>
          </a:ln>
        </p:spPr>
        <p:txBody>
          <a:bodyPr spcFirstLastPara="1" wrap="square" lIns="34267" tIns="34267" rIns="34267" bIns="34267" anchor="t" anchorCtr="0">
            <a:noAutofit/>
          </a:bodyPr>
          <a:lstStyle/>
          <a:p>
            <a:pPr marL="0" lvl="1" defTabSz="1219170" eaLnBrk="1" fontAlgn="auto" hangingPunct="1">
              <a:spcBef>
                <a:spcPts val="0"/>
              </a:spcBef>
              <a:spcAft>
                <a:spcPts val="0"/>
              </a:spcAft>
              <a:buClr>
                <a:srgbClr val="FFFFFF"/>
              </a:buClr>
              <a:buSzPts val="2400"/>
            </a:pPr>
            <a:endParaRPr sz="3200" b="1" kern="0">
              <a:solidFill>
                <a:srgbClr val="FFFFFF"/>
              </a:solidFill>
              <a:latin typeface="Helvetica Neue"/>
              <a:ea typeface="Helvetica Neue"/>
              <a:cs typeface="Helvetica Neue"/>
              <a:sym typeface="Helvetica Neue"/>
            </a:endParaRPr>
          </a:p>
          <a:p>
            <a:pPr marL="0" lvl="1" defTabSz="1219170" eaLnBrk="1" fontAlgn="auto" hangingPunct="1">
              <a:spcBef>
                <a:spcPts val="0"/>
              </a:spcBef>
              <a:spcAft>
                <a:spcPts val="0"/>
              </a:spcAft>
              <a:buClr>
                <a:srgbClr val="FFFFFF"/>
              </a:buClr>
              <a:buSzPts val="2900"/>
            </a:pPr>
            <a:r>
              <a:rPr lang="en" sz="3867" b="1" kern="0">
                <a:solidFill>
                  <a:srgbClr val="FFFFFF"/>
                </a:solidFill>
                <a:latin typeface="Helvetica Neue"/>
                <a:ea typeface="Helvetica Neue"/>
                <a:cs typeface="Helvetica Neue"/>
                <a:sym typeface="Helvetica Neue"/>
              </a:rPr>
              <a:t>Getting Paid</a:t>
            </a:r>
            <a:endParaRPr sz="1467" kern="0">
              <a:solidFill>
                <a:srgbClr val="000000"/>
              </a:solidFill>
              <a:latin typeface="Helvetica Neue"/>
              <a:ea typeface="Helvetica Neue"/>
              <a:cs typeface="Helvetica Neue"/>
              <a:sym typeface="Helvetica Neue"/>
            </a:endParaRPr>
          </a:p>
          <a:p>
            <a:pPr marL="0" lvl="2" defTabSz="1219170" eaLnBrk="1" fontAlgn="auto" hangingPunct="1">
              <a:spcBef>
                <a:spcPts val="0"/>
              </a:spcBef>
              <a:spcAft>
                <a:spcPts val="0"/>
              </a:spcAft>
              <a:buClr>
                <a:srgbClr val="FFFFFF"/>
              </a:buClr>
              <a:buSzPts val="1100"/>
            </a:pPr>
            <a:endParaRPr sz="1467" b="1" kern="0">
              <a:solidFill>
                <a:srgbClr val="000000"/>
              </a:solidFill>
              <a:latin typeface="Helvetica Neue"/>
              <a:ea typeface="Helvetica Neue"/>
              <a:cs typeface="Helvetica Neue"/>
              <a:sym typeface="Helvetica Neue"/>
            </a:endParaRPr>
          </a:p>
          <a:p>
            <a:pPr marL="0" lvl="2" defTabSz="1219170" eaLnBrk="1" fontAlgn="auto" hangingPunct="1">
              <a:spcBef>
                <a:spcPts val="0"/>
              </a:spcBef>
              <a:spcAft>
                <a:spcPts val="0"/>
              </a:spcAft>
              <a:buClr>
                <a:srgbClr val="FFFFFF"/>
              </a:buClr>
              <a:buSzPts val="1700"/>
            </a:pPr>
            <a:r>
              <a:rPr lang="en" sz="2267" kern="0">
                <a:solidFill>
                  <a:srgbClr val="FFFFFF"/>
                </a:solidFill>
                <a:latin typeface="Helvetica Neue"/>
                <a:ea typeface="Helvetica Neue"/>
                <a:cs typeface="Helvetica Neue"/>
                <a:sym typeface="Helvetica Neue"/>
              </a:rPr>
              <a:t>Many online services are reimbursable - Depending on the insurance</a:t>
            </a:r>
            <a:endParaRPr sz="2267" kern="0">
              <a:solidFill>
                <a:srgbClr val="FFFFFF"/>
              </a:solidFill>
              <a:latin typeface="Helvetica Neue"/>
              <a:ea typeface="Helvetica Neue"/>
              <a:cs typeface="Helvetica Neue"/>
              <a:sym typeface="Helvetica Neue"/>
            </a:endParaRPr>
          </a:p>
          <a:p>
            <a:pPr marL="0" lvl="2" defTabSz="1219170" eaLnBrk="1" fontAlgn="auto" hangingPunct="1">
              <a:spcBef>
                <a:spcPts val="0"/>
              </a:spcBef>
              <a:spcAft>
                <a:spcPts val="0"/>
              </a:spcAft>
              <a:buClr>
                <a:srgbClr val="FFFFFF"/>
              </a:buClr>
              <a:buSzPts val="1700"/>
            </a:pPr>
            <a:r>
              <a:rPr lang="en" sz="2267" kern="0">
                <a:solidFill>
                  <a:srgbClr val="FFFFFF"/>
                </a:solidFill>
                <a:latin typeface="Helvetica Neue"/>
                <a:ea typeface="Helvetica Neue"/>
                <a:cs typeface="Helvetica Neue"/>
                <a:sym typeface="Helvetica Neue"/>
              </a:rPr>
              <a:t>And use of HIPAA-Secure software.</a:t>
            </a:r>
            <a:endParaRPr sz="1467" kern="0">
              <a:solidFill>
                <a:srgbClr val="000000"/>
              </a:solidFill>
              <a:latin typeface="Helvetica Neue"/>
              <a:ea typeface="Helvetica Neue"/>
              <a:cs typeface="Helvetica Neue"/>
              <a:sym typeface="Helvetica Neue"/>
            </a:endParaRPr>
          </a:p>
          <a:p>
            <a:pPr marL="0" lvl="2" defTabSz="1219170" eaLnBrk="1" fontAlgn="auto" hangingPunct="1">
              <a:spcBef>
                <a:spcPts val="0"/>
              </a:spcBef>
              <a:spcAft>
                <a:spcPts val="0"/>
              </a:spcAft>
              <a:buClr>
                <a:srgbClr val="000000"/>
              </a:buClr>
              <a:buSzPts val="1100"/>
            </a:pPr>
            <a:endParaRPr sz="1467" kern="0">
              <a:solidFill>
                <a:srgbClr val="000000"/>
              </a:solidFill>
              <a:latin typeface="Helvetica Neue"/>
              <a:ea typeface="Helvetica Neue"/>
              <a:cs typeface="Helvetica Neue"/>
              <a:sym typeface="Helvetica Neue"/>
            </a:endParaRPr>
          </a:p>
          <a:p>
            <a:pPr marL="609585" indent="-448722" defTabSz="1219170" eaLnBrk="1" fontAlgn="auto" hangingPunct="1">
              <a:spcBef>
                <a:spcPts val="0"/>
              </a:spcBef>
              <a:spcAft>
                <a:spcPts val="0"/>
              </a:spcAft>
              <a:buClr>
                <a:srgbClr val="FFFFFF"/>
              </a:buClr>
              <a:buSzPts val="1700"/>
              <a:buFont typeface="Helvetica Neue"/>
              <a:buChar char="●"/>
            </a:pPr>
            <a:r>
              <a:rPr lang="en" sz="2267" kern="0">
                <a:solidFill>
                  <a:srgbClr val="FFFFFF"/>
                </a:solidFill>
                <a:latin typeface="Helvetica Neue"/>
                <a:ea typeface="Helvetica Neue"/>
                <a:cs typeface="Helvetica Neue"/>
                <a:sym typeface="Helvetica Neue"/>
              </a:rPr>
              <a:t>Video Assessments</a:t>
            </a:r>
            <a:endParaRPr sz="2267" kern="0">
              <a:solidFill>
                <a:srgbClr val="FFFFFF"/>
              </a:solidFill>
              <a:latin typeface="Helvetica Neue"/>
              <a:ea typeface="Helvetica Neue"/>
              <a:cs typeface="Helvetica Neue"/>
              <a:sym typeface="Helvetica Neue"/>
            </a:endParaRPr>
          </a:p>
          <a:p>
            <a:pPr marL="609585" indent="-448722" defTabSz="1219170" eaLnBrk="1" fontAlgn="auto" hangingPunct="1">
              <a:spcBef>
                <a:spcPts val="0"/>
              </a:spcBef>
              <a:spcAft>
                <a:spcPts val="0"/>
              </a:spcAft>
              <a:buClr>
                <a:srgbClr val="FFFFFF"/>
              </a:buClr>
              <a:buSzPts val="1700"/>
              <a:buFont typeface="Helvetica Neue"/>
              <a:buChar char="●"/>
            </a:pPr>
            <a:r>
              <a:rPr lang="en" sz="2267" kern="0">
                <a:solidFill>
                  <a:srgbClr val="FFFFFF"/>
                </a:solidFill>
                <a:latin typeface="Helvetica Neue"/>
                <a:ea typeface="Helvetica Neue"/>
                <a:cs typeface="Helvetica Neue"/>
                <a:sym typeface="Helvetica Neue"/>
              </a:rPr>
              <a:t>Video Outpatient - Individual and Group</a:t>
            </a:r>
            <a:endParaRPr sz="2267" kern="0">
              <a:solidFill>
                <a:srgbClr val="FFFFFF"/>
              </a:solidFill>
              <a:latin typeface="Helvetica Neue"/>
              <a:ea typeface="Helvetica Neue"/>
              <a:cs typeface="Helvetica Neue"/>
              <a:sym typeface="Helvetica Neue"/>
            </a:endParaRPr>
          </a:p>
          <a:p>
            <a:pPr marL="609585" indent="-448722" defTabSz="1219170" eaLnBrk="1" fontAlgn="auto" hangingPunct="1">
              <a:spcBef>
                <a:spcPts val="0"/>
              </a:spcBef>
              <a:spcAft>
                <a:spcPts val="0"/>
              </a:spcAft>
              <a:buClr>
                <a:srgbClr val="FFFFFF"/>
              </a:buClr>
              <a:buSzPts val="1700"/>
              <a:buFont typeface="Helvetica Neue"/>
              <a:buChar char="●"/>
            </a:pPr>
            <a:r>
              <a:rPr lang="en" sz="2267" kern="0">
                <a:solidFill>
                  <a:srgbClr val="FFFFFF"/>
                </a:solidFill>
                <a:latin typeface="Helvetica Neue"/>
                <a:ea typeface="Helvetica Neue"/>
                <a:cs typeface="Helvetica Neue"/>
                <a:sym typeface="Helvetica Neue"/>
              </a:rPr>
              <a:t>Video IOP</a:t>
            </a:r>
            <a:endParaRPr sz="2267" kern="0">
              <a:solidFill>
                <a:srgbClr val="FFFFFF"/>
              </a:solidFill>
              <a:latin typeface="Helvetica Neue"/>
              <a:ea typeface="Helvetica Neue"/>
              <a:cs typeface="Helvetica Neue"/>
              <a:sym typeface="Helvetica Neue"/>
            </a:endParaRPr>
          </a:p>
          <a:p>
            <a:pPr marL="609585" indent="-448722" defTabSz="1219170" eaLnBrk="1" fontAlgn="auto" hangingPunct="1">
              <a:spcBef>
                <a:spcPts val="0"/>
              </a:spcBef>
              <a:spcAft>
                <a:spcPts val="0"/>
              </a:spcAft>
              <a:buClr>
                <a:srgbClr val="FFFFFF"/>
              </a:buClr>
              <a:buSzPts val="1700"/>
              <a:buFont typeface="Helvetica Neue"/>
              <a:buChar char="●"/>
            </a:pPr>
            <a:r>
              <a:rPr lang="en" sz="2267" kern="0">
                <a:solidFill>
                  <a:srgbClr val="FFFFFF"/>
                </a:solidFill>
                <a:latin typeface="Helvetica Neue"/>
                <a:ea typeface="Helvetica Neue"/>
                <a:cs typeface="Helvetica Neue"/>
                <a:sym typeface="Helvetica Neue"/>
              </a:rPr>
              <a:t>Secure Messaging</a:t>
            </a:r>
            <a:endParaRPr sz="2267" kern="0">
              <a:solidFill>
                <a:srgbClr val="FFFFFF"/>
              </a:solidFill>
              <a:latin typeface="Helvetica Neue"/>
              <a:ea typeface="Helvetica Neue"/>
              <a:cs typeface="Helvetica Neue"/>
              <a:sym typeface="Helvetica Neue"/>
            </a:endParaRPr>
          </a:p>
          <a:p>
            <a:pPr marL="609585" indent="-448722" defTabSz="1219170" eaLnBrk="1" fontAlgn="auto" hangingPunct="1">
              <a:spcBef>
                <a:spcPts val="0"/>
              </a:spcBef>
              <a:spcAft>
                <a:spcPts val="0"/>
              </a:spcAft>
              <a:buClr>
                <a:srgbClr val="FFFFFF"/>
              </a:buClr>
              <a:buSzPts val="1700"/>
              <a:buFont typeface="Helvetica Neue"/>
              <a:buChar char="●"/>
            </a:pPr>
            <a:r>
              <a:rPr lang="en" sz="2267" kern="0">
                <a:solidFill>
                  <a:srgbClr val="FFFFFF"/>
                </a:solidFill>
                <a:latin typeface="Helvetica Neue"/>
                <a:ea typeface="Helvetica Neue"/>
                <a:cs typeface="Helvetica Neue"/>
                <a:sym typeface="Helvetica Neue"/>
              </a:rPr>
              <a:t>TeleMAT</a:t>
            </a:r>
            <a:endParaRPr sz="2267" kern="0">
              <a:solidFill>
                <a:srgbClr val="FFFFFF"/>
              </a:solidFill>
              <a:latin typeface="Helvetica Neue"/>
              <a:ea typeface="Helvetica Neue"/>
              <a:cs typeface="Helvetica Neue"/>
              <a:sym typeface="Helvetica Neue"/>
            </a:endParaRPr>
          </a:p>
          <a:p>
            <a:pPr marL="0" lvl="2" defTabSz="1219170" eaLnBrk="1" fontAlgn="auto" hangingPunct="1">
              <a:spcBef>
                <a:spcPts val="0"/>
              </a:spcBef>
              <a:spcAft>
                <a:spcPts val="0"/>
              </a:spcAft>
              <a:buClr>
                <a:srgbClr val="FFFFFF"/>
              </a:buClr>
              <a:buSzPts val="1700"/>
            </a:pPr>
            <a:endParaRPr sz="2267" u="sng" kern="0">
              <a:solidFill>
                <a:srgbClr val="FFFFFF"/>
              </a:solidFill>
              <a:latin typeface="Helvetica Neue"/>
              <a:ea typeface="Helvetica Neue"/>
              <a:cs typeface="Helvetica Neue"/>
              <a:sym typeface="Helvetica Neue"/>
            </a:endParaRPr>
          </a:p>
          <a:p>
            <a:pPr defTabSz="1219170" eaLnBrk="1" fontAlgn="auto" hangingPunct="1">
              <a:spcBef>
                <a:spcPts val="0"/>
              </a:spcBef>
              <a:spcAft>
                <a:spcPts val="0"/>
              </a:spcAft>
              <a:buClr>
                <a:srgbClr val="000000"/>
              </a:buClr>
            </a:pPr>
            <a:endParaRPr sz="1467" kern="0">
              <a:solidFill>
                <a:srgbClr val="000000"/>
              </a:solidFill>
              <a:latin typeface="Helvetica Neue"/>
              <a:ea typeface="Helvetica Neue"/>
              <a:cs typeface="Helvetica Neue"/>
              <a:sym typeface="Helvetica Neue"/>
            </a:endParaRPr>
          </a:p>
        </p:txBody>
      </p:sp>
      <p:sp>
        <p:nvSpPr>
          <p:cNvPr id="1415" name="Google Shape;1415;p233"/>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4"/>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3621622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pic>
        <p:nvPicPr>
          <p:cNvPr id="1420" name="Google Shape;1420;p234" descr="Google Shape;1189;p113"/>
          <p:cNvPicPr preferRelativeResize="0"/>
          <p:nvPr/>
        </p:nvPicPr>
        <p:blipFill rotWithShape="1">
          <a:blip r:embed="rId3">
            <a:alphaModFix/>
          </a:blip>
          <a:srcRect/>
          <a:stretch/>
        </p:blipFill>
        <p:spPr>
          <a:xfrm>
            <a:off x="0" y="-12600"/>
            <a:ext cx="12192000" cy="6858005"/>
          </a:xfrm>
          <a:prstGeom prst="rect">
            <a:avLst/>
          </a:prstGeom>
          <a:noFill/>
          <a:ln>
            <a:noFill/>
          </a:ln>
        </p:spPr>
      </p:pic>
      <p:sp>
        <p:nvSpPr>
          <p:cNvPr id="1421" name="Google Shape;1421;p234"/>
          <p:cNvSpPr txBox="1"/>
          <p:nvPr/>
        </p:nvSpPr>
        <p:spPr>
          <a:xfrm>
            <a:off x="2279717" y="5908473"/>
            <a:ext cx="7632400" cy="228400"/>
          </a:xfrm>
          <a:prstGeom prst="rect">
            <a:avLst/>
          </a:prstGeom>
          <a:noFill/>
          <a:ln>
            <a:noFill/>
          </a:ln>
        </p:spPr>
        <p:txBody>
          <a:bodyPr spcFirstLastPara="1" wrap="square" lIns="45667" tIns="45667" rIns="45667" bIns="45667" anchor="t" anchorCtr="0">
            <a:noAutofit/>
          </a:bodyPr>
          <a:lstStyle/>
          <a:p>
            <a:pP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Quick-Start Guide to Direct-To-Consumer Telehealth © 2020 JAY OSTROWSKI, BEHAVIORAL HEALTH INNOVATION</a:t>
            </a:r>
            <a:endParaRPr sz="1467" kern="0">
              <a:solidFill>
                <a:srgbClr val="000000"/>
              </a:solidFill>
              <a:latin typeface="Arial"/>
              <a:cs typeface="Arial"/>
              <a:sym typeface="Arial"/>
            </a:endParaRPr>
          </a:p>
        </p:txBody>
      </p:sp>
      <p:pic>
        <p:nvPicPr>
          <p:cNvPr id="1422" name="Google Shape;1422;p234" descr="Google Shape;1191;p113"/>
          <p:cNvPicPr preferRelativeResize="0"/>
          <p:nvPr/>
        </p:nvPicPr>
        <p:blipFill rotWithShape="1">
          <a:blip r:embed="rId4">
            <a:alphaModFix/>
          </a:blip>
          <a:srcRect/>
          <a:stretch/>
        </p:blipFill>
        <p:spPr>
          <a:xfrm>
            <a:off x="780793" y="304801"/>
            <a:ext cx="10712707" cy="6317079"/>
          </a:xfrm>
          <a:prstGeom prst="rect">
            <a:avLst/>
          </a:prstGeom>
          <a:noFill/>
          <a:ln>
            <a:noFill/>
          </a:ln>
        </p:spPr>
      </p:pic>
      <p:sp>
        <p:nvSpPr>
          <p:cNvPr id="1423" name="Google Shape;1423;p234"/>
          <p:cNvSpPr txBox="1"/>
          <p:nvPr/>
        </p:nvSpPr>
        <p:spPr>
          <a:xfrm>
            <a:off x="0" y="6562667"/>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5"/>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935219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pic>
        <p:nvPicPr>
          <p:cNvPr id="1428" name="Google Shape;1428;p235" descr="Google Shape;861;p88"/>
          <p:cNvPicPr preferRelativeResize="0"/>
          <p:nvPr/>
        </p:nvPicPr>
        <p:blipFill rotWithShape="1">
          <a:blip r:embed="rId3">
            <a:alphaModFix/>
          </a:blip>
          <a:srcRect/>
          <a:stretch/>
        </p:blipFill>
        <p:spPr>
          <a:xfrm>
            <a:off x="2050451" y="423461"/>
            <a:ext cx="7565075" cy="1176076"/>
          </a:xfrm>
          <a:prstGeom prst="rect">
            <a:avLst/>
          </a:prstGeom>
          <a:noFill/>
          <a:ln>
            <a:noFill/>
          </a:ln>
        </p:spPr>
      </p:pic>
      <p:sp>
        <p:nvSpPr>
          <p:cNvPr id="1429" name="Google Shape;1429;p235"/>
          <p:cNvSpPr txBox="1"/>
          <p:nvPr/>
        </p:nvSpPr>
        <p:spPr>
          <a:xfrm>
            <a:off x="2351173" y="875567"/>
            <a:ext cx="5074400" cy="520800"/>
          </a:xfrm>
          <a:prstGeom prst="rect">
            <a:avLst/>
          </a:prstGeom>
          <a:noFill/>
          <a:ln>
            <a:noFill/>
          </a:ln>
        </p:spPr>
        <p:txBody>
          <a:bodyPr spcFirstLastPara="1" wrap="square" lIns="0" tIns="0" rIns="0" bIns="0" anchor="t" anchorCtr="0">
            <a:noAutofit/>
          </a:bodyPr>
          <a:lstStyle/>
          <a:p>
            <a:pPr defTabSz="1219170" eaLnBrk="1" fontAlgn="auto" hangingPunct="1">
              <a:spcBef>
                <a:spcPts val="0"/>
              </a:spcBef>
              <a:spcAft>
                <a:spcPts val="0"/>
              </a:spcAft>
              <a:buClr>
                <a:srgbClr val="000000"/>
              </a:buClr>
              <a:buSzPts val="1100"/>
            </a:pPr>
            <a:r>
              <a:rPr lang="en" sz="2933" b="1" kern="0">
                <a:solidFill>
                  <a:srgbClr val="FFFFFF"/>
                </a:solidFill>
                <a:latin typeface="Arial"/>
                <a:cs typeface="Arial"/>
                <a:sym typeface="Arial"/>
              </a:rPr>
              <a:t>PLAN BEYOND THE CRISIS</a:t>
            </a:r>
            <a:endParaRPr sz="2933" b="1" kern="0">
              <a:solidFill>
                <a:srgbClr val="000000"/>
              </a:solidFill>
              <a:latin typeface="Helvetica Neue"/>
              <a:ea typeface="Helvetica Neue"/>
              <a:cs typeface="Helvetica Neue"/>
              <a:sym typeface="Helvetica Neue"/>
            </a:endParaRPr>
          </a:p>
          <a:p>
            <a:pPr defTabSz="1219170" eaLnBrk="1" fontAlgn="auto" hangingPunct="1">
              <a:spcBef>
                <a:spcPts val="1600"/>
              </a:spcBef>
              <a:spcAft>
                <a:spcPts val="0"/>
              </a:spcAft>
              <a:buClr>
                <a:srgbClr val="FFFFFF"/>
              </a:buClr>
              <a:buSzPts val="2600"/>
            </a:pPr>
            <a:endParaRPr sz="3467" b="1" kern="0">
              <a:solidFill>
                <a:srgbClr val="FFFFFF"/>
              </a:solidFill>
              <a:latin typeface="Helvetica Neue"/>
              <a:ea typeface="Helvetica Neue"/>
              <a:cs typeface="Helvetica Neue"/>
              <a:sym typeface="Helvetica Neue"/>
            </a:endParaRPr>
          </a:p>
        </p:txBody>
      </p:sp>
      <p:pic>
        <p:nvPicPr>
          <p:cNvPr id="1430" name="Google Shape;1430;p235" descr="Google Shape;865;p88"/>
          <p:cNvPicPr preferRelativeResize="0"/>
          <p:nvPr/>
        </p:nvPicPr>
        <p:blipFill rotWithShape="1">
          <a:blip r:embed="rId4">
            <a:alphaModFix/>
          </a:blip>
          <a:srcRect/>
          <a:stretch/>
        </p:blipFill>
        <p:spPr>
          <a:xfrm>
            <a:off x="2985199" y="5291326"/>
            <a:ext cx="960925" cy="960945"/>
          </a:xfrm>
          <a:prstGeom prst="rect">
            <a:avLst/>
          </a:prstGeom>
          <a:noFill/>
          <a:ln>
            <a:noFill/>
          </a:ln>
        </p:spPr>
      </p:pic>
      <p:pic>
        <p:nvPicPr>
          <p:cNvPr id="1431" name="Google Shape;1431;p235" descr="Google Shape;866;p88"/>
          <p:cNvPicPr preferRelativeResize="0"/>
          <p:nvPr/>
        </p:nvPicPr>
        <p:blipFill rotWithShape="1">
          <a:blip r:embed="rId5">
            <a:alphaModFix/>
          </a:blip>
          <a:srcRect/>
          <a:stretch/>
        </p:blipFill>
        <p:spPr>
          <a:xfrm>
            <a:off x="1753527" y="5299075"/>
            <a:ext cx="960927" cy="960900"/>
          </a:xfrm>
          <a:prstGeom prst="rect">
            <a:avLst/>
          </a:prstGeom>
          <a:noFill/>
          <a:ln>
            <a:noFill/>
          </a:ln>
        </p:spPr>
      </p:pic>
      <p:pic>
        <p:nvPicPr>
          <p:cNvPr id="1432" name="Google Shape;1432;p235" descr="Google Shape;867;p88"/>
          <p:cNvPicPr preferRelativeResize="0"/>
          <p:nvPr/>
        </p:nvPicPr>
        <p:blipFill rotWithShape="1">
          <a:blip r:embed="rId6">
            <a:alphaModFix/>
          </a:blip>
          <a:srcRect/>
          <a:stretch/>
        </p:blipFill>
        <p:spPr>
          <a:xfrm>
            <a:off x="6977652" y="5345076"/>
            <a:ext cx="960925" cy="960925"/>
          </a:xfrm>
          <a:prstGeom prst="rect">
            <a:avLst/>
          </a:prstGeom>
          <a:noFill/>
          <a:ln>
            <a:noFill/>
          </a:ln>
        </p:spPr>
      </p:pic>
      <p:pic>
        <p:nvPicPr>
          <p:cNvPr id="1433" name="Google Shape;1433;p235" descr="Google Shape;868;p88"/>
          <p:cNvPicPr preferRelativeResize="0"/>
          <p:nvPr/>
        </p:nvPicPr>
        <p:blipFill rotWithShape="1">
          <a:blip r:embed="rId7">
            <a:alphaModFix/>
          </a:blip>
          <a:srcRect/>
          <a:stretch/>
        </p:blipFill>
        <p:spPr>
          <a:xfrm>
            <a:off x="9380825" y="5385899"/>
            <a:ext cx="825176" cy="825176"/>
          </a:xfrm>
          <a:prstGeom prst="rect">
            <a:avLst/>
          </a:prstGeom>
          <a:noFill/>
          <a:ln>
            <a:noFill/>
          </a:ln>
        </p:spPr>
      </p:pic>
      <p:grpSp>
        <p:nvGrpSpPr>
          <p:cNvPr id="1434" name="Google Shape;1434;p235"/>
          <p:cNvGrpSpPr/>
          <p:nvPr/>
        </p:nvGrpSpPr>
        <p:grpSpPr>
          <a:xfrm>
            <a:off x="4215958" y="5360162"/>
            <a:ext cx="825180" cy="849733"/>
            <a:chOff x="0" y="-1"/>
            <a:chExt cx="825180" cy="849734"/>
          </a:xfrm>
        </p:grpSpPr>
        <p:pic>
          <p:nvPicPr>
            <p:cNvPr id="1435" name="Google Shape;1435;p235" descr="Google Shape;870;p88"/>
            <p:cNvPicPr preferRelativeResize="0"/>
            <p:nvPr/>
          </p:nvPicPr>
          <p:blipFill rotWithShape="1">
            <a:blip r:embed="rId8">
              <a:alphaModFix/>
            </a:blip>
            <a:srcRect/>
            <a:stretch/>
          </p:blipFill>
          <p:spPr>
            <a:xfrm>
              <a:off x="0" y="-1"/>
              <a:ext cx="825180" cy="816692"/>
            </a:xfrm>
            <a:prstGeom prst="rect">
              <a:avLst/>
            </a:prstGeom>
            <a:noFill/>
            <a:ln>
              <a:noFill/>
            </a:ln>
          </p:spPr>
        </p:pic>
        <p:pic>
          <p:nvPicPr>
            <p:cNvPr id="1436" name="Google Shape;1436;p235" descr="Google Shape;871;p88"/>
            <p:cNvPicPr preferRelativeResize="0"/>
            <p:nvPr/>
          </p:nvPicPr>
          <p:blipFill rotWithShape="1">
            <a:blip r:embed="rId9">
              <a:alphaModFix/>
            </a:blip>
            <a:srcRect/>
            <a:stretch/>
          </p:blipFill>
          <p:spPr>
            <a:xfrm>
              <a:off x="82465" y="210364"/>
              <a:ext cx="646012" cy="639369"/>
            </a:xfrm>
            <a:prstGeom prst="rect">
              <a:avLst/>
            </a:prstGeom>
            <a:noFill/>
            <a:ln>
              <a:noFill/>
            </a:ln>
          </p:spPr>
        </p:pic>
      </p:grpSp>
      <p:grpSp>
        <p:nvGrpSpPr>
          <p:cNvPr id="1437" name="Google Shape;1437;p235"/>
          <p:cNvGrpSpPr/>
          <p:nvPr/>
        </p:nvGrpSpPr>
        <p:grpSpPr>
          <a:xfrm>
            <a:off x="5292910" y="5440942"/>
            <a:ext cx="1464716" cy="793388"/>
            <a:chOff x="0" y="-1"/>
            <a:chExt cx="1464716" cy="793388"/>
          </a:xfrm>
        </p:grpSpPr>
        <p:pic>
          <p:nvPicPr>
            <p:cNvPr id="1438" name="Google Shape;1438;p235" descr="Google Shape;873;p88"/>
            <p:cNvPicPr preferRelativeResize="0"/>
            <p:nvPr/>
          </p:nvPicPr>
          <p:blipFill rotWithShape="1">
            <a:blip r:embed="rId10">
              <a:alphaModFix/>
            </a:blip>
            <a:srcRect b="36273"/>
            <a:stretch/>
          </p:blipFill>
          <p:spPr>
            <a:xfrm>
              <a:off x="0" y="-1"/>
              <a:ext cx="1464716" cy="793388"/>
            </a:xfrm>
            <a:prstGeom prst="rect">
              <a:avLst/>
            </a:prstGeom>
            <a:noFill/>
            <a:ln>
              <a:noFill/>
            </a:ln>
          </p:spPr>
        </p:pic>
        <p:pic>
          <p:nvPicPr>
            <p:cNvPr id="1439" name="Google Shape;1439;p235" descr="Google Shape;874;p88"/>
            <p:cNvPicPr preferRelativeResize="0"/>
            <p:nvPr/>
          </p:nvPicPr>
          <p:blipFill rotWithShape="1">
            <a:blip r:embed="rId11">
              <a:alphaModFix/>
            </a:blip>
            <a:srcRect/>
            <a:stretch/>
          </p:blipFill>
          <p:spPr>
            <a:xfrm>
              <a:off x="436287" y="75118"/>
              <a:ext cx="592070" cy="503274"/>
            </a:xfrm>
            <a:prstGeom prst="rect">
              <a:avLst/>
            </a:prstGeom>
            <a:noFill/>
            <a:ln>
              <a:noFill/>
            </a:ln>
          </p:spPr>
        </p:pic>
      </p:grpSp>
      <p:pic>
        <p:nvPicPr>
          <p:cNvPr id="1440" name="Google Shape;1440;p235" descr="Google Shape;875;p88"/>
          <p:cNvPicPr preferRelativeResize="0"/>
          <p:nvPr/>
        </p:nvPicPr>
        <p:blipFill rotWithShape="1">
          <a:blip r:embed="rId12">
            <a:alphaModFix/>
          </a:blip>
          <a:srcRect/>
          <a:stretch/>
        </p:blipFill>
        <p:spPr>
          <a:xfrm>
            <a:off x="8108078" y="5286026"/>
            <a:ext cx="923877" cy="923877"/>
          </a:xfrm>
          <a:prstGeom prst="rect">
            <a:avLst/>
          </a:prstGeom>
          <a:noFill/>
          <a:ln>
            <a:noFill/>
          </a:ln>
        </p:spPr>
      </p:pic>
      <p:sp>
        <p:nvSpPr>
          <p:cNvPr id="1441" name="Google Shape;1441;p235"/>
          <p:cNvSpPr txBox="1">
            <a:spLocks noGrp="1"/>
          </p:cNvSpPr>
          <p:nvPr>
            <p:ph type="ctrTitle" idx="4294967295"/>
          </p:nvPr>
        </p:nvSpPr>
        <p:spPr>
          <a:xfrm>
            <a:off x="2050467" y="2064200"/>
            <a:ext cx="9801600" cy="2757200"/>
          </a:xfrm>
          <a:prstGeom prst="rect">
            <a:avLst/>
          </a:prstGeom>
        </p:spPr>
        <p:txBody>
          <a:bodyPr spcFirstLastPara="1" wrap="square" lIns="45667" tIns="45667" rIns="45667" bIns="45667" anchor="ctr" anchorCtr="0">
            <a:noAutofit/>
          </a:bodyPr>
          <a:lstStyle/>
          <a:p>
            <a:pPr marL="609585" indent="-491054">
              <a:buClr>
                <a:schemeClr val="lt1"/>
              </a:buClr>
              <a:buSzPts val="2200"/>
              <a:buFont typeface="Arial"/>
              <a:buChar char="●"/>
            </a:pPr>
            <a:r>
              <a:rPr lang="en" sz="2933" b="1">
                <a:solidFill>
                  <a:schemeClr val="lt1"/>
                </a:solidFill>
                <a:latin typeface="Arial"/>
                <a:ea typeface="Arial"/>
                <a:cs typeface="Arial"/>
                <a:sym typeface="Arial"/>
              </a:rPr>
              <a:t>Needs For A Sustainable System? </a:t>
            </a:r>
            <a:endParaRPr sz="2933" b="1">
              <a:solidFill>
                <a:schemeClr val="lt1"/>
              </a:solidFill>
              <a:latin typeface="Arial"/>
              <a:ea typeface="Arial"/>
              <a:cs typeface="Arial"/>
              <a:sym typeface="Arial"/>
            </a:endParaRPr>
          </a:p>
          <a:p>
            <a:pPr marL="609585" indent="-491054">
              <a:buClr>
                <a:schemeClr val="lt1"/>
              </a:buClr>
              <a:buSzPts val="2200"/>
              <a:buFont typeface="Arial"/>
              <a:buChar char="●"/>
            </a:pPr>
            <a:r>
              <a:rPr lang="en" sz="2933" b="1">
                <a:solidFill>
                  <a:schemeClr val="lt1"/>
                </a:solidFill>
                <a:latin typeface="Arial"/>
                <a:ea typeface="Arial"/>
                <a:cs typeface="Arial"/>
                <a:sym typeface="Arial"/>
              </a:rPr>
              <a:t>Higher Volume -different Needs?</a:t>
            </a:r>
            <a:endParaRPr sz="2933" b="1">
              <a:solidFill>
                <a:schemeClr val="lt1"/>
              </a:solidFill>
              <a:latin typeface="Arial"/>
              <a:ea typeface="Arial"/>
              <a:cs typeface="Arial"/>
              <a:sym typeface="Arial"/>
            </a:endParaRPr>
          </a:p>
          <a:p>
            <a:pPr marL="609585" indent="-491054">
              <a:buClr>
                <a:schemeClr val="lt1"/>
              </a:buClr>
              <a:buSzPts val="2200"/>
              <a:buFont typeface="Arial"/>
              <a:buChar char="●"/>
            </a:pPr>
            <a:r>
              <a:rPr lang="en" sz="2933" b="1">
                <a:solidFill>
                  <a:schemeClr val="lt1"/>
                </a:solidFill>
                <a:latin typeface="Arial"/>
                <a:ea typeface="Arial"/>
                <a:cs typeface="Arial"/>
                <a:sym typeface="Arial"/>
              </a:rPr>
              <a:t>Measurements Needed?</a:t>
            </a:r>
            <a:endParaRPr sz="2933" b="1">
              <a:solidFill>
                <a:schemeClr val="lt1"/>
              </a:solidFill>
              <a:latin typeface="Arial"/>
              <a:ea typeface="Arial"/>
              <a:cs typeface="Arial"/>
              <a:sym typeface="Arial"/>
            </a:endParaRPr>
          </a:p>
          <a:p>
            <a:pPr marL="609585" indent="-491054">
              <a:buClr>
                <a:schemeClr val="lt1"/>
              </a:buClr>
              <a:buSzPts val="2200"/>
              <a:buFont typeface="Arial"/>
              <a:buChar char="●"/>
            </a:pPr>
            <a:r>
              <a:rPr lang="en" sz="2933" b="1">
                <a:solidFill>
                  <a:schemeClr val="lt1"/>
                </a:solidFill>
                <a:latin typeface="Arial"/>
                <a:ea typeface="Arial"/>
                <a:cs typeface="Arial"/>
                <a:sym typeface="Arial"/>
              </a:rPr>
              <a:t>Documentation?</a:t>
            </a:r>
            <a:endParaRPr sz="2933" b="1">
              <a:solidFill>
                <a:schemeClr val="lt1"/>
              </a:solidFill>
              <a:latin typeface="Arial"/>
              <a:ea typeface="Arial"/>
              <a:cs typeface="Arial"/>
              <a:sym typeface="Arial"/>
            </a:endParaRPr>
          </a:p>
          <a:p>
            <a:pPr marL="609585" indent="-491054">
              <a:buClr>
                <a:schemeClr val="lt1"/>
              </a:buClr>
              <a:buSzPts val="2200"/>
              <a:buFont typeface="Arial"/>
              <a:buChar char="●"/>
            </a:pPr>
            <a:r>
              <a:rPr lang="en" sz="2933" b="1">
                <a:solidFill>
                  <a:schemeClr val="lt1"/>
                </a:solidFill>
                <a:latin typeface="Arial"/>
                <a:ea typeface="Arial"/>
                <a:cs typeface="Arial"/>
                <a:sym typeface="Arial"/>
              </a:rPr>
              <a:t>Referral System?</a:t>
            </a:r>
            <a:endParaRPr sz="2933" b="1">
              <a:solidFill>
                <a:schemeClr val="lt1"/>
              </a:solidFill>
              <a:latin typeface="Arial"/>
              <a:ea typeface="Arial"/>
              <a:cs typeface="Arial"/>
              <a:sym typeface="Arial"/>
            </a:endParaRPr>
          </a:p>
        </p:txBody>
      </p:sp>
      <p:sp>
        <p:nvSpPr>
          <p:cNvPr id="1442" name="Google Shape;1442;p235"/>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13"/>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28446639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pic>
        <p:nvPicPr>
          <p:cNvPr id="1447" name="Google Shape;1447;p236" descr="Google Shape;861;p88"/>
          <p:cNvPicPr preferRelativeResize="0"/>
          <p:nvPr/>
        </p:nvPicPr>
        <p:blipFill rotWithShape="1">
          <a:blip r:embed="rId3">
            <a:alphaModFix/>
          </a:blip>
          <a:srcRect/>
          <a:stretch/>
        </p:blipFill>
        <p:spPr>
          <a:xfrm>
            <a:off x="2050451" y="423461"/>
            <a:ext cx="7565075" cy="1176076"/>
          </a:xfrm>
          <a:prstGeom prst="rect">
            <a:avLst/>
          </a:prstGeom>
          <a:noFill/>
          <a:ln>
            <a:noFill/>
          </a:ln>
        </p:spPr>
      </p:pic>
      <p:sp>
        <p:nvSpPr>
          <p:cNvPr id="1448" name="Google Shape;1448;p236"/>
          <p:cNvSpPr txBox="1"/>
          <p:nvPr/>
        </p:nvSpPr>
        <p:spPr>
          <a:xfrm>
            <a:off x="2351173" y="875567"/>
            <a:ext cx="5074400" cy="520800"/>
          </a:xfrm>
          <a:prstGeom prst="rect">
            <a:avLst/>
          </a:prstGeom>
          <a:noFill/>
          <a:ln>
            <a:noFill/>
          </a:ln>
        </p:spPr>
        <p:txBody>
          <a:bodyPr spcFirstLastPara="1" wrap="square" lIns="0" tIns="0" rIns="0" bIns="0" anchor="t" anchorCtr="0">
            <a:noAutofit/>
          </a:bodyPr>
          <a:lstStyle/>
          <a:p>
            <a:pPr defTabSz="1219170" eaLnBrk="1" fontAlgn="auto" hangingPunct="1">
              <a:spcBef>
                <a:spcPts val="0"/>
              </a:spcBef>
              <a:spcAft>
                <a:spcPts val="0"/>
              </a:spcAft>
              <a:buClr>
                <a:srgbClr val="000000"/>
              </a:buClr>
              <a:buSzPts val="1100"/>
            </a:pPr>
            <a:r>
              <a:rPr lang="en" sz="2933" b="1" kern="0">
                <a:solidFill>
                  <a:srgbClr val="FFFFFF"/>
                </a:solidFill>
                <a:latin typeface="Arial"/>
                <a:cs typeface="Arial"/>
                <a:sym typeface="Arial"/>
              </a:rPr>
              <a:t>PLAN BEYOND THE CRISIS</a:t>
            </a:r>
            <a:endParaRPr sz="2933" b="1" kern="0">
              <a:solidFill>
                <a:srgbClr val="000000"/>
              </a:solidFill>
              <a:latin typeface="Helvetica Neue"/>
              <a:ea typeface="Helvetica Neue"/>
              <a:cs typeface="Helvetica Neue"/>
              <a:sym typeface="Helvetica Neue"/>
            </a:endParaRPr>
          </a:p>
          <a:p>
            <a:pPr defTabSz="1219170" eaLnBrk="1" fontAlgn="auto" hangingPunct="1">
              <a:spcBef>
                <a:spcPts val="1600"/>
              </a:spcBef>
              <a:spcAft>
                <a:spcPts val="0"/>
              </a:spcAft>
              <a:buClr>
                <a:srgbClr val="FFFFFF"/>
              </a:buClr>
              <a:buSzPts val="2600"/>
            </a:pPr>
            <a:endParaRPr sz="3467" b="1" kern="0">
              <a:solidFill>
                <a:srgbClr val="FFFFFF"/>
              </a:solidFill>
              <a:latin typeface="Helvetica Neue"/>
              <a:ea typeface="Helvetica Neue"/>
              <a:cs typeface="Helvetica Neue"/>
              <a:sym typeface="Helvetica Neue"/>
            </a:endParaRPr>
          </a:p>
        </p:txBody>
      </p:sp>
      <p:pic>
        <p:nvPicPr>
          <p:cNvPr id="1449" name="Google Shape;1449;p236" descr="Google Shape;865;p88"/>
          <p:cNvPicPr preferRelativeResize="0"/>
          <p:nvPr/>
        </p:nvPicPr>
        <p:blipFill rotWithShape="1">
          <a:blip r:embed="rId4">
            <a:alphaModFix/>
          </a:blip>
          <a:srcRect/>
          <a:stretch/>
        </p:blipFill>
        <p:spPr>
          <a:xfrm>
            <a:off x="2985199" y="5291326"/>
            <a:ext cx="960925" cy="960945"/>
          </a:xfrm>
          <a:prstGeom prst="rect">
            <a:avLst/>
          </a:prstGeom>
          <a:noFill/>
          <a:ln>
            <a:noFill/>
          </a:ln>
        </p:spPr>
      </p:pic>
      <p:pic>
        <p:nvPicPr>
          <p:cNvPr id="1450" name="Google Shape;1450;p236" descr="Google Shape;866;p88"/>
          <p:cNvPicPr preferRelativeResize="0"/>
          <p:nvPr/>
        </p:nvPicPr>
        <p:blipFill rotWithShape="1">
          <a:blip r:embed="rId5">
            <a:alphaModFix/>
          </a:blip>
          <a:srcRect/>
          <a:stretch/>
        </p:blipFill>
        <p:spPr>
          <a:xfrm>
            <a:off x="1753527" y="5299075"/>
            <a:ext cx="960927" cy="960900"/>
          </a:xfrm>
          <a:prstGeom prst="rect">
            <a:avLst/>
          </a:prstGeom>
          <a:noFill/>
          <a:ln>
            <a:noFill/>
          </a:ln>
        </p:spPr>
      </p:pic>
      <p:pic>
        <p:nvPicPr>
          <p:cNvPr id="1451" name="Google Shape;1451;p236" descr="Google Shape;867;p88"/>
          <p:cNvPicPr preferRelativeResize="0"/>
          <p:nvPr/>
        </p:nvPicPr>
        <p:blipFill rotWithShape="1">
          <a:blip r:embed="rId6">
            <a:alphaModFix/>
          </a:blip>
          <a:srcRect/>
          <a:stretch/>
        </p:blipFill>
        <p:spPr>
          <a:xfrm>
            <a:off x="6977652" y="5345076"/>
            <a:ext cx="960925" cy="960925"/>
          </a:xfrm>
          <a:prstGeom prst="rect">
            <a:avLst/>
          </a:prstGeom>
          <a:noFill/>
          <a:ln>
            <a:noFill/>
          </a:ln>
        </p:spPr>
      </p:pic>
      <p:pic>
        <p:nvPicPr>
          <p:cNvPr id="1452" name="Google Shape;1452;p236" descr="Google Shape;868;p88"/>
          <p:cNvPicPr preferRelativeResize="0"/>
          <p:nvPr/>
        </p:nvPicPr>
        <p:blipFill rotWithShape="1">
          <a:blip r:embed="rId7">
            <a:alphaModFix/>
          </a:blip>
          <a:srcRect/>
          <a:stretch/>
        </p:blipFill>
        <p:spPr>
          <a:xfrm>
            <a:off x="9380825" y="5385899"/>
            <a:ext cx="825176" cy="825176"/>
          </a:xfrm>
          <a:prstGeom prst="rect">
            <a:avLst/>
          </a:prstGeom>
          <a:noFill/>
          <a:ln>
            <a:noFill/>
          </a:ln>
        </p:spPr>
      </p:pic>
      <p:grpSp>
        <p:nvGrpSpPr>
          <p:cNvPr id="1453" name="Google Shape;1453;p236"/>
          <p:cNvGrpSpPr/>
          <p:nvPr/>
        </p:nvGrpSpPr>
        <p:grpSpPr>
          <a:xfrm>
            <a:off x="4215958" y="5360162"/>
            <a:ext cx="825180" cy="849733"/>
            <a:chOff x="0" y="-1"/>
            <a:chExt cx="825180" cy="849734"/>
          </a:xfrm>
        </p:grpSpPr>
        <p:pic>
          <p:nvPicPr>
            <p:cNvPr id="1454" name="Google Shape;1454;p236" descr="Google Shape;870;p88"/>
            <p:cNvPicPr preferRelativeResize="0"/>
            <p:nvPr/>
          </p:nvPicPr>
          <p:blipFill rotWithShape="1">
            <a:blip r:embed="rId8">
              <a:alphaModFix/>
            </a:blip>
            <a:srcRect/>
            <a:stretch/>
          </p:blipFill>
          <p:spPr>
            <a:xfrm>
              <a:off x="0" y="-1"/>
              <a:ext cx="825180" cy="816692"/>
            </a:xfrm>
            <a:prstGeom prst="rect">
              <a:avLst/>
            </a:prstGeom>
            <a:noFill/>
            <a:ln>
              <a:noFill/>
            </a:ln>
          </p:spPr>
        </p:pic>
        <p:pic>
          <p:nvPicPr>
            <p:cNvPr id="1455" name="Google Shape;1455;p236" descr="Google Shape;871;p88"/>
            <p:cNvPicPr preferRelativeResize="0"/>
            <p:nvPr/>
          </p:nvPicPr>
          <p:blipFill rotWithShape="1">
            <a:blip r:embed="rId9">
              <a:alphaModFix/>
            </a:blip>
            <a:srcRect/>
            <a:stretch/>
          </p:blipFill>
          <p:spPr>
            <a:xfrm>
              <a:off x="82465" y="210364"/>
              <a:ext cx="646012" cy="639369"/>
            </a:xfrm>
            <a:prstGeom prst="rect">
              <a:avLst/>
            </a:prstGeom>
            <a:noFill/>
            <a:ln>
              <a:noFill/>
            </a:ln>
          </p:spPr>
        </p:pic>
      </p:grpSp>
      <p:grpSp>
        <p:nvGrpSpPr>
          <p:cNvPr id="1456" name="Google Shape;1456;p236"/>
          <p:cNvGrpSpPr/>
          <p:nvPr/>
        </p:nvGrpSpPr>
        <p:grpSpPr>
          <a:xfrm>
            <a:off x="5292910" y="5440942"/>
            <a:ext cx="1464716" cy="793388"/>
            <a:chOff x="0" y="-1"/>
            <a:chExt cx="1464716" cy="793388"/>
          </a:xfrm>
        </p:grpSpPr>
        <p:pic>
          <p:nvPicPr>
            <p:cNvPr id="1457" name="Google Shape;1457;p236" descr="Google Shape;873;p88"/>
            <p:cNvPicPr preferRelativeResize="0"/>
            <p:nvPr/>
          </p:nvPicPr>
          <p:blipFill rotWithShape="1">
            <a:blip r:embed="rId10">
              <a:alphaModFix/>
            </a:blip>
            <a:srcRect b="36273"/>
            <a:stretch/>
          </p:blipFill>
          <p:spPr>
            <a:xfrm>
              <a:off x="0" y="-1"/>
              <a:ext cx="1464716" cy="793388"/>
            </a:xfrm>
            <a:prstGeom prst="rect">
              <a:avLst/>
            </a:prstGeom>
            <a:noFill/>
            <a:ln>
              <a:noFill/>
            </a:ln>
          </p:spPr>
        </p:pic>
        <p:pic>
          <p:nvPicPr>
            <p:cNvPr id="1458" name="Google Shape;1458;p236" descr="Google Shape;874;p88"/>
            <p:cNvPicPr preferRelativeResize="0"/>
            <p:nvPr/>
          </p:nvPicPr>
          <p:blipFill rotWithShape="1">
            <a:blip r:embed="rId11">
              <a:alphaModFix/>
            </a:blip>
            <a:srcRect/>
            <a:stretch/>
          </p:blipFill>
          <p:spPr>
            <a:xfrm>
              <a:off x="436287" y="75118"/>
              <a:ext cx="592070" cy="503274"/>
            </a:xfrm>
            <a:prstGeom prst="rect">
              <a:avLst/>
            </a:prstGeom>
            <a:noFill/>
            <a:ln>
              <a:noFill/>
            </a:ln>
          </p:spPr>
        </p:pic>
      </p:grpSp>
      <p:pic>
        <p:nvPicPr>
          <p:cNvPr id="1459" name="Google Shape;1459;p236" descr="Google Shape;875;p88"/>
          <p:cNvPicPr preferRelativeResize="0"/>
          <p:nvPr/>
        </p:nvPicPr>
        <p:blipFill rotWithShape="1">
          <a:blip r:embed="rId12">
            <a:alphaModFix/>
          </a:blip>
          <a:srcRect/>
          <a:stretch/>
        </p:blipFill>
        <p:spPr>
          <a:xfrm>
            <a:off x="8108078" y="5286026"/>
            <a:ext cx="923877" cy="923877"/>
          </a:xfrm>
          <a:prstGeom prst="rect">
            <a:avLst/>
          </a:prstGeom>
          <a:noFill/>
          <a:ln>
            <a:noFill/>
          </a:ln>
        </p:spPr>
      </p:pic>
      <p:sp>
        <p:nvSpPr>
          <p:cNvPr id="1460" name="Google Shape;1460;p236"/>
          <p:cNvSpPr txBox="1">
            <a:spLocks noGrp="1"/>
          </p:cNvSpPr>
          <p:nvPr>
            <p:ph type="ctrTitle" idx="4294967295"/>
          </p:nvPr>
        </p:nvSpPr>
        <p:spPr>
          <a:xfrm>
            <a:off x="1313600" y="1843468"/>
            <a:ext cx="9564800" cy="3501600"/>
          </a:xfrm>
          <a:prstGeom prst="rect">
            <a:avLst/>
          </a:prstGeom>
        </p:spPr>
        <p:txBody>
          <a:bodyPr spcFirstLastPara="1" wrap="square" lIns="45667" tIns="45667" rIns="45667" bIns="45667" anchor="ctr" anchorCtr="0">
            <a:noAutofit/>
          </a:bodyPr>
          <a:lstStyle/>
          <a:p>
            <a:pPr marL="457189" indent="-364058">
              <a:lnSpc>
                <a:spcPct val="115000"/>
              </a:lnSpc>
              <a:buClr>
                <a:schemeClr val="lt1"/>
              </a:buClr>
              <a:buSzPts val="1600"/>
              <a:buFont typeface="Arial"/>
              <a:buAutoNum type="alphaUcPeriod"/>
            </a:pPr>
            <a:r>
              <a:rPr lang="en" sz="2133" b="1">
                <a:solidFill>
                  <a:schemeClr val="lt1"/>
                </a:solidFill>
                <a:latin typeface="Arial"/>
                <a:ea typeface="Arial"/>
                <a:cs typeface="Arial"/>
                <a:sym typeface="Arial"/>
              </a:rPr>
              <a:t>Consider new models of care and care habits - experiment with what may work now (pilot)?</a:t>
            </a:r>
            <a:endParaRPr sz="2133" b="1">
              <a:solidFill>
                <a:schemeClr val="lt1"/>
              </a:solidFill>
              <a:latin typeface="Arial"/>
              <a:ea typeface="Arial"/>
              <a:cs typeface="Arial"/>
              <a:sym typeface="Arial"/>
            </a:endParaRPr>
          </a:p>
          <a:p>
            <a:pPr marL="914377" indent="-364058">
              <a:lnSpc>
                <a:spcPct val="115000"/>
              </a:lnSpc>
              <a:buClr>
                <a:schemeClr val="lt1"/>
              </a:buClr>
              <a:buSzPts val="1600"/>
              <a:buFont typeface="Arial"/>
              <a:buAutoNum type="arabicPeriod"/>
            </a:pPr>
            <a:r>
              <a:rPr lang="en" sz="2133" b="1">
                <a:solidFill>
                  <a:schemeClr val="lt1"/>
                </a:solidFill>
                <a:latin typeface="Arial"/>
                <a:ea typeface="Arial"/>
                <a:cs typeface="Arial"/>
                <a:sym typeface="Arial"/>
              </a:rPr>
              <a:t>Move beyond hourly work.</a:t>
            </a:r>
            <a:endParaRPr sz="2133" b="1">
              <a:solidFill>
                <a:schemeClr val="lt1"/>
              </a:solidFill>
              <a:latin typeface="Arial"/>
              <a:ea typeface="Arial"/>
              <a:cs typeface="Arial"/>
              <a:sym typeface="Arial"/>
            </a:endParaRPr>
          </a:p>
          <a:p>
            <a:pPr marL="914377" indent="-364058">
              <a:lnSpc>
                <a:spcPct val="115000"/>
              </a:lnSpc>
              <a:buClr>
                <a:schemeClr val="lt1"/>
              </a:buClr>
              <a:buSzPts val="1600"/>
              <a:buFont typeface="Arial"/>
              <a:buAutoNum type="arabicPeriod"/>
            </a:pPr>
            <a:r>
              <a:rPr lang="en" sz="2133" b="1">
                <a:solidFill>
                  <a:schemeClr val="lt1"/>
                </a:solidFill>
                <a:latin typeface="Arial"/>
                <a:ea typeface="Arial"/>
                <a:cs typeface="Arial"/>
                <a:sym typeface="Arial"/>
              </a:rPr>
              <a:t>Rx apps and clinical workbooks</a:t>
            </a:r>
            <a:endParaRPr sz="2133" b="1">
              <a:solidFill>
                <a:schemeClr val="lt1"/>
              </a:solidFill>
              <a:latin typeface="Arial"/>
              <a:ea typeface="Arial"/>
              <a:cs typeface="Arial"/>
              <a:sym typeface="Arial"/>
            </a:endParaRPr>
          </a:p>
          <a:p>
            <a:pPr marL="914377" indent="-364058">
              <a:lnSpc>
                <a:spcPct val="115000"/>
              </a:lnSpc>
              <a:buClr>
                <a:schemeClr val="lt1"/>
              </a:buClr>
              <a:buSzPts val="1600"/>
              <a:buFont typeface="Arial"/>
              <a:buAutoNum type="arabicPeriod"/>
            </a:pPr>
            <a:r>
              <a:rPr lang="en" sz="2133" b="1">
                <a:solidFill>
                  <a:schemeClr val="lt1"/>
                </a:solidFill>
                <a:latin typeface="Arial"/>
                <a:ea typeface="Arial"/>
                <a:cs typeface="Arial"/>
                <a:sym typeface="Arial"/>
              </a:rPr>
              <a:t>Peer support systems</a:t>
            </a:r>
            <a:endParaRPr sz="2133" b="1">
              <a:solidFill>
                <a:schemeClr val="lt1"/>
              </a:solidFill>
              <a:latin typeface="Arial"/>
              <a:ea typeface="Arial"/>
              <a:cs typeface="Arial"/>
              <a:sym typeface="Arial"/>
            </a:endParaRPr>
          </a:p>
          <a:p>
            <a:pPr marL="914377" indent="-364058">
              <a:lnSpc>
                <a:spcPct val="115000"/>
              </a:lnSpc>
              <a:buClr>
                <a:schemeClr val="lt1"/>
              </a:buClr>
              <a:buSzPts val="1600"/>
              <a:buFont typeface="Arial"/>
              <a:buAutoNum type="arabicPeriod"/>
            </a:pPr>
            <a:r>
              <a:rPr lang="en" sz="2133" b="1">
                <a:solidFill>
                  <a:schemeClr val="lt1"/>
                </a:solidFill>
                <a:latin typeface="Arial"/>
                <a:ea typeface="Arial"/>
                <a:cs typeface="Arial"/>
                <a:sym typeface="Arial"/>
              </a:rPr>
              <a:t>Short-term clinical chat support</a:t>
            </a:r>
            <a:endParaRPr sz="2133" b="1">
              <a:solidFill>
                <a:schemeClr val="lt1"/>
              </a:solidFill>
              <a:latin typeface="Arial"/>
              <a:ea typeface="Arial"/>
              <a:cs typeface="Arial"/>
              <a:sym typeface="Arial"/>
            </a:endParaRPr>
          </a:p>
          <a:p>
            <a:pPr marL="457189" indent="-364058">
              <a:lnSpc>
                <a:spcPct val="115000"/>
              </a:lnSpc>
              <a:buClr>
                <a:schemeClr val="lt1"/>
              </a:buClr>
              <a:buSzPts val="1600"/>
              <a:buFont typeface="Arial"/>
              <a:buAutoNum type="alphaUcPeriod"/>
            </a:pPr>
            <a:r>
              <a:rPr lang="en" sz="2133" b="1">
                <a:solidFill>
                  <a:schemeClr val="lt1"/>
                </a:solidFill>
                <a:latin typeface="Arial"/>
                <a:ea typeface="Arial"/>
                <a:cs typeface="Arial"/>
                <a:sym typeface="Arial"/>
              </a:rPr>
              <a:t>Use you EHR to the max</a:t>
            </a:r>
            <a:endParaRPr sz="2133" b="1">
              <a:solidFill>
                <a:schemeClr val="lt1"/>
              </a:solidFill>
              <a:latin typeface="Arial"/>
              <a:ea typeface="Arial"/>
              <a:cs typeface="Arial"/>
              <a:sym typeface="Arial"/>
            </a:endParaRPr>
          </a:p>
          <a:p>
            <a:pPr marL="457189" indent="-364058">
              <a:lnSpc>
                <a:spcPct val="115000"/>
              </a:lnSpc>
              <a:buClr>
                <a:schemeClr val="lt1"/>
              </a:buClr>
              <a:buSzPts val="1600"/>
              <a:buFont typeface="Arial"/>
              <a:buAutoNum type="alphaUcPeriod"/>
            </a:pPr>
            <a:r>
              <a:rPr lang="en" sz="2133" b="1">
                <a:solidFill>
                  <a:schemeClr val="lt1"/>
                </a:solidFill>
                <a:latin typeface="Arial"/>
                <a:ea typeface="Arial"/>
                <a:cs typeface="Arial"/>
                <a:sym typeface="Arial"/>
              </a:rPr>
              <a:t>Automate </a:t>
            </a:r>
            <a:endParaRPr sz="2133" b="1">
              <a:solidFill>
                <a:schemeClr val="lt1"/>
              </a:solidFill>
              <a:latin typeface="Arial"/>
              <a:ea typeface="Arial"/>
              <a:cs typeface="Arial"/>
              <a:sym typeface="Arial"/>
            </a:endParaRPr>
          </a:p>
          <a:p>
            <a:pPr marL="457189" indent="-364058">
              <a:lnSpc>
                <a:spcPct val="115000"/>
              </a:lnSpc>
              <a:spcAft>
                <a:spcPts val="1600"/>
              </a:spcAft>
              <a:buClr>
                <a:schemeClr val="lt1"/>
              </a:buClr>
              <a:buSzPts val="1600"/>
              <a:buFont typeface="Arial"/>
              <a:buAutoNum type="alphaUcPeriod"/>
            </a:pPr>
            <a:r>
              <a:rPr lang="en" sz="2133" b="1">
                <a:solidFill>
                  <a:schemeClr val="lt1"/>
                </a:solidFill>
                <a:latin typeface="Arial"/>
                <a:ea typeface="Arial"/>
                <a:cs typeface="Arial"/>
                <a:sym typeface="Arial"/>
              </a:rPr>
              <a:t>HIPAA will be enforced again, FERPA is still enforceable. </a:t>
            </a:r>
            <a:endParaRPr sz="2133" b="1"/>
          </a:p>
        </p:txBody>
      </p:sp>
      <p:sp>
        <p:nvSpPr>
          <p:cNvPr id="1461" name="Google Shape;1461;p236"/>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13"/>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473556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pic>
        <p:nvPicPr>
          <p:cNvPr id="1466" name="Google Shape;1466;p237" descr="Google Shape;1060;p102"/>
          <p:cNvPicPr preferRelativeResize="0"/>
          <p:nvPr/>
        </p:nvPicPr>
        <p:blipFill rotWithShape="1">
          <a:blip r:embed="rId3">
            <a:alphaModFix/>
          </a:blip>
          <a:srcRect/>
          <a:stretch/>
        </p:blipFill>
        <p:spPr>
          <a:xfrm>
            <a:off x="-56705" y="-108513"/>
            <a:ext cx="12440487" cy="6997776"/>
          </a:xfrm>
          <a:prstGeom prst="rect">
            <a:avLst/>
          </a:prstGeom>
          <a:noFill/>
          <a:ln>
            <a:noFill/>
          </a:ln>
        </p:spPr>
      </p:pic>
      <p:sp>
        <p:nvSpPr>
          <p:cNvPr id="1467" name="Google Shape;1467;p237"/>
          <p:cNvSpPr txBox="1"/>
          <p:nvPr/>
        </p:nvSpPr>
        <p:spPr>
          <a:xfrm>
            <a:off x="3405100" y="1732400"/>
            <a:ext cx="5209200" cy="2365600"/>
          </a:xfrm>
          <a:prstGeom prst="rect">
            <a:avLst/>
          </a:prstGeom>
          <a:noFill/>
          <a:ln>
            <a:noFill/>
          </a:ln>
        </p:spPr>
        <p:txBody>
          <a:bodyPr spcFirstLastPara="1" wrap="square" lIns="34267" tIns="34267" rIns="34267" bIns="34267" anchor="t" anchorCtr="0">
            <a:noAutofit/>
          </a:bodyPr>
          <a:lstStyle/>
          <a:p>
            <a:pPr marL="0" lvl="1" defTabSz="1219170" eaLnBrk="1" fontAlgn="auto" hangingPunct="1">
              <a:spcBef>
                <a:spcPts val="0"/>
              </a:spcBef>
              <a:spcAft>
                <a:spcPts val="0"/>
              </a:spcAft>
              <a:buClr>
                <a:srgbClr val="FFFFFF"/>
              </a:buClr>
              <a:buSzPts val="2400"/>
            </a:pPr>
            <a:endParaRPr sz="3067" b="1" kern="0">
              <a:solidFill>
                <a:srgbClr val="FFFFFF"/>
              </a:solidFill>
              <a:latin typeface="Helvetica Neue"/>
              <a:ea typeface="Helvetica Neue"/>
              <a:cs typeface="Helvetica Neue"/>
              <a:sym typeface="Helvetica Neue"/>
            </a:endParaRPr>
          </a:p>
          <a:p>
            <a:pPr marL="0" lvl="1" defTabSz="1219170" eaLnBrk="1" fontAlgn="auto" hangingPunct="1">
              <a:spcBef>
                <a:spcPts val="0"/>
              </a:spcBef>
              <a:spcAft>
                <a:spcPts val="0"/>
              </a:spcAft>
              <a:buClr>
                <a:srgbClr val="FFFFFF"/>
              </a:buClr>
              <a:buSzPts val="2900"/>
            </a:pPr>
            <a:r>
              <a:rPr lang="en" sz="3733" b="1" kern="0">
                <a:solidFill>
                  <a:srgbClr val="FFFFFF"/>
                </a:solidFill>
                <a:latin typeface="Helvetica Neue"/>
                <a:ea typeface="Helvetica Neue"/>
                <a:cs typeface="Helvetica Neue"/>
                <a:sym typeface="Helvetica Neue"/>
              </a:rPr>
              <a:t>What are the greatest </a:t>
            </a:r>
            <a:endParaRPr sz="3733" b="1" kern="0">
              <a:solidFill>
                <a:srgbClr val="FFFFFF"/>
              </a:solidFill>
              <a:latin typeface="Helvetica Neue"/>
              <a:ea typeface="Helvetica Neue"/>
              <a:cs typeface="Helvetica Neue"/>
              <a:sym typeface="Helvetica Neue"/>
            </a:endParaRPr>
          </a:p>
          <a:p>
            <a:pPr marL="0" lvl="1" defTabSz="1219170" eaLnBrk="1" fontAlgn="auto" hangingPunct="1">
              <a:spcBef>
                <a:spcPts val="0"/>
              </a:spcBef>
              <a:spcAft>
                <a:spcPts val="0"/>
              </a:spcAft>
              <a:buClr>
                <a:srgbClr val="FFFFFF"/>
              </a:buClr>
              <a:buSzPts val="2900"/>
            </a:pPr>
            <a:r>
              <a:rPr lang="en" sz="3733" b="1" kern="0">
                <a:solidFill>
                  <a:srgbClr val="FFFFFF"/>
                </a:solidFill>
                <a:latin typeface="Helvetica Neue"/>
                <a:ea typeface="Helvetica Neue"/>
                <a:cs typeface="Helvetica Neue"/>
                <a:sym typeface="Helvetica Neue"/>
              </a:rPr>
              <a:t>indicators of success?</a:t>
            </a:r>
            <a:endParaRPr sz="1333" kern="0">
              <a:solidFill>
                <a:srgbClr val="000000"/>
              </a:solidFill>
              <a:latin typeface="Helvetica Neue"/>
              <a:ea typeface="Helvetica Neue"/>
              <a:cs typeface="Helvetica Neue"/>
              <a:sym typeface="Helvetica Neue"/>
            </a:endParaRPr>
          </a:p>
        </p:txBody>
      </p:sp>
      <p:sp>
        <p:nvSpPr>
          <p:cNvPr id="1468" name="Google Shape;1468;p237"/>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4"/>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921575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pic>
        <p:nvPicPr>
          <p:cNvPr id="1473" name="Google Shape;1473;p238" descr="Google Shape;1305;p121"/>
          <p:cNvPicPr preferRelativeResize="0"/>
          <p:nvPr/>
        </p:nvPicPr>
        <p:blipFill rotWithShape="1">
          <a:blip r:embed="rId3">
            <a:alphaModFix/>
          </a:blip>
          <a:srcRect/>
          <a:stretch/>
        </p:blipFill>
        <p:spPr>
          <a:xfrm>
            <a:off x="0" y="-2"/>
            <a:ext cx="12192000" cy="6858003"/>
          </a:xfrm>
          <a:prstGeom prst="rect">
            <a:avLst/>
          </a:prstGeom>
          <a:noFill/>
          <a:ln>
            <a:noFill/>
          </a:ln>
        </p:spPr>
      </p:pic>
      <p:sp>
        <p:nvSpPr>
          <p:cNvPr id="1474" name="Google Shape;1474;p238"/>
          <p:cNvSpPr txBox="1"/>
          <p:nvPr/>
        </p:nvSpPr>
        <p:spPr>
          <a:xfrm>
            <a:off x="1183000" y="1327767"/>
            <a:ext cx="9622800" cy="4071200"/>
          </a:xfrm>
          <a:prstGeom prst="rect">
            <a:avLst/>
          </a:prstGeom>
          <a:noFill/>
          <a:ln>
            <a:noFill/>
          </a:ln>
        </p:spPr>
        <p:txBody>
          <a:bodyPr spcFirstLastPara="1" wrap="square" lIns="45667" tIns="45667" rIns="45667" bIns="45667" anchor="t" anchorCtr="0">
            <a:noAutofit/>
          </a:bodyPr>
          <a:lstStyle/>
          <a:p>
            <a:pPr defTabSz="1219170" eaLnBrk="1" fontAlgn="auto" hangingPunct="1">
              <a:spcBef>
                <a:spcPts val="0"/>
              </a:spcBef>
              <a:spcAft>
                <a:spcPts val="0"/>
              </a:spcAft>
              <a:buClr>
                <a:srgbClr val="FFFFFF"/>
              </a:buClr>
              <a:buSzPts val="2100"/>
            </a:pPr>
            <a:r>
              <a:rPr lang="en" sz="2800" b="1" kern="0">
                <a:solidFill>
                  <a:srgbClr val="FFFFFF"/>
                </a:solidFill>
                <a:latin typeface="Helvetica Neue"/>
                <a:ea typeface="Helvetica Neue"/>
                <a:cs typeface="Helvetica Neue"/>
                <a:sym typeface="Helvetica Neue"/>
              </a:rPr>
              <a:t>WORKFLOWS</a:t>
            </a:r>
            <a:endParaRPr sz="1467" kern="0">
              <a:solidFill>
                <a:srgbClr val="000000"/>
              </a:solidFill>
              <a:latin typeface="Helvetica Neue"/>
              <a:ea typeface="Helvetica Neue"/>
              <a:cs typeface="Helvetica Neue"/>
              <a:sym typeface="Helvetica Neue"/>
            </a:endParaRPr>
          </a:p>
          <a:p>
            <a:pPr marL="287859" lvl="1" indent="-287859" defTabSz="1219170" eaLnBrk="1" fontAlgn="auto" hangingPunct="1">
              <a:spcBef>
                <a:spcPts val="0"/>
              </a:spcBef>
              <a:spcAft>
                <a:spcPts val="0"/>
              </a:spcAft>
              <a:buClr>
                <a:srgbClr val="FFFFFF"/>
              </a:buClr>
              <a:buSzPts val="1800"/>
              <a:buFont typeface="Helvetica Neue"/>
              <a:buChar char="•"/>
            </a:pPr>
            <a:r>
              <a:rPr lang="en" sz="2400" kern="0">
                <a:solidFill>
                  <a:srgbClr val="FFFFFF"/>
                </a:solidFill>
                <a:latin typeface="Helvetica Neue"/>
                <a:ea typeface="Helvetica Neue"/>
                <a:cs typeface="Helvetica Neue"/>
                <a:sym typeface="Helvetica Neue"/>
              </a:rPr>
              <a:t>Depends on type of service, staff and setting</a:t>
            </a:r>
            <a:endParaRPr sz="1467" kern="0">
              <a:solidFill>
                <a:srgbClr val="000000"/>
              </a:solidFill>
              <a:latin typeface="Helvetica Neue"/>
              <a:ea typeface="Helvetica Neue"/>
              <a:cs typeface="Helvetica Neue"/>
              <a:sym typeface="Helvetica Neue"/>
            </a:endParaRPr>
          </a:p>
          <a:p>
            <a:pPr marL="287859" indent="-287859" defTabSz="1219170" eaLnBrk="1" fontAlgn="auto" hangingPunct="1">
              <a:spcBef>
                <a:spcPts val="0"/>
              </a:spcBef>
              <a:spcAft>
                <a:spcPts val="0"/>
              </a:spcAft>
              <a:buClr>
                <a:srgbClr val="FFFFFF"/>
              </a:buClr>
              <a:buSzPts val="1800"/>
              <a:buFont typeface="Helvetica Neue"/>
              <a:buChar char="•"/>
            </a:pPr>
            <a:r>
              <a:rPr lang="en" sz="2400" kern="0">
                <a:solidFill>
                  <a:srgbClr val="FFFFFF"/>
                </a:solidFill>
                <a:latin typeface="Helvetica Neue"/>
                <a:ea typeface="Helvetica Neue"/>
                <a:cs typeface="Helvetica Neue"/>
                <a:sym typeface="Helvetica Neue"/>
              </a:rPr>
              <a:t>Depends on need to integrate with existing workflows or technology.</a:t>
            </a:r>
            <a:endParaRPr sz="1467" kern="0">
              <a:solidFill>
                <a:srgbClr val="000000"/>
              </a:solidFill>
              <a:latin typeface="Helvetica Neue"/>
              <a:ea typeface="Helvetica Neue"/>
              <a:cs typeface="Helvetica Neue"/>
              <a:sym typeface="Helvetica Neue"/>
            </a:endParaRPr>
          </a:p>
          <a:p>
            <a:pPr defTabSz="1219170" eaLnBrk="1" fontAlgn="auto" hangingPunct="1">
              <a:spcBef>
                <a:spcPts val="0"/>
              </a:spcBef>
              <a:spcAft>
                <a:spcPts val="0"/>
              </a:spcAft>
              <a:buClr>
                <a:srgbClr val="FFFFFF"/>
              </a:buClr>
              <a:buSzPts val="1800"/>
            </a:pPr>
            <a:endParaRPr sz="2400" kern="0">
              <a:solidFill>
                <a:srgbClr val="FFFFFF"/>
              </a:solidFill>
              <a:latin typeface="Helvetica Neue"/>
              <a:ea typeface="Helvetica Neue"/>
              <a:cs typeface="Helvetica Neue"/>
              <a:sym typeface="Helvetica Neue"/>
            </a:endParaRPr>
          </a:p>
          <a:p>
            <a:pPr defTabSz="1219170" eaLnBrk="1" fontAlgn="auto" hangingPunct="1">
              <a:spcBef>
                <a:spcPts val="0"/>
              </a:spcBef>
              <a:spcAft>
                <a:spcPts val="0"/>
              </a:spcAft>
              <a:buClr>
                <a:srgbClr val="FFFFFF"/>
              </a:buClr>
              <a:buSzPts val="2000"/>
            </a:pPr>
            <a:r>
              <a:rPr lang="en" sz="2533" b="1" kern="0">
                <a:solidFill>
                  <a:srgbClr val="FFFFFF"/>
                </a:solidFill>
                <a:latin typeface="Helvetica Neue"/>
                <a:ea typeface="Helvetica Neue"/>
                <a:cs typeface="Helvetica Neue"/>
                <a:sym typeface="Helvetica Neue"/>
              </a:rPr>
              <a:t>CREATE PATIENT, PROVIDER AND STAFF WORKFLOWS FOR:</a:t>
            </a:r>
            <a:endParaRPr sz="1067" kern="0">
              <a:solidFill>
                <a:srgbClr val="000000"/>
              </a:solidFill>
              <a:latin typeface="Helvetica Neue"/>
              <a:ea typeface="Helvetica Neue"/>
              <a:cs typeface="Helvetica Neue"/>
              <a:sym typeface="Helvetica Neue"/>
            </a:endParaRPr>
          </a:p>
          <a:p>
            <a:pPr defTabSz="1219170" eaLnBrk="1" fontAlgn="auto" hangingPunct="1">
              <a:spcBef>
                <a:spcPts val="0"/>
              </a:spcBef>
              <a:spcAft>
                <a:spcPts val="0"/>
              </a:spcAft>
              <a:buClr>
                <a:srgbClr val="FFFFFF"/>
              </a:buClr>
              <a:buSzPts val="1800"/>
            </a:pPr>
            <a:r>
              <a:rPr lang="en" sz="2400" kern="0">
                <a:solidFill>
                  <a:srgbClr val="FFFFFF"/>
                </a:solidFill>
                <a:latin typeface="Helvetica Neue"/>
                <a:ea typeface="Helvetica Neue"/>
                <a:cs typeface="Helvetica Neue"/>
                <a:sym typeface="Helvetica Neue"/>
              </a:rPr>
              <a:t>Registration, Suitability Screening, Tech Check, Identity Verification, Informed Consent, Scheduling, Document Sharing, Payment, Sending and receiving orders if not using the same electronic medical record.</a:t>
            </a:r>
            <a:endParaRPr sz="1467" kern="0">
              <a:solidFill>
                <a:srgbClr val="000000"/>
              </a:solidFill>
              <a:latin typeface="Helvetica Neue"/>
              <a:ea typeface="Helvetica Neue"/>
              <a:cs typeface="Helvetica Neue"/>
              <a:sym typeface="Helvetica Neue"/>
            </a:endParaRPr>
          </a:p>
        </p:txBody>
      </p:sp>
      <p:sp>
        <p:nvSpPr>
          <p:cNvPr id="1475" name="Google Shape;1475;p238"/>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97A7"/>
                </a:solidFill>
                <a:latin typeface="Calibri"/>
                <a:ea typeface="Calibri"/>
                <a:cs typeface="Calibri"/>
                <a:sym typeface="Calibri"/>
                <a:hlinkClick r:id="rId4"/>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2037033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pic>
        <p:nvPicPr>
          <p:cNvPr id="1480" name="Google Shape;1480;p239"/>
          <p:cNvPicPr preferRelativeResize="0"/>
          <p:nvPr/>
        </p:nvPicPr>
        <p:blipFill rotWithShape="1">
          <a:blip r:embed="rId3">
            <a:alphaModFix/>
          </a:blip>
          <a:srcRect l="10506" t="8489" r="46309" b="19381"/>
          <a:stretch/>
        </p:blipFill>
        <p:spPr>
          <a:xfrm>
            <a:off x="1031368" y="1241534"/>
            <a:ext cx="5265001" cy="4903865"/>
          </a:xfrm>
          <a:prstGeom prst="rect">
            <a:avLst/>
          </a:prstGeom>
          <a:noFill/>
          <a:ln>
            <a:noFill/>
          </a:ln>
        </p:spPr>
      </p:pic>
      <p:pic>
        <p:nvPicPr>
          <p:cNvPr id="1481" name="Google Shape;1481;p239"/>
          <p:cNvPicPr preferRelativeResize="0"/>
          <p:nvPr/>
        </p:nvPicPr>
        <p:blipFill rotWithShape="1">
          <a:blip r:embed="rId4">
            <a:alphaModFix/>
          </a:blip>
          <a:srcRect l="-15417" t="-2382" r="33409" b="1849"/>
          <a:stretch/>
        </p:blipFill>
        <p:spPr>
          <a:xfrm rot="5400000">
            <a:off x="555918" y="-273147"/>
            <a:ext cx="6626135" cy="6210963"/>
          </a:xfrm>
          <a:prstGeom prst="rect">
            <a:avLst/>
          </a:prstGeom>
          <a:noFill/>
          <a:ln>
            <a:noFill/>
          </a:ln>
        </p:spPr>
      </p:pic>
      <p:pic>
        <p:nvPicPr>
          <p:cNvPr id="1482" name="Google Shape;1482;p239"/>
          <p:cNvPicPr preferRelativeResize="0"/>
          <p:nvPr/>
        </p:nvPicPr>
        <p:blipFill rotWithShape="1">
          <a:blip r:embed="rId5">
            <a:alphaModFix amt="70000"/>
          </a:blip>
          <a:srcRect t="-12600" b="10570"/>
          <a:stretch/>
        </p:blipFill>
        <p:spPr>
          <a:xfrm rot="-5400000" flipH="1">
            <a:off x="4680585" y="-930583"/>
            <a:ext cx="411367" cy="13740601"/>
          </a:xfrm>
          <a:prstGeom prst="rect">
            <a:avLst/>
          </a:prstGeom>
          <a:noFill/>
          <a:ln>
            <a:noFill/>
          </a:ln>
        </p:spPr>
      </p:pic>
      <p:sp>
        <p:nvSpPr>
          <p:cNvPr id="1483" name="Google Shape;1483;p239"/>
          <p:cNvSpPr txBox="1"/>
          <p:nvPr/>
        </p:nvSpPr>
        <p:spPr>
          <a:xfrm>
            <a:off x="1031367" y="473733"/>
            <a:ext cx="4540800" cy="646400"/>
          </a:xfrm>
          <a:prstGeom prst="rect">
            <a:avLst/>
          </a:prstGeom>
          <a:noFill/>
          <a:ln>
            <a:noFill/>
          </a:ln>
        </p:spPr>
        <p:txBody>
          <a:bodyPr spcFirstLastPara="1" wrap="square" lIns="91433" tIns="45700" rIns="91433" bIns="45700" anchor="t" anchorCtr="0">
            <a:noAutofit/>
          </a:bodyPr>
          <a:lstStyle/>
          <a:p>
            <a:pPr defTabSz="1219170" eaLnBrk="1" fontAlgn="auto" hangingPunct="1">
              <a:spcBef>
                <a:spcPts val="0"/>
              </a:spcBef>
              <a:spcAft>
                <a:spcPts val="0"/>
              </a:spcAft>
              <a:buClr>
                <a:srgbClr val="000000"/>
              </a:buClr>
            </a:pPr>
            <a:r>
              <a:rPr lang="en" sz="2800" b="1" kern="0">
                <a:solidFill>
                  <a:srgbClr val="FFFFFF"/>
                </a:solidFill>
                <a:latin typeface="Roboto"/>
                <a:ea typeface="Roboto"/>
                <a:cs typeface="Roboto"/>
                <a:sym typeface="Roboto"/>
              </a:rPr>
              <a:t>Automate Workflows</a:t>
            </a:r>
            <a:endParaRPr sz="2800" b="1" kern="0">
              <a:solidFill>
                <a:srgbClr val="FFFFFF"/>
              </a:solidFill>
              <a:latin typeface="Roboto"/>
              <a:ea typeface="Roboto"/>
              <a:cs typeface="Roboto"/>
              <a:sym typeface="Roboto"/>
            </a:endParaRPr>
          </a:p>
        </p:txBody>
      </p:sp>
      <p:sp>
        <p:nvSpPr>
          <p:cNvPr id="1484" name="Google Shape;1484;p239"/>
          <p:cNvSpPr txBox="1"/>
          <p:nvPr/>
        </p:nvSpPr>
        <p:spPr>
          <a:xfrm>
            <a:off x="6898967" y="765233"/>
            <a:ext cx="4750000" cy="5706400"/>
          </a:xfrm>
          <a:prstGeom prst="rect">
            <a:avLst/>
          </a:prstGeom>
          <a:noFill/>
          <a:ln>
            <a:noFill/>
          </a:ln>
        </p:spPr>
        <p:txBody>
          <a:bodyPr spcFirstLastPara="1" wrap="square" lIns="43667" tIns="43667" rIns="43667" bIns="43667" anchor="ctr" anchorCtr="0">
            <a:noAutofit/>
          </a:bodyPr>
          <a:lstStyle/>
          <a:p>
            <a:pPr defTabSz="1219170" eaLnBrk="1" fontAlgn="auto" hangingPunct="1">
              <a:lnSpc>
                <a:spcPct val="115000"/>
              </a:lnSpc>
              <a:spcBef>
                <a:spcPts val="0"/>
              </a:spcBef>
              <a:spcAft>
                <a:spcPts val="0"/>
              </a:spcAft>
              <a:buClr>
                <a:srgbClr val="000000"/>
              </a:buClr>
            </a:pPr>
            <a:r>
              <a:rPr lang="en" sz="2000" b="1" kern="0">
                <a:solidFill>
                  <a:srgbClr val="FFFFFF"/>
                </a:solidFill>
                <a:latin typeface="Roboto"/>
                <a:ea typeface="Roboto"/>
                <a:cs typeface="Roboto"/>
                <a:sym typeface="Roboto"/>
              </a:rPr>
              <a:t>Simple, Automated, Video</a:t>
            </a:r>
            <a:br>
              <a:rPr lang="en" sz="2000" b="1" kern="0">
                <a:solidFill>
                  <a:srgbClr val="FFFFFF"/>
                </a:solidFill>
                <a:latin typeface="Roboto"/>
                <a:ea typeface="Roboto"/>
                <a:cs typeface="Roboto"/>
                <a:sym typeface="Roboto"/>
              </a:rPr>
            </a:br>
            <a:endParaRPr sz="2000" b="1" kern="0">
              <a:solidFill>
                <a:srgbClr val="FFFFFF"/>
              </a:solidFill>
              <a:latin typeface="Roboto"/>
              <a:ea typeface="Roboto"/>
              <a:cs typeface="Roboto"/>
              <a:sym typeface="Roboto"/>
            </a:endParaRPr>
          </a:p>
          <a:p>
            <a:pPr marL="365751" indent="-154089" defTabSz="1219170" eaLnBrk="1" fontAlgn="auto" hangingPunct="1">
              <a:lnSpc>
                <a:spcPct val="115000"/>
              </a:lnSpc>
              <a:spcBef>
                <a:spcPts val="0"/>
              </a:spcBef>
              <a:spcAft>
                <a:spcPts val="0"/>
              </a:spcAft>
              <a:buClr>
                <a:srgbClr val="FFFFFF"/>
              </a:buClr>
              <a:buSzPts val="1100"/>
              <a:buFont typeface="Roboto"/>
              <a:buChar char="●"/>
            </a:pPr>
            <a:r>
              <a:rPr lang="en" sz="1467" kern="0">
                <a:solidFill>
                  <a:srgbClr val="FFFFFF"/>
                </a:solidFill>
                <a:latin typeface="Roboto"/>
                <a:ea typeface="Roboto"/>
                <a:cs typeface="Roboto"/>
                <a:sym typeface="Roboto"/>
              </a:rPr>
              <a:t>HIPAA-compliant encrypted video meetings</a:t>
            </a:r>
            <a:endParaRPr sz="1467" kern="0">
              <a:solidFill>
                <a:srgbClr val="FFFFFF"/>
              </a:solidFill>
              <a:latin typeface="Roboto"/>
              <a:ea typeface="Roboto"/>
              <a:cs typeface="Roboto"/>
              <a:sym typeface="Roboto"/>
            </a:endParaRPr>
          </a:p>
          <a:p>
            <a:pPr marL="365751" indent="-154089" defTabSz="1219170" eaLnBrk="1" fontAlgn="auto" hangingPunct="1">
              <a:lnSpc>
                <a:spcPct val="115000"/>
              </a:lnSpc>
              <a:spcBef>
                <a:spcPts val="0"/>
              </a:spcBef>
              <a:spcAft>
                <a:spcPts val="0"/>
              </a:spcAft>
              <a:buClr>
                <a:srgbClr val="FFFFFF"/>
              </a:buClr>
              <a:buSzPts val="1100"/>
              <a:buFont typeface="Roboto"/>
              <a:buChar char="●"/>
            </a:pPr>
            <a:r>
              <a:rPr lang="en" sz="1467" kern="0">
                <a:solidFill>
                  <a:srgbClr val="FFFFFF"/>
                </a:solidFill>
                <a:latin typeface="Roboto"/>
                <a:ea typeface="Roboto"/>
                <a:cs typeface="Roboto"/>
                <a:sym typeface="Roboto"/>
              </a:rPr>
              <a:t>Schedule  video appointments from calendar</a:t>
            </a:r>
            <a:endParaRPr sz="1467" kern="0">
              <a:solidFill>
                <a:srgbClr val="FFFFFF"/>
              </a:solidFill>
              <a:latin typeface="Roboto"/>
              <a:ea typeface="Roboto"/>
              <a:cs typeface="Roboto"/>
              <a:sym typeface="Roboto"/>
            </a:endParaRPr>
          </a:p>
          <a:p>
            <a:pPr marL="365751" indent="-154089" defTabSz="1219170" eaLnBrk="1" fontAlgn="auto" hangingPunct="1">
              <a:lnSpc>
                <a:spcPct val="115000"/>
              </a:lnSpc>
              <a:spcBef>
                <a:spcPts val="0"/>
              </a:spcBef>
              <a:spcAft>
                <a:spcPts val="0"/>
              </a:spcAft>
              <a:buClr>
                <a:srgbClr val="FFFFFF"/>
              </a:buClr>
              <a:buSzPts val="1100"/>
              <a:buFont typeface="Roboto"/>
              <a:buChar char="●"/>
            </a:pPr>
            <a:r>
              <a:rPr lang="en" sz="1467" kern="0">
                <a:solidFill>
                  <a:srgbClr val="FFFFFF"/>
                </a:solidFill>
                <a:latin typeface="Roboto"/>
                <a:ea typeface="Roboto"/>
                <a:cs typeface="Roboto"/>
                <a:sym typeface="Roboto"/>
              </a:rPr>
              <a:t>Instant meeting option available</a:t>
            </a:r>
            <a:endParaRPr sz="1467" kern="0">
              <a:solidFill>
                <a:srgbClr val="FFFFFF"/>
              </a:solidFill>
              <a:latin typeface="Roboto"/>
              <a:ea typeface="Roboto"/>
              <a:cs typeface="Roboto"/>
              <a:sym typeface="Roboto"/>
            </a:endParaRPr>
          </a:p>
          <a:p>
            <a:pPr marL="365751" indent="-154089" defTabSz="1219170" eaLnBrk="1" fontAlgn="auto" hangingPunct="1">
              <a:lnSpc>
                <a:spcPct val="115000"/>
              </a:lnSpc>
              <a:spcBef>
                <a:spcPts val="0"/>
              </a:spcBef>
              <a:spcAft>
                <a:spcPts val="0"/>
              </a:spcAft>
              <a:buClr>
                <a:srgbClr val="FFFFFF"/>
              </a:buClr>
              <a:buSzPts val="1100"/>
              <a:buFont typeface="Roboto"/>
              <a:buChar char="●"/>
            </a:pPr>
            <a:r>
              <a:rPr lang="en" sz="1467" kern="0">
                <a:solidFill>
                  <a:srgbClr val="FFFFFF"/>
                </a:solidFill>
                <a:latin typeface="Roboto"/>
                <a:ea typeface="Roboto"/>
                <a:cs typeface="Roboto"/>
                <a:sym typeface="Roboto"/>
              </a:rPr>
              <a:t>Appointments automatically generate video links for all invited to the meeting</a:t>
            </a:r>
            <a:endParaRPr sz="1467" kern="0">
              <a:solidFill>
                <a:srgbClr val="FFFFFF"/>
              </a:solidFill>
              <a:latin typeface="Roboto"/>
              <a:ea typeface="Roboto"/>
              <a:cs typeface="Roboto"/>
              <a:sym typeface="Roboto"/>
            </a:endParaRPr>
          </a:p>
          <a:p>
            <a:pPr marL="365751" indent="-154089" defTabSz="1219170" eaLnBrk="1" fontAlgn="auto" hangingPunct="1">
              <a:lnSpc>
                <a:spcPct val="115000"/>
              </a:lnSpc>
              <a:spcBef>
                <a:spcPts val="0"/>
              </a:spcBef>
              <a:spcAft>
                <a:spcPts val="0"/>
              </a:spcAft>
              <a:buClr>
                <a:srgbClr val="FFFFFF"/>
              </a:buClr>
              <a:buSzPts val="1100"/>
              <a:buFont typeface="Roboto"/>
              <a:buChar char="●"/>
            </a:pPr>
            <a:r>
              <a:rPr lang="en" sz="1467" kern="0">
                <a:solidFill>
                  <a:srgbClr val="FFFFFF"/>
                </a:solidFill>
                <a:latin typeface="Roboto"/>
                <a:ea typeface="Roboto"/>
                <a:cs typeface="Roboto"/>
                <a:sym typeface="Roboto"/>
              </a:rPr>
              <a:t>Link to the meeting is on calendars and dashboards</a:t>
            </a:r>
            <a:endParaRPr sz="1467" kern="0">
              <a:solidFill>
                <a:srgbClr val="FFFFFF"/>
              </a:solidFill>
              <a:latin typeface="Roboto"/>
              <a:ea typeface="Roboto"/>
              <a:cs typeface="Roboto"/>
              <a:sym typeface="Roboto"/>
            </a:endParaRPr>
          </a:p>
          <a:p>
            <a:pPr marL="316983" indent="-105321" defTabSz="1219170" eaLnBrk="1" fontAlgn="auto" hangingPunct="1">
              <a:lnSpc>
                <a:spcPct val="115000"/>
              </a:lnSpc>
              <a:spcBef>
                <a:spcPts val="0"/>
              </a:spcBef>
              <a:spcAft>
                <a:spcPts val="0"/>
              </a:spcAft>
              <a:buClr>
                <a:srgbClr val="FFFFFF"/>
              </a:buClr>
              <a:buSzPts val="1100"/>
              <a:buFont typeface="Roboto"/>
              <a:buChar char="●"/>
            </a:pPr>
            <a:r>
              <a:rPr lang="en" sz="1467" kern="0">
                <a:solidFill>
                  <a:srgbClr val="FFFFFF"/>
                </a:solidFill>
                <a:latin typeface="Roboto"/>
                <a:ea typeface="Roboto"/>
                <a:cs typeface="Roboto"/>
                <a:sym typeface="Roboto"/>
              </a:rPr>
              <a:t> Calendar sync</a:t>
            </a:r>
            <a:endParaRPr sz="1467" kern="0">
              <a:solidFill>
                <a:srgbClr val="FFFFFF"/>
              </a:solidFill>
              <a:latin typeface="Roboto"/>
              <a:ea typeface="Roboto"/>
              <a:cs typeface="Roboto"/>
              <a:sym typeface="Roboto"/>
            </a:endParaRPr>
          </a:p>
          <a:p>
            <a:pPr marL="316983" indent="-105321" defTabSz="1219170" eaLnBrk="1" fontAlgn="auto" hangingPunct="1">
              <a:lnSpc>
                <a:spcPct val="115000"/>
              </a:lnSpc>
              <a:spcBef>
                <a:spcPts val="0"/>
              </a:spcBef>
              <a:spcAft>
                <a:spcPts val="0"/>
              </a:spcAft>
              <a:buClr>
                <a:srgbClr val="FFFFFF"/>
              </a:buClr>
              <a:buSzPts val="1100"/>
              <a:buFont typeface="Roboto"/>
              <a:buChar char="●"/>
            </a:pPr>
            <a:r>
              <a:rPr lang="en" sz="1467" kern="0">
                <a:solidFill>
                  <a:srgbClr val="FFFFFF"/>
                </a:solidFill>
                <a:latin typeface="Roboto"/>
                <a:ea typeface="Roboto"/>
                <a:cs typeface="Roboto"/>
                <a:sym typeface="Roboto"/>
              </a:rPr>
              <a:t> SMS meeting reminders</a:t>
            </a:r>
            <a:endParaRPr sz="1467" kern="0">
              <a:solidFill>
                <a:srgbClr val="FFFFFF"/>
              </a:solidFill>
              <a:latin typeface="Roboto"/>
              <a:ea typeface="Roboto"/>
              <a:cs typeface="Roboto"/>
              <a:sym typeface="Roboto"/>
            </a:endParaRPr>
          </a:p>
          <a:p>
            <a:pPr marL="365751" indent="-154089" defTabSz="1219170" eaLnBrk="1" fontAlgn="auto" hangingPunct="1">
              <a:lnSpc>
                <a:spcPct val="115000"/>
              </a:lnSpc>
              <a:spcBef>
                <a:spcPts val="0"/>
              </a:spcBef>
              <a:spcAft>
                <a:spcPts val="0"/>
              </a:spcAft>
              <a:buClr>
                <a:srgbClr val="FFFFFF"/>
              </a:buClr>
              <a:buSzPts val="1100"/>
              <a:buFont typeface="Roboto"/>
              <a:buChar char="●"/>
            </a:pPr>
            <a:r>
              <a:rPr lang="en" sz="1467" kern="0">
                <a:solidFill>
                  <a:srgbClr val="FFFFFF"/>
                </a:solidFill>
                <a:latin typeface="Roboto"/>
                <a:ea typeface="Roboto"/>
                <a:cs typeface="Roboto"/>
                <a:sym typeface="Roboto"/>
              </a:rPr>
              <a:t>Screen sharing and many additional user controls</a:t>
            </a:r>
            <a:endParaRPr sz="1467" kern="0">
              <a:solidFill>
                <a:srgbClr val="FFFFFF"/>
              </a:solidFill>
              <a:latin typeface="Roboto"/>
              <a:ea typeface="Roboto"/>
              <a:cs typeface="Roboto"/>
              <a:sym typeface="Roboto"/>
            </a:endParaRPr>
          </a:p>
          <a:p>
            <a:pPr marL="365751" indent="-154089" defTabSz="1219170" eaLnBrk="1" fontAlgn="auto" hangingPunct="1">
              <a:lnSpc>
                <a:spcPct val="115000"/>
              </a:lnSpc>
              <a:spcBef>
                <a:spcPts val="0"/>
              </a:spcBef>
              <a:spcAft>
                <a:spcPts val="0"/>
              </a:spcAft>
              <a:buClr>
                <a:srgbClr val="FFFFFF"/>
              </a:buClr>
              <a:buSzPts val="1100"/>
              <a:buFont typeface="Roboto"/>
              <a:buChar char="●"/>
            </a:pPr>
            <a:r>
              <a:rPr lang="en" sz="1467" kern="0">
                <a:solidFill>
                  <a:srgbClr val="FFFFFF"/>
                </a:solidFill>
                <a:latin typeface="Roboto"/>
                <a:ea typeface="Roboto"/>
                <a:cs typeface="Roboto"/>
                <a:sym typeface="Roboto"/>
              </a:rPr>
              <a:t>Staff users can add or remove participants at any time without disrupting video links</a:t>
            </a:r>
            <a:endParaRPr sz="1467" kern="0">
              <a:solidFill>
                <a:srgbClr val="FFFFFF"/>
              </a:solidFill>
              <a:latin typeface="Roboto"/>
              <a:ea typeface="Roboto"/>
              <a:cs typeface="Roboto"/>
              <a:sym typeface="Roboto"/>
            </a:endParaRPr>
          </a:p>
          <a:p>
            <a:pPr marL="365751" indent="-154089" defTabSz="1219170" eaLnBrk="1" fontAlgn="auto" hangingPunct="1">
              <a:lnSpc>
                <a:spcPct val="115000"/>
              </a:lnSpc>
              <a:spcBef>
                <a:spcPts val="0"/>
              </a:spcBef>
              <a:spcAft>
                <a:spcPts val="0"/>
              </a:spcAft>
              <a:buClr>
                <a:srgbClr val="FFFFFF"/>
              </a:buClr>
              <a:buSzPts val="1100"/>
              <a:buFont typeface="Roboto"/>
              <a:buChar char="●"/>
            </a:pPr>
            <a:r>
              <a:rPr lang="en" sz="1467" kern="0">
                <a:solidFill>
                  <a:srgbClr val="FFFFFF"/>
                </a:solidFill>
                <a:latin typeface="Roboto"/>
                <a:ea typeface="Roboto"/>
                <a:cs typeface="Roboto"/>
                <a:sym typeface="Roboto"/>
              </a:rPr>
              <a:t>Prompts to self-test microphone and video prior to meeting</a:t>
            </a:r>
            <a:endParaRPr sz="1467" kern="0">
              <a:solidFill>
                <a:srgbClr val="FFFFFF"/>
              </a:solidFill>
              <a:latin typeface="Roboto"/>
              <a:ea typeface="Roboto"/>
              <a:cs typeface="Roboto"/>
              <a:sym typeface="Roboto"/>
            </a:endParaRPr>
          </a:p>
        </p:txBody>
      </p:sp>
      <p:pic>
        <p:nvPicPr>
          <p:cNvPr id="1485" name="Google Shape;1485;p239"/>
          <p:cNvPicPr preferRelativeResize="0"/>
          <p:nvPr/>
        </p:nvPicPr>
        <p:blipFill>
          <a:blip r:embed="rId6">
            <a:alphaModFix/>
          </a:blip>
          <a:stretch>
            <a:fillRect/>
          </a:stretch>
        </p:blipFill>
        <p:spPr>
          <a:xfrm>
            <a:off x="3830833" y="3266449"/>
            <a:ext cx="3068136" cy="1981832"/>
          </a:xfrm>
          <a:prstGeom prst="rect">
            <a:avLst/>
          </a:prstGeom>
          <a:noFill/>
          <a:ln>
            <a:noFill/>
          </a:ln>
          <a:effectLst>
            <a:outerShdw blurRad="571500" dist="19050" dir="14280000" algn="bl" rotWithShape="0">
              <a:srgbClr val="000000">
                <a:alpha val="50000"/>
              </a:srgbClr>
            </a:outerShdw>
          </a:effectLst>
        </p:spPr>
      </p:pic>
      <p:cxnSp>
        <p:nvCxnSpPr>
          <p:cNvPr id="1486" name="Google Shape;1486;p239"/>
          <p:cNvCxnSpPr/>
          <p:nvPr/>
        </p:nvCxnSpPr>
        <p:spPr>
          <a:xfrm>
            <a:off x="2786033" y="2845000"/>
            <a:ext cx="1441200" cy="1086400"/>
          </a:xfrm>
          <a:prstGeom prst="curvedConnector3">
            <a:avLst>
              <a:gd name="adj1" fmla="val 50000"/>
            </a:avLst>
          </a:prstGeom>
          <a:noFill/>
          <a:ln w="9525" cap="flat" cmpd="sng">
            <a:solidFill>
              <a:srgbClr val="008ADB"/>
            </a:solidFill>
            <a:prstDash val="solid"/>
            <a:round/>
            <a:headEnd type="oval" w="med" len="med"/>
            <a:tailEnd type="oval" w="med" len="med"/>
          </a:ln>
        </p:spPr>
      </p:cxnSp>
      <p:sp>
        <p:nvSpPr>
          <p:cNvPr id="1487" name="Google Shape;1487;p239"/>
          <p:cNvSpPr txBox="1"/>
          <p:nvPr/>
        </p:nvSpPr>
        <p:spPr>
          <a:xfrm>
            <a:off x="4623800" y="6266800"/>
            <a:ext cx="2944400" cy="591200"/>
          </a:xfrm>
          <a:prstGeom prst="rect">
            <a:avLst/>
          </a:prstGeom>
          <a:noFill/>
          <a:ln>
            <a:noFill/>
          </a:ln>
        </p:spPr>
        <p:txBody>
          <a:bodyPr spcFirstLastPara="1" wrap="square" lIns="121900" tIns="121900" rIns="121900" bIns="121900" anchor="t" anchorCtr="0">
            <a:noAutofit/>
          </a:bodyPr>
          <a:lstStyle/>
          <a:p>
            <a:pPr defTabSz="1219170" eaLnBrk="1" fontAlgn="auto" hangingPunct="1">
              <a:spcBef>
                <a:spcPts val="0"/>
              </a:spcBef>
              <a:spcAft>
                <a:spcPts val="0"/>
              </a:spcAft>
              <a:buClr>
                <a:srgbClr val="000000"/>
              </a:buClr>
            </a:pPr>
            <a:endParaRPr sz="1467" kern="0">
              <a:solidFill>
                <a:srgbClr val="008ADB"/>
              </a:solidFill>
              <a:latin typeface="Roboto"/>
              <a:ea typeface="Roboto"/>
              <a:cs typeface="Roboto"/>
              <a:sym typeface="Roboto"/>
            </a:endParaRPr>
          </a:p>
        </p:txBody>
      </p:sp>
      <p:grpSp>
        <p:nvGrpSpPr>
          <p:cNvPr id="1488" name="Google Shape;1488;p239"/>
          <p:cNvGrpSpPr/>
          <p:nvPr/>
        </p:nvGrpSpPr>
        <p:grpSpPr>
          <a:xfrm>
            <a:off x="8163667" y="556767"/>
            <a:ext cx="1526000" cy="917200"/>
            <a:chOff x="6122750" y="417575"/>
            <a:chExt cx="1144500" cy="687900"/>
          </a:xfrm>
        </p:grpSpPr>
        <p:sp>
          <p:nvSpPr>
            <p:cNvPr id="1489" name="Google Shape;1489;p239"/>
            <p:cNvSpPr/>
            <p:nvPr/>
          </p:nvSpPr>
          <p:spPr>
            <a:xfrm>
              <a:off x="6122750" y="417575"/>
              <a:ext cx="1144500" cy="687900"/>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pic>
          <p:nvPicPr>
            <p:cNvPr id="1490" name="Google Shape;1490;p239"/>
            <p:cNvPicPr preferRelativeResize="0"/>
            <p:nvPr/>
          </p:nvPicPr>
          <p:blipFill>
            <a:blip r:embed="rId7">
              <a:alphaModFix/>
            </a:blip>
            <a:stretch>
              <a:fillRect/>
            </a:stretch>
          </p:blipFill>
          <p:spPr>
            <a:xfrm>
              <a:off x="6145329" y="450413"/>
              <a:ext cx="1099325" cy="622225"/>
            </a:xfrm>
            <a:prstGeom prst="rect">
              <a:avLst/>
            </a:prstGeom>
            <a:noFill/>
            <a:ln>
              <a:noFill/>
            </a:ln>
          </p:spPr>
        </p:pic>
      </p:grpSp>
      <p:sp>
        <p:nvSpPr>
          <p:cNvPr id="1491" name="Google Shape;1491;p239"/>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8"/>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4216449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5"/>
        <p:cNvGrpSpPr/>
        <p:nvPr/>
      </p:nvGrpSpPr>
      <p:grpSpPr>
        <a:xfrm>
          <a:off x="0" y="0"/>
          <a:ext cx="0" cy="0"/>
          <a:chOff x="0" y="0"/>
          <a:chExt cx="0" cy="0"/>
        </a:xfrm>
      </p:grpSpPr>
      <p:pic>
        <p:nvPicPr>
          <p:cNvPr id="1496" name="Google Shape;1496;p240"/>
          <p:cNvPicPr preferRelativeResize="0"/>
          <p:nvPr/>
        </p:nvPicPr>
        <p:blipFill rotWithShape="1">
          <a:blip r:embed="rId4">
            <a:alphaModFix/>
          </a:blip>
          <a:srcRect l="4902" t="11296" r="1534" b="11643"/>
          <a:stretch/>
        </p:blipFill>
        <p:spPr>
          <a:xfrm>
            <a:off x="5424405" y="2252859"/>
            <a:ext cx="6079600" cy="3001200"/>
          </a:xfrm>
          <a:prstGeom prst="roundRect">
            <a:avLst>
              <a:gd name="adj" fmla="val 16667"/>
            </a:avLst>
          </a:prstGeom>
          <a:noFill/>
          <a:ln>
            <a:noFill/>
          </a:ln>
          <a:effectLst>
            <a:outerShdw blurRad="57150" dist="19050" dir="5400000" algn="bl" rotWithShape="0">
              <a:srgbClr val="000000">
                <a:alpha val="49800"/>
              </a:srgbClr>
            </a:outerShdw>
            <a:reflection stA="86000" endPos="17000" dist="38100" dir="5400000" fadeDir="5400012" sy="-100000" algn="bl" rotWithShape="0"/>
          </a:effectLst>
        </p:spPr>
      </p:pic>
      <p:sp>
        <p:nvSpPr>
          <p:cNvPr id="1497" name="Google Shape;1497;p240"/>
          <p:cNvSpPr txBox="1"/>
          <p:nvPr/>
        </p:nvSpPr>
        <p:spPr>
          <a:xfrm>
            <a:off x="943175" y="3594375"/>
            <a:ext cx="2132800" cy="518800"/>
          </a:xfrm>
          <a:prstGeom prst="rect">
            <a:avLst/>
          </a:prstGeom>
          <a:noFill/>
          <a:ln>
            <a:noFill/>
          </a:ln>
        </p:spPr>
        <p:txBody>
          <a:bodyPr spcFirstLastPara="1" wrap="square" lIns="91433" tIns="91433" rIns="91433" bIns="91433" anchor="t" anchorCtr="0">
            <a:noAutofit/>
          </a:bodyPr>
          <a:lstStyle/>
          <a:p>
            <a:pPr defTabSz="1219170" eaLnBrk="1" fontAlgn="auto" hangingPunct="1">
              <a:spcBef>
                <a:spcPts val="0"/>
              </a:spcBef>
              <a:spcAft>
                <a:spcPts val="0"/>
              </a:spcAft>
              <a:buClr>
                <a:srgbClr val="000000"/>
              </a:buClr>
              <a:buSzPts val="1300"/>
            </a:pPr>
            <a:endParaRPr sz="1733" b="1" kern="0">
              <a:solidFill>
                <a:srgbClr val="FFFFFF"/>
              </a:solidFill>
              <a:latin typeface="Calibri"/>
              <a:ea typeface="Calibri"/>
              <a:cs typeface="Calibri"/>
              <a:sym typeface="Calibri"/>
            </a:endParaRPr>
          </a:p>
        </p:txBody>
      </p:sp>
      <p:sp>
        <p:nvSpPr>
          <p:cNvPr id="1498" name="Google Shape;1498;p240"/>
          <p:cNvSpPr txBox="1"/>
          <p:nvPr/>
        </p:nvSpPr>
        <p:spPr>
          <a:xfrm>
            <a:off x="568000" y="700925"/>
            <a:ext cx="10936000" cy="518800"/>
          </a:xfrm>
          <a:prstGeom prst="rect">
            <a:avLst/>
          </a:prstGeom>
          <a:noFill/>
          <a:ln>
            <a:noFill/>
          </a:ln>
        </p:spPr>
        <p:txBody>
          <a:bodyPr spcFirstLastPara="1" wrap="square" lIns="91433" tIns="91433" rIns="91433" bIns="91433" anchor="t" anchorCtr="0">
            <a:noAutofit/>
          </a:bodyPr>
          <a:lstStyle/>
          <a:p>
            <a:pPr algn="ctr" defTabSz="1219170" eaLnBrk="1" fontAlgn="auto" hangingPunct="1">
              <a:spcBef>
                <a:spcPts val="0"/>
              </a:spcBef>
              <a:spcAft>
                <a:spcPts val="0"/>
              </a:spcAft>
              <a:buClr>
                <a:srgbClr val="000000"/>
              </a:buClr>
              <a:buSzPts val="2300"/>
            </a:pPr>
            <a:r>
              <a:rPr lang="en" sz="2933" b="1" kern="0">
                <a:solidFill>
                  <a:srgbClr val="FFFFFF"/>
                </a:solidFill>
                <a:latin typeface="Helvetica Neue"/>
                <a:ea typeface="Helvetica Neue"/>
                <a:cs typeface="Helvetica Neue"/>
                <a:sym typeface="Helvetica Neue"/>
              </a:rPr>
              <a:t>PATIENT ASSESSMENT APPS - Not typically in App Stores</a:t>
            </a:r>
            <a:endParaRPr sz="2933" b="1" kern="0">
              <a:solidFill>
                <a:srgbClr val="FFFFFF"/>
              </a:solidFill>
              <a:latin typeface="Helvetica Neue"/>
              <a:ea typeface="Helvetica Neue"/>
              <a:cs typeface="Helvetica Neue"/>
              <a:sym typeface="Helvetica Neue"/>
            </a:endParaRPr>
          </a:p>
        </p:txBody>
      </p:sp>
      <p:sp>
        <p:nvSpPr>
          <p:cNvPr id="1499" name="Google Shape;1499;p240"/>
          <p:cNvSpPr txBox="1"/>
          <p:nvPr/>
        </p:nvSpPr>
        <p:spPr>
          <a:xfrm>
            <a:off x="943175" y="1379349"/>
            <a:ext cx="3954400" cy="4850800"/>
          </a:xfrm>
          <a:prstGeom prst="rect">
            <a:avLst/>
          </a:prstGeom>
          <a:noFill/>
          <a:ln>
            <a:noFill/>
          </a:ln>
        </p:spPr>
        <p:txBody>
          <a:bodyPr spcFirstLastPara="1" wrap="square" lIns="91433" tIns="91433" rIns="91433" bIns="91433" anchor="t" anchorCtr="0">
            <a:noAutofit/>
          </a:bodyPr>
          <a:lstStyle/>
          <a:p>
            <a:pPr defTabSz="1219170" eaLnBrk="1" fontAlgn="auto" hangingPunct="1">
              <a:spcBef>
                <a:spcPts val="0"/>
              </a:spcBef>
              <a:spcAft>
                <a:spcPts val="0"/>
              </a:spcAft>
              <a:buClr>
                <a:srgbClr val="000000"/>
              </a:buClr>
              <a:buSzPts val="1900"/>
            </a:pPr>
            <a:r>
              <a:rPr lang="en" sz="2533" b="1" kern="0">
                <a:solidFill>
                  <a:srgbClr val="FFFFFF"/>
                </a:solidFill>
                <a:latin typeface="Helvetica Neue"/>
                <a:ea typeface="Helvetica Neue"/>
                <a:cs typeface="Helvetica Neue"/>
                <a:sym typeface="Helvetica Neue"/>
              </a:rPr>
              <a:t>WHAT’S POSSIBLE?</a:t>
            </a:r>
            <a:endParaRPr sz="2533" b="1" kern="0">
              <a:solidFill>
                <a:srgbClr val="FFFFFF"/>
              </a:solidFill>
              <a:latin typeface="Helvetica Neue"/>
              <a:ea typeface="Helvetica Neue"/>
              <a:cs typeface="Helvetica Neue"/>
              <a:sym typeface="Helvetica Neue"/>
            </a:endParaRPr>
          </a:p>
          <a:p>
            <a:pPr indent="457189" defTabSz="1219170" eaLnBrk="1" fontAlgn="auto" hangingPunct="1">
              <a:spcBef>
                <a:spcPts val="0"/>
              </a:spcBef>
              <a:spcAft>
                <a:spcPts val="0"/>
              </a:spcAft>
              <a:buClr>
                <a:srgbClr val="000000"/>
              </a:buClr>
              <a:buSzPts val="1700"/>
            </a:pPr>
            <a:endParaRPr sz="2267" b="1" kern="0">
              <a:solidFill>
                <a:srgbClr val="FFFFFF"/>
              </a:solidFill>
              <a:latin typeface="Helvetica Neue"/>
              <a:ea typeface="Helvetica Neue"/>
              <a:cs typeface="Helvetica Neue"/>
              <a:sym typeface="Helvetica Neue"/>
            </a:endParaRPr>
          </a:p>
          <a:p>
            <a:pPr marL="457189" indent="-364058" defTabSz="1219170" eaLnBrk="1" fontAlgn="auto" hangingPunct="1">
              <a:spcBef>
                <a:spcPts val="0"/>
              </a:spcBef>
              <a:spcAft>
                <a:spcPts val="0"/>
              </a:spcAft>
              <a:buClr>
                <a:srgbClr val="FFFFFF"/>
              </a:buClr>
              <a:buSzPts val="1700"/>
              <a:buFont typeface="Helvetica Neue"/>
              <a:buChar char="●"/>
            </a:pPr>
            <a:r>
              <a:rPr lang="en" sz="2267" kern="0">
                <a:solidFill>
                  <a:srgbClr val="FFFFFF"/>
                </a:solidFill>
                <a:latin typeface="Helvetica Neue"/>
                <a:ea typeface="Helvetica Neue"/>
                <a:cs typeface="Helvetica Neue"/>
                <a:sym typeface="Helvetica Neue"/>
              </a:rPr>
              <a:t>Any Assessment</a:t>
            </a:r>
            <a:endParaRPr sz="2267" kern="0">
              <a:solidFill>
                <a:srgbClr val="FFFFFF"/>
              </a:solidFill>
              <a:latin typeface="Helvetica Neue"/>
              <a:ea typeface="Helvetica Neue"/>
              <a:cs typeface="Helvetica Neue"/>
              <a:sym typeface="Helvetica Neue"/>
            </a:endParaRPr>
          </a:p>
          <a:p>
            <a:pPr marL="457189" indent="-364058" defTabSz="1219170" eaLnBrk="1" fontAlgn="auto" hangingPunct="1">
              <a:spcBef>
                <a:spcPts val="0"/>
              </a:spcBef>
              <a:spcAft>
                <a:spcPts val="0"/>
              </a:spcAft>
              <a:buClr>
                <a:srgbClr val="FFFFFF"/>
              </a:buClr>
              <a:buSzPts val="1700"/>
              <a:buFont typeface="Helvetica Neue"/>
              <a:buChar char="●"/>
            </a:pPr>
            <a:r>
              <a:rPr lang="en" sz="2267" kern="0">
                <a:solidFill>
                  <a:srgbClr val="FFFFFF"/>
                </a:solidFill>
                <a:latin typeface="Helvetica Neue"/>
                <a:ea typeface="Helvetica Neue"/>
                <a:cs typeface="Helvetica Neue"/>
                <a:sym typeface="Helvetica Neue"/>
              </a:rPr>
              <a:t>Automated</a:t>
            </a:r>
            <a:endParaRPr sz="2267" kern="0">
              <a:solidFill>
                <a:srgbClr val="FFFFFF"/>
              </a:solidFill>
              <a:latin typeface="Helvetica Neue"/>
              <a:ea typeface="Helvetica Neue"/>
              <a:cs typeface="Helvetica Neue"/>
              <a:sym typeface="Helvetica Neue"/>
            </a:endParaRPr>
          </a:p>
          <a:p>
            <a:pPr marL="457189" indent="-364058" defTabSz="1219170" eaLnBrk="1" fontAlgn="auto" hangingPunct="1">
              <a:spcBef>
                <a:spcPts val="0"/>
              </a:spcBef>
              <a:spcAft>
                <a:spcPts val="0"/>
              </a:spcAft>
              <a:buClr>
                <a:srgbClr val="FFFFFF"/>
              </a:buClr>
              <a:buSzPts val="1700"/>
              <a:buFont typeface="Helvetica Neue"/>
              <a:buChar char="●"/>
            </a:pPr>
            <a:r>
              <a:rPr lang="en" sz="2267" kern="0">
                <a:solidFill>
                  <a:srgbClr val="FFFFFF"/>
                </a:solidFill>
                <a:latin typeface="Helvetica Neue"/>
                <a:ea typeface="Helvetica Neue"/>
                <a:cs typeface="Helvetica Neue"/>
                <a:sym typeface="Helvetica Neue"/>
              </a:rPr>
              <a:t>Results Reported</a:t>
            </a:r>
            <a:endParaRPr sz="2267" kern="0">
              <a:solidFill>
                <a:srgbClr val="FFFFFF"/>
              </a:solidFill>
              <a:latin typeface="Helvetica Neue"/>
              <a:ea typeface="Helvetica Neue"/>
              <a:cs typeface="Helvetica Neue"/>
              <a:sym typeface="Helvetica Neue"/>
            </a:endParaRPr>
          </a:p>
          <a:p>
            <a:pPr marL="457189" indent="-364058" defTabSz="1219170" eaLnBrk="1" fontAlgn="auto" hangingPunct="1">
              <a:spcBef>
                <a:spcPts val="0"/>
              </a:spcBef>
              <a:spcAft>
                <a:spcPts val="0"/>
              </a:spcAft>
              <a:buClr>
                <a:srgbClr val="FFFFFF"/>
              </a:buClr>
              <a:buSzPts val="1700"/>
              <a:buFont typeface="Helvetica Neue"/>
              <a:buChar char="●"/>
            </a:pPr>
            <a:r>
              <a:rPr lang="en" sz="2267" kern="0">
                <a:solidFill>
                  <a:srgbClr val="FFFFFF"/>
                </a:solidFill>
                <a:latin typeface="Helvetica Neue"/>
                <a:ea typeface="Helvetica Neue"/>
                <a:cs typeface="Helvetica Neue"/>
                <a:sym typeface="Helvetica Neue"/>
              </a:rPr>
              <a:t>Alerts</a:t>
            </a:r>
            <a:endParaRPr sz="2267" kern="0">
              <a:solidFill>
                <a:srgbClr val="FFFFFF"/>
              </a:solidFill>
              <a:latin typeface="Helvetica Neue"/>
              <a:ea typeface="Helvetica Neue"/>
              <a:cs typeface="Helvetica Neue"/>
              <a:sym typeface="Helvetica Neue"/>
            </a:endParaRPr>
          </a:p>
          <a:p>
            <a:pPr defTabSz="1219170" eaLnBrk="1" fontAlgn="auto" hangingPunct="1">
              <a:spcBef>
                <a:spcPts val="0"/>
              </a:spcBef>
              <a:spcAft>
                <a:spcPts val="0"/>
              </a:spcAft>
              <a:buClr>
                <a:srgbClr val="000000"/>
              </a:buClr>
              <a:buSzPts val="1700"/>
            </a:pPr>
            <a:endParaRPr sz="2267" b="1" kern="0">
              <a:solidFill>
                <a:srgbClr val="FFFFFF"/>
              </a:solidFill>
              <a:latin typeface="Helvetica Neue"/>
              <a:ea typeface="Helvetica Neue"/>
              <a:cs typeface="Helvetica Neue"/>
              <a:sym typeface="Helvetica Neue"/>
            </a:endParaRPr>
          </a:p>
          <a:p>
            <a:pPr defTabSz="1219170" eaLnBrk="1" fontAlgn="auto" hangingPunct="1">
              <a:spcBef>
                <a:spcPts val="0"/>
              </a:spcBef>
              <a:spcAft>
                <a:spcPts val="0"/>
              </a:spcAft>
              <a:buClr>
                <a:srgbClr val="000000"/>
              </a:buClr>
              <a:buSzPts val="1700"/>
            </a:pPr>
            <a:r>
              <a:rPr lang="en" sz="2267" b="1" kern="0">
                <a:solidFill>
                  <a:srgbClr val="FFFFFF"/>
                </a:solidFill>
                <a:latin typeface="Helvetica Neue"/>
                <a:ea typeface="Helvetica Neue"/>
                <a:cs typeface="Helvetica Neue"/>
                <a:sym typeface="Helvetica Neue"/>
              </a:rPr>
              <a:t>EXAMPLES:</a:t>
            </a:r>
            <a:endParaRPr sz="2267" b="1" kern="0">
              <a:solidFill>
                <a:srgbClr val="FFFFFF"/>
              </a:solidFill>
              <a:latin typeface="Helvetica Neue"/>
              <a:ea typeface="Helvetica Neue"/>
              <a:cs typeface="Helvetica Neue"/>
              <a:sym typeface="Helvetica Neue"/>
            </a:endParaRPr>
          </a:p>
          <a:p>
            <a:pPr marL="457189" indent="-364058" defTabSz="1219170" eaLnBrk="1" fontAlgn="auto" hangingPunct="1">
              <a:spcBef>
                <a:spcPts val="0"/>
              </a:spcBef>
              <a:spcAft>
                <a:spcPts val="0"/>
              </a:spcAft>
              <a:buClr>
                <a:srgbClr val="FFFFFF"/>
              </a:buClr>
              <a:buSzPts val="1700"/>
              <a:buFont typeface="Helvetica Neue"/>
              <a:buChar char="●"/>
            </a:pPr>
            <a:r>
              <a:rPr lang="en" sz="2267" kern="0">
                <a:solidFill>
                  <a:srgbClr val="FFFFFF"/>
                </a:solidFill>
                <a:latin typeface="Helvetica Neue"/>
                <a:ea typeface="Helvetica Neue"/>
                <a:cs typeface="Helvetica Neue"/>
                <a:sym typeface="Helvetica Neue"/>
              </a:rPr>
              <a:t>Beck Depression</a:t>
            </a:r>
            <a:endParaRPr sz="2267" kern="0">
              <a:solidFill>
                <a:srgbClr val="FFFFFF"/>
              </a:solidFill>
              <a:latin typeface="Helvetica Neue"/>
              <a:ea typeface="Helvetica Neue"/>
              <a:cs typeface="Helvetica Neue"/>
              <a:sym typeface="Helvetica Neue"/>
            </a:endParaRPr>
          </a:p>
          <a:p>
            <a:pPr marL="457189" indent="-364058" defTabSz="1219170" eaLnBrk="1" fontAlgn="auto" hangingPunct="1">
              <a:spcBef>
                <a:spcPts val="0"/>
              </a:spcBef>
              <a:spcAft>
                <a:spcPts val="0"/>
              </a:spcAft>
              <a:buClr>
                <a:srgbClr val="FFFFFF"/>
              </a:buClr>
              <a:buSzPts val="1700"/>
              <a:buFont typeface="Helvetica Neue"/>
              <a:buChar char="●"/>
            </a:pPr>
            <a:r>
              <a:rPr lang="en" sz="2267" kern="0">
                <a:solidFill>
                  <a:srgbClr val="FFFFFF"/>
                </a:solidFill>
                <a:latin typeface="Helvetica Neue"/>
                <a:ea typeface="Helvetica Neue"/>
                <a:cs typeface="Helvetica Neue"/>
                <a:sym typeface="Helvetica Neue"/>
              </a:rPr>
              <a:t>GAD 7</a:t>
            </a:r>
            <a:endParaRPr sz="2267" kern="0">
              <a:solidFill>
                <a:srgbClr val="FFFFFF"/>
              </a:solidFill>
              <a:latin typeface="Helvetica Neue"/>
              <a:ea typeface="Helvetica Neue"/>
              <a:cs typeface="Helvetica Neue"/>
              <a:sym typeface="Helvetica Neue"/>
            </a:endParaRPr>
          </a:p>
          <a:p>
            <a:pPr marL="457189" indent="-364058" defTabSz="1219170" eaLnBrk="1" fontAlgn="auto" hangingPunct="1">
              <a:spcBef>
                <a:spcPts val="0"/>
              </a:spcBef>
              <a:spcAft>
                <a:spcPts val="0"/>
              </a:spcAft>
              <a:buClr>
                <a:srgbClr val="FFFFFF"/>
              </a:buClr>
              <a:buSzPts val="1700"/>
              <a:buFont typeface="Helvetica Neue"/>
              <a:buChar char="●"/>
            </a:pPr>
            <a:r>
              <a:rPr lang="en" sz="2267" kern="0">
                <a:solidFill>
                  <a:srgbClr val="FFFFFF"/>
                </a:solidFill>
                <a:latin typeface="Helvetica Neue"/>
                <a:ea typeface="Helvetica Neue"/>
                <a:cs typeface="Helvetica Neue"/>
                <a:sym typeface="Helvetica Neue"/>
              </a:rPr>
              <a:t>PHQ-9</a:t>
            </a:r>
            <a:endParaRPr sz="2267" kern="0">
              <a:solidFill>
                <a:srgbClr val="FFFFFF"/>
              </a:solidFill>
              <a:latin typeface="Helvetica Neue"/>
              <a:ea typeface="Helvetica Neue"/>
              <a:cs typeface="Helvetica Neue"/>
              <a:sym typeface="Helvetica Neue"/>
            </a:endParaRPr>
          </a:p>
          <a:p>
            <a:pPr marL="457189" indent="-364058" defTabSz="1219170" eaLnBrk="1" fontAlgn="auto" hangingPunct="1">
              <a:spcBef>
                <a:spcPts val="0"/>
              </a:spcBef>
              <a:spcAft>
                <a:spcPts val="0"/>
              </a:spcAft>
              <a:buClr>
                <a:srgbClr val="FFFFFF"/>
              </a:buClr>
              <a:buSzPts val="1700"/>
              <a:buFont typeface="Helvetica Neue"/>
              <a:buChar char="●"/>
            </a:pPr>
            <a:r>
              <a:rPr lang="en" sz="2267" kern="0">
                <a:solidFill>
                  <a:srgbClr val="FFFFFF"/>
                </a:solidFill>
                <a:latin typeface="Helvetica Neue"/>
                <a:ea typeface="Helvetica Neue"/>
                <a:cs typeface="Helvetica Neue"/>
                <a:sym typeface="Helvetica Neue"/>
              </a:rPr>
              <a:t>MAST and more.</a:t>
            </a:r>
            <a:endParaRPr sz="2267" kern="0">
              <a:solidFill>
                <a:srgbClr val="FFFFFF"/>
              </a:solidFill>
              <a:latin typeface="Helvetica Neue"/>
              <a:ea typeface="Helvetica Neue"/>
              <a:cs typeface="Helvetica Neue"/>
              <a:sym typeface="Helvetica Neue"/>
            </a:endParaRPr>
          </a:p>
        </p:txBody>
      </p:sp>
      <p:sp>
        <p:nvSpPr>
          <p:cNvPr id="1500" name="Google Shape;1500;p240"/>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5"/>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3377262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pic>
        <p:nvPicPr>
          <p:cNvPr id="1505" name="Google Shape;1505;p241"/>
          <p:cNvPicPr preferRelativeResize="0"/>
          <p:nvPr/>
        </p:nvPicPr>
        <p:blipFill rotWithShape="1">
          <a:blip r:embed="rId3">
            <a:alphaModFix amt="90000"/>
          </a:blip>
          <a:srcRect b="29932"/>
          <a:stretch/>
        </p:blipFill>
        <p:spPr>
          <a:xfrm>
            <a:off x="886101" y="1336267"/>
            <a:ext cx="5591865" cy="4805003"/>
          </a:xfrm>
          <a:prstGeom prst="rect">
            <a:avLst/>
          </a:prstGeom>
          <a:noFill/>
          <a:ln>
            <a:noFill/>
          </a:ln>
        </p:spPr>
      </p:pic>
      <p:pic>
        <p:nvPicPr>
          <p:cNvPr id="1506" name="Google Shape;1506;p241"/>
          <p:cNvPicPr preferRelativeResize="0"/>
          <p:nvPr/>
        </p:nvPicPr>
        <p:blipFill rotWithShape="1">
          <a:blip r:embed="rId4">
            <a:alphaModFix/>
          </a:blip>
          <a:srcRect r="34296" b="-482"/>
          <a:stretch/>
        </p:blipFill>
        <p:spPr>
          <a:xfrm rot="5400000">
            <a:off x="1051299" y="383201"/>
            <a:ext cx="5308335" cy="6207801"/>
          </a:xfrm>
          <a:prstGeom prst="rect">
            <a:avLst/>
          </a:prstGeom>
          <a:noFill/>
          <a:ln>
            <a:noFill/>
          </a:ln>
        </p:spPr>
      </p:pic>
      <p:pic>
        <p:nvPicPr>
          <p:cNvPr id="1507" name="Google Shape;1507;p241"/>
          <p:cNvPicPr preferRelativeResize="0"/>
          <p:nvPr/>
        </p:nvPicPr>
        <p:blipFill rotWithShape="1">
          <a:blip r:embed="rId5">
            <a:alphaModFix/>
          </a:blip>
          <a:srcRect b="11746"/>
          <a:stretch/>
        </p:blipFill>
        <p:spPr>
          <a:xfrm>
            <a:off x="3637767" y="935134"/>
            <a:ext cx="4840368" cy="5205068"/>
          </a:xfrm>
          <a:prstGeom prst="rect">
            <a:avLst/>
          </a:prstGeom>
          <a:noFill/>
          <a:ln>
            <a:noFill/>
          </a:ln>
        </p:spPr>
      </p:pic>
      <p:pic>
        <p:nvPicPr>
          <p:cNvPr id="1508" name="Google Shape;1508;p241"/>
          <p:cNvPicPr preferRelativeResize="0"/>
          <p:nvPr/>
        </p:nvPicPr>
        <p:blipFill>
          <a:blip r:embed="rId6">
            <a:alphaModFix/>
          </a:blip>
          <a:stretch>
            <a:fillRect/>
          </a:stretch>
        </p:blipFill>
        <p:spPr>
          <a:xfrm rot="1280862" flipH="1">
            <a:off x="2977628" y="3585529"/>
            <a:ext cx="1871144" cy="2359440"/>
          </a:xfrm>
          <a:prstGeom prst="rect">
            <a:avLst/>
          </a:prstGeom>
          <a:noFill/>
          <a:ln>
            <a:noFill/>
          </a:ln>
        </p:spPr>
      </p:pic>
      <p:pic>
        <p:nvPicPr>
          <p:cNvPr id="1509" name="Google Shape;1509;p241"/>
          <p:cNvPicPr preferRelativeResize="0"/>
          <p:nvPr/>
        </p:nvPicPr>
        <p:blipFill>
          <a:blip r:embed="rId7">
            <a:alphaModFix/>
          </a:blip>
          <a:stretch>
            <a:fillRect/>
          </a:stretch>
        </p:blipFill>
        <p:spPr>
          <a:xfrm>
            <a:off x="554734" y="2510701"/>
            <a:ext cx="3124433" cy="3124433"/>
          </a:xfrm>
          <a:prstGeom prst="rect">
            <a:avLst/>
          </a:prstGeom>
          <a:noFill/>
          <a:ln>
            <a:noFill/>
          </a:ln>
          <a:effectLst>
            <a:outerShdw blurRad="214313" algn="bl" rotWithShape="0">
              <a:srgbClr val="000000">
                <a:alpha val="50000"/>
              </a:srgbClr>
            </a:outerShdw>
          </a:effectLst>
        </p:spPr>
      </p:pic>
      <p:pic>
        <p:nvPicPr>
          <p:cNvPr id="1510" name="Google Shape;1510;p241"/>
          <p:cNvPicPr preferRelativeResize="0"/>
          <p:nvPr/>
        </p:nvPicPr>
        <p:blipFill rotWithShape="1">
          <a:blip r:embed="rId8">
            <a:alphaModFix/>
          </a:blip>
          <a:srcRect/>
          <a:stretch/>
        </p:blipFill>
        <p:spPr>
          <a:xfrm>
            <a:off x="299300" y="2198684"/>
            <a:ext cx="975360" cy="975360"/>
          </a:xfrm>
          <a:prstGeom prst="rect">
            <a:avLst/>
          </a:prstGeom>
          <a:noFill/>
          <a:ln>
            <a:noFill/>
          </a:ln>
        </p:spPr>
      </p:pic>
      <p:pic>
        <p:nvPicPr>
          <p:cNvPr id="1511" name="Google Shape;1511;p241"/>
          <p:cNvPicPr preferRelativeResize="0"/>
          <p:nvPr/>
        </p:nvPicPr>
        <p:blipFill rotWithShape="1">
          <a:blip r:embed="rId9">
            <a:alphaModFix/>
          </a:blip>
          <a:srcRect/>
          <a:stretch/>
        </p:blipFill>
        <p:spPr>
          <a:xfrm>
            <a:off x="1455833" y="1654584"/>
            <a:ext cx="975360" cy="975360"/>
          </a:xfrm>
          <a:prstGeom prst="rect">
            <a:avLst/>
          </a:prstGeom>
          <a:noFill/>
          <a:ln>
            <a:noFill/>
          </a:ln>
        </p:spPr>
      </p:pic>
      <p:pic>
        <p:nvPicPr>
          <p:cNvPr id="1512" name="Google Shape;1512;p241"/>
          <p:cNvPicPr preferRelativeResize="0"/>
          <p:nvPr/>
        </p:nvPicPr>
        <p:blipFill>
          <a:blip r:embed="rId10">
            <a:alphaModFix/>
          </a:blip>
          <a:stretch>
            <a:fillRect/>
          </a:stretch>
        </p:blipFill>
        <p:spPr>
          <a:xfrm>
            <a:off x="2612367" y="1926467"/>
            <a:ext cx="975360" cy="975360"/>
          </a:xfrm>
          <a:prstGeom prst="rect">
            <a:avLst/>
          </a:prstGeom>
          <a:noFill/>
          <a:ln>
            <a:noFill/>
          </a:ln>
        </p:spPr>
      </p:pic>
      <p:pic>
        <p:nvPicPr>
          <p:cNvPr id="1513" name="Google Shape;1513;p241"/>
          <p:cNvPicPr preferRelativeResize="0"/>
          <p:nvPr/>
        </p:nvPicPr>
        <p:blipFill>
          <a:blip r:embed="rId11">
            <a:alphaModFix/>
          </a:blip>
          <a:stretch>
            <a:fillRect/>
          </a:stretch>
        </p:blipFill>
        <p:spPr>
          <a:xfrm>
            <a:off x="3388717" y="2836233"/>
            <a:ext cx="975360" cy="975360"/>
          </a:xfrm>
          <a:prstGeom prst="rect">
            <a:avLst/>
          </a:prstGeom>
          <a:noFill/>
          <a:ln>
            <a:noFill/>
          </a:ln>
        </p:spPr>
      </p:pic>
      <p:pic>
        <p:nvPicPr>
          <p:cNvPr id="1514" name="Google Shape;1514;p241"/>
          <p:cNvPicPr preferRelativeResize="0"/>
          <p:nvPr/>
        </p:nvPicPr>
        <p:blipFill rotWithShape="1">
          <a:blip r:embed="rId12">
            <a:alphaModFix amt="70000"/>
          </a:blip>
          <a:srcRect/>
          <a:stretch/>
        </p:blipFill>
        <p:spPr>
          <a:xfrm rot="-5400000" flipH="1">
            <a:off x="5890317" y="-1647384"/>
            <a:ext cx="411367" cy="15163800"/>
          </a:xfrm>
          <a:prstGeom prst="rect">
            <a:avLst/>
          </a:prstGeom>
          <a:noFill/>
          <a:ln>
            <a:noFill/>
          </a:ln>
        </p:spPr>
      </p:pic>
      <p:sp>
        <p:nvSpPr>
          <p:cNvPr id="1515" name="Google Shape;1515;p241"/>
          <p:cNvSpPr txBox="1"/>
          <p:nvPr/>
        </p:nvSpPr>
        <p:spPr>
          <a:xfrm>
            <a:off x="8250633" y="1373200"/>
            <a:ext cx="3124400" cy="1561600"/>
          </a:xfrm>
          <a:prstGeom prst="rect">
            <a:avLst/>
          </a:prstGeom>
          <a:noFill/>
          <a:ln>
            <a:noFill/>
          </a:ln>
        </p:spPr>
        <p:txBody>
          <a:bodyPr spcFirstLastPara="1" wrap="square" lIns="43667" tIns="43667" rIns="43667" bIns="0" anchor="t" anchorCtr="0">
            <a:noAutofit/>
          </a:bodyPr>
          <a:lstStyle/>
          <a:p>
            <a:pPr defTabSz="1219170" eaLnBrk="1" fontAlgn="auto" hangingPunct="1">
              <a:spcBef>
                <a:spcPts val="0"/>
              </a:spcBef>
              <a:spcAft>
                <a:spcPts val="0"/>
              </a:spcAft>
              <a:buClr>
                <a:srgbClr val="000000"/>
              </a:buClr>
            </a:pPr>
            <a:r>
              <a:rPr lang="en" sz="1733" b="1" kern="0">
                <a:solidFill>
                  <a:srgbClr val="FFFFFF"/>
                </a:solidFill>
                <a:latin typeface="Helvetica Neue"/>
                <a:ea typeface="Helvetica Neue"/>
                <a:cs typeface="Helvetica Neue"/>
                <a:sym typeface="Helvetica Neue"/>
              </a:rPr>
              <a:t>Provider will advise client to further individual counseling, fill out and participate in clinical workbooks, TeleMAT, community forum, and online IOP.</a:t>
            </a:r>
            <a:endParaRPr sz="1733" b="1" kern="0">
              <a:solidFill>
                <a:srgbClr val="FFFFFF"/>
              </a:solidFill>
              <a:latin typeface="Helvetica Neue"/>
              <a:ea typeface="Helvetica Neue"/>
              <a:cs typeface="Helvetica Neue"/>
              <a:sym typeface="Helvetica Neue"/>
            </a:endParaRPr>
          </a:p>
        </p:txBody>
      </p:sp>
      <p:sp>
        <p:nvSpPr>
          <p:cNvPr id="1516" name="Google Shape;1516;p241"/>
          <p:cNvSpPr txBox="1"/>
          <p:nvPr/>
        </p:nvSpPr>
        <p:spPr>
          <a:xfrm>
            <a:off x="972767" y="0"/>
            <a:ext cx="6008800" cy="1561600"/>
          </a:xfrm>
          <a:prstGeom prst="rect">
            <a:avLst/>
          </a:prstGeom>
          <a:noFill/>
          <a:ln>
            <a:noFill/>
          </a:ln>
        </p:spPr>
        <p:txBody>
          <a:bodyPr spcFirstLastPara="1" wrap="square" lIns="43667" tIns="43667" rIns="43667" bIns="0" anchor="ctr" anchorCtr="0">
            <a:noAutofit/>
          </a:bodyPr>
          <a:lstStyle/>
          <a:p>
            <a:pPr defTabSz="1219170" eaLnBrk="1" fontAlgn="auto" hangingPunct="1">
              <a:spcBef>
                <a:spcPts val="0"/>
              </a:spcBef>
              <a:spcAft>
                <a:spcPts val="0"/>
              </a:spcAft>
              <a:buClr>
                <a:srgbClr val="000000"/>
              </a:buClr>
            </a:pPr>
            <a:r>
              <a:rPr lang="en" sz="2667" b="1" kern="0">
                <a:solidFill>
                  <a:srgbClr val="FFFFFF"/>
                </a:solidFill>
                <a:latin typeface="Helvetica Neue"/>
                <a:ea typeface="Helvetica Neue"/>
                <a:cs typeface="Helvetica Neue"/>
                <a:sym typeface="Helvetica Neue"/>
              </a:rPr>
              <a:t>Secure Referral Processes</a:t>
            </a:r>
            <a:endParaRPr sz="2667" b="1" kern="0">
              <a:solidFill>
                <a:srgbClr val="FFFFFF"/>
              </a:solidFill>
              <a:latin typeface="Helvetica Neue"/>
              <a:ea typeface="Helvetica Neue"/>
              <a:cs typeface="Helvetica Neue"/>
              <a:sym typeface="Helvetica Neue"/>
            </a:endParaRPr>
          </a:p>
        </p:txBody>
      </p:sp>
      <p:sp>
        <p:nvSpPr>
          <p:cNvPr id="1517" name="Google Shape;1517;p241"/>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97A7"/>
                </a:solidFill>
                <a:latin typeface="Calibri"/>
                <a:ea typeface="Calibri"/>
                <a:cs typeface="Calibri"/>
                <a:sym typeface="Calibri"/>
                <a:hlinkClick r:id="rId13"/>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1033834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grpSp>
        <p:nvGrpSpPr>
          <p:cNvPr id="1522" name="Google Shape;1522;p242"/>
          <p:cNvGrpSpPr/>
          <p:nvPr/>
        </p:nvGrpSpPr>
        <p:grpSpPr>
          <a:xfrm>
            <a:off x="380601" y="1005100"/>
            <a:ext cx="8079705" cy="5136032"/>
            <a:chOff x="285450" y="753825"/>
            <a:chExt cx="6059779" cy="3852024"/>
          </a:xfrm>
        </p:grpSpPr>
        <p:pic>
          <p:nvPicPr>
            <p:cNvPr id="1523" name="Google Shape;1523;p242"/>
            <p:cNvPicPr preferRelativeResize="0"/>
            <p:nvPr/>
          </p:nvPicPr>
          <p:blipFill rotWithShape="1">
            <a:blip r:embed="rId3">
              <a:alphaModFix amt="90000"/>
            </a:blip>
            <a:srcRect b="2286"/>
            <a:stretch/>
          </p:blipFill>
          <p:spPr>
            <a:xfrm>
              <a:off x="621425" y="1056175"/>
              <a:ext cx="5403326" cy="3549674"/>
            </a:xfrm>
            <a:prstGeom prst="rect">
              <a:avLst/>
            </a:prstGeom>
            <a:noFill/>
            <a:ln>
              <a:noFill/>
            </a:ln>
          </p:spPr>
        </p:pic>
        <p:grpSp>
          <p:nvGrpSpPr>
            <p:cNvPr id="1524" name="Google Shape;1524;p242"/>
            <p:cNvGrpSpPr/>
            <p:nvPr/>
          </p:nvGrpSpPr>
          <p:grpSpPr>
            <a:xfrm>
              <a:off x="285450" y="753825"/>
              <a:ext cx="6059779" cy="3851328"/>
              <a:chOff x="285450" y="753825"/>
              <a:chExt cx="6059779" cy="3851328"/>
            </a:xfrm>
          </p:grpSpPr>
          <p:pic>
            <p:nvPicPr>
              <p:cNvPr id="1525" name="Google Shape;1525;p242"/>
              <p:cNvPicPr preferRelativeResize="0"/>
              <p:nvPr/>
            </p:nvPicPr>
            <p:blipFill rotWithShape="1">
              <a:blip r:embed="rId4">
                <a:alphaModFix/>
              </a:blip>
              <a:srcRect b="16881"/>
              <a:stretch/>
            </p:blipFill>
            <p:spPr>
              <a:xfrm>
                <a:off x="285450" y="753825"/>
                <a:ext cx="6059779" cy="3851328"/>
              </a:xfrm>
              <a:prstGeom prst="rect">
                <a:avLst/>
              </a:prstGeom>
              <a:noFill/>
              <a:ln>
                <a:noFill/>
              </a:ln>
            </p:spPr>
          </p:pic>
          <p:sp>
            <p:nvSpPr>
              <p:cNvPr id="1526" name="Google Shape;1526;p242"/>
              <p:cNvSpPr/>
              <p:nvPr/>
            </p:nvSpPr>
            <p:spPr>
              <a:xfrm>
                <a:off x="2384250" y="1161025"/>
                <a:ext cx="884400" cy="295200"/>
              </a:xfrm>
              <a:prstGeom prst="roundRect">
                <a:avLst>
                  <a:gd name="adj" fmla="val 16667"/>
                </a:avLst>
              </a:prstGeom>
              <a:solidFill>
                <a:srgbClr val="EDEDED"/>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solidFill>
                    <a:srgbClr val="000000"/>
                  </a:solidFill>
                  <a:latin typeface="Arial"/>
                  <a:cs typeface="Arial"/>
                  <a:sym typeface="Arial"/>
                </a:endParaRPr>
              </a:p>
            </p:txBody>
          </p:sp>
        </p:grpSp>
      </p:grpSp>
      <p:pic>
        <p:nvPicPr>
          <p:cNvPr id="1527" name="Google Shape;1527;p242"/>
          <p:cNvPicPr preferRelativeResize="0"/>
          <p:nvPr/>
        </p:nvPicPr>
        <p:blipFill>
          <a:blip r:embed="rId5">
            <a:alphaModFix/>
          </a:blip>
          <a:stretch>
            <a:fillRect/>
          </a:stretch>
        </p:blipFill>
        <p:spPr>
          <a:xfrm rot="-13">
            <a:off x="1827097" y="4151070"/>
            <a:ext cx="994433" cy="1402063"/>
          </a:xfrm>
          <a:prstGeom prst="rect">
            <a:avLst/>
          </a:prstGeom>
          <a:noFill/>
          <a:ln>
            <a:noFill/>
          </a:ln>
        </p:spPr>
      </p:pic>
      <p:cxnSp>
        <p:nvCxnSpPr>
          <p:cNvPr id="1528" name="Google Shape;1528;p242"/>
          <p:cNvCxnSpPr/>
          <p:nvPr/>
        </p:nvCxnSpPr>
        <p:spPr>
          <a:xfrm rot="10800000">
            <a:off x="1601700" y="5424567"/>
            <a:ext cx="1733600" cy="665200"/>
          </a:xfrm>
          <a:prstGeom prst="curvedConnector3">
            <a:avLst>
              <a:gd name="adj1" fmla="val 50000"/>
            </a:avLst>
          </a:prstGeom>
          <a:noFill/>
          <a:ln w="28575" cap="flat" cmpd="sng">
            <a:solidFill>
              <a:srgbClr val="008ADB"/>
            </a:solidFill>
            <a:prstDash val="solid"/>
            <a:round/>
            <a:headEnd type="triangle" w="med" len="med"/>
            <a:tailEnd type="oval" w="med" len="med"/>
          </a:ln>
        </p:spPr>
      </p:cxnSp>
      <p:pic>
        <p:nvPicPr>
          <p:cNvPr id="1529" name="Google Shape;1529;p242"/>
          <p:cNvPicPr preferRelativeResize="0"/>
          <p:nvPr/>
        </p:nvPicPr>
        <p:blipFill rotWithShape="1">
          <a:blip r:embed="rId6">
            <a:alphaModFix amt="70000"/>
          </a:blip>
          <a:srcRect/>
          <a:stretch/>
        </p:blipFill>
        <p:spPr>
          <a:xfrm rot="-5400000" flipH="1">
            <a:off x="5890317" y="-1647384"/>
            <a:ext cx="411367" cy="15163800"/>
          </a:xfrm>
          <a:prstGeom prst="rect">
            <a:avLst/>
          </a:prstGeom>
          <a:noFill/>
          <a:ln>
            <a:noFill/>
          </a:ln>
        </p:spPr>
      </p:pic>
      <p:sp>
        <p:nvSpPr>
          <p:cNvPr id="1530" name="Google Shape;1530;p242"/>
          <p:cNvSpPr/>
          <p:nvPr/>
        </p:nvSpPr>
        <p:spPr>
          <a:xfrm>
            <a:off x="7062067" y="4455833"/>
            <a:ext cx="1603200" cy="1602800"/>
          </a:xfrm>
          <a:prstGeom prst="ellipse">
            <a:avLst/>
          </a:prstGeom>
          <a:solidFill>
            <a:srgbClr val="008ADB"/>
          </a:solidFill>
          <a:ln>
            <a:noFill/>
          </a:ln>
          <a:effectLst>
            <a:outerShdw blurRad="171450" algn="bl" rotWithShape="0">
              <a:srgbClr val="000000">
                <a:alpha val="50000"/>
              </a:srgbClr>
            </a:outerShdw>
          </a:effectLst>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600" b="1" kern="0">
              <a:solidFill>
                <a:srgbClr val="FFFFFF"/>
              </a:solidFill>
              <a:latin typeface="Raleway"/>
              <a:ea typeface="Raleway"/>
              <a:cs typeface="Raleway"/>
              <a:sym typeface="Raleway"/>
            </a:endParaRPr>
          </a:p>
        </p:txBody>
      </p:sp>
      <p:sp>
        <p:nvSpPr>
          <p:cNvPr id="1531" name="Google Shape;1531;p242"/>
          <p:cNvSpPr txBox="1"/>
          <p:nvPr/>
        </p:nvSpPr>
        <p:spPr>
          <a:xfrm>
            <a:off x="7152067" y="4693233"/>
            <a:ext cx="1423200" cy="1128000"/>
          </a:xfrm>
          <a:prstGeom prst="rect">
            <a:avLst/>
          </a:prstGeom>
          <a:noFill/>
          <a:ln>
            <a:noFill/>
          </a:ln>
        </p:spPr>
        <p:txBody>
          <a:bodyPr spcFirstLastPara="1" wrap="square" lIns="43667" tIns="43667" rIns="43667" bIns="0" anchor="ctr" anchorCtr="0">
            <a:noAutofit/>
          </a:bodyPr>
          <a:lstStyle/>
          <a:p>
            <a:pPr algn="ctr" defTabSz="1219170" eaLnBrk="1" fontAlgn="auto" hangingPunct="1">
              <a:spcBef>
                <a:spcPts val="0"/>
              </a:spcBef>
              <a:spcAft>
                <a:spcPts val="0"/>
              </a:spcAft>
              <a:buClr>
                <a:srgbClr val="000000"/>
              </a:buClr>
            </a:pPr>
            <a:r>
              <a:rPr lang="en" sz="1067" kern="0">
                <a:solidFill>
                  <a:srgbClr val="FFFFFF"/>
                </a:solidFill>
                <a:latin typeface="Arial"/>
                <a:cs typeface="Arial"/>
                <a:sym typeface="Arial"/>
              </a:rPr>
              <a:t>Client logs in to see a welcome message and fills in the assessment forms.</a:t>
            </a:r>
            <a:endParaRPr sz="1067" kern="0">
              <a:solidFill>
                <a:srgbClr val="FFFFFF"/>
              </a:solidFill>
              <a:latin typeface="Roboto"/>
              <a:ea typeface="Roboto"/>
              <a:cs typeface="Roboto"/>
              <a:sym typeface="Roboto"/>
            </a:endParaRPr>
          </a:p>
        </p:txBody>
      </p:sp>
      <p:pic>
        <p:nvPicPr>
          <p:cNvPr id="1532" name="Google Shape;1532;p242"/>
          <p:cNvPicPr preferRelativeResize="0"/>
          <p:nvPr/>
        </p:nvPicPr>
        <p:blipFill>
          <a:blip r:embed="rId7">
            <a:alphaModFix/>
          </a:blip>
          <a:stretch>
            <a:fillRect/>
          </a:stretch>
        </p:blipFill>
        <p:spPr>
          <a:xfrm rot="-1044063">
            <a:off x="2204083" y="5166771"/>
            <a:ext cx="1487069" cy="1172192"/>
          </a:xfrm>
          <a:prstGeom prst="rect">
            <a:avLst/>
          </a:prstGeom>
          <a:noFill/>
          <a:ln>
            <a:noFill/>
          </a:ln>
        </p:spPr>
      </p:pic>
      <p:pic>
        <p:nvPicPr>
          <p:cNvPr id="1533" name="Google Shape;1533;p242"/>
          <p:cNvPicPr preferRelativeResize="0"/>
          <p:nvPr/>
        </p:nvPicPr>
        <p:blipFill>
          <a:blip r:embed="rId8">
            <a:alphaModFix/>
          </a:blip>
          <a:stretch>
            <a:fillRect/>
          </a:stretch>
        </p:blipFill>
        <p:spPr>
          <a:xfrm>
            <a:off x="3359101" y="4560234"/>
            <a:ext cx="1675100" cy="1675100"/>
          </a:xfrm>
          <a:prstGeom prst="rect">
            <a:avLst/>
          </a:prstGeom>
          <a:noFill/>
          <a:ln>
            <a:noFill/>
          </a:ln>
          <a:effectLst>
            <a:outerShdw blurRad="157163" dist="9525" dir="4740000" algn="bl" rotWithShape="0">
              <a:srgbClr val="000000">
                <a:alpha val="79000"/>
              </a:srgbClr>
            </a:outerShdw>
          </a:effectLst>
        </p:spPr>
      </p:pic>
      <p:sp>
        <p:nvSpPr>
          <p:cNvPr id="1534" name="Google Shape;1534;p242"/>
          <p:cNvSpPr txBox="1"/>
          <p:nvPr/>
        </p:nvSpPr>
        <p:spPr>
          <a:xfrm>
            <a:off x="8911067" y="3431567"/>
            <a:ext cx="2714400" cy="1561600"/>
          </a:xfrm>
          <a:prstGeom prst="rect">
            <a:avLst/>
          </a:prstGeom>
          <a:noFill/>
          <a:ln>
            <a:noFill/>
          </a:ln>
        </p:spPr>
        <p:txBody>
          <a:bodyPr spcFirstLastPara="1" wrap="square" lIns="43667" tIns="43667" rIns="43667" bIns="0" anchor="ctr" anchorCtr="0">
            <a:noAutofit/>
          </a:bodyPr>
          <a:lstStyle/>
          <a:p>
            <a:pPr defTabSz="1219170" eaLnBrk="1" fontAlgn="auto" hangingPunct="1">
              <a:spcBef>
                <a:spcPts val="0"/>
              </a:spcBef>
              <a:spcAft>
                <a:spcPts val="0"/>
              </a:spcAft>
              <a:buClr>
                <a:srgbClr val="000000"/>
              </a:buClr>
            </a:pPr>
            <a:r>
              <a:rPr lang="en" sz="1533" b="1" kern="0">
                <a:solidFill>
                  <a:srgbClr val="FFFFFF"/>
                </a:solidFill>
                <a:latin typeface="Helvetica Neue"/>
                <a:ea typeface="Helvetica Neue"/>
                <a:cs typeface="Helvetica Neue"/>
                <a:sym typeface="Helvetica Neue"/>
              </a:rPr>
              <a:t>Client successfully registers to the portal and gets to see the welcome message with user guides. They can then fill out the assessments for drinking problems which they will also have an option to schedule appointment with providers via online video if preferred.</a:t>
            </a:r>
            <a:endParaRPr sz="1467" b="1" kern="0">
              <a:solidFill>
                <a:srgbClr val="FFFFFF"/>
              </a:solidFill>
              <a:latin typeface="Helvetica Neue"/>
              <a:ea typeface="Helvetica Neue"/>
              <a:cs typeface="Helvetica Neue"/>
              <a:sym typeface="Helvetica Neue"/>
            </a:endParaRPr>
          </a:p>
        </p:txBody>
      </p:sp>
      <p:pic>
        <p:nvPicPr>
          <p:cNvPr id="1535" name="Google Shape;1535;p242"/>
          <p:cNvPicPr preferRelativeResize="0"/>
          <p:nvPr/>
        </p:nvPicPr>
        <p:blipFill rotWithShape="1">
          <a:blip r:embed="rId9">
            <a:alphaModFix/>
          </a:blip>
          <a:srcRect l="6463"/>
          <a:stretch/>
        </p:blipFill>
        <p:spPr>
          <a:xfrm>
            <a:off x="566300" y="3381838"/>
            <a:ext cx="3870333" cy="2758365"/>
          </a:xfrm>
          <a:prstGeom prst="rect">
            <a:avLst/>
          </a:prstGeom>
          <a:noFill/>
          <a:ln>
            <a:noFill/>
          </a:ln>
        </p:spPr>
      </p:pic>
      <p:pic>
        <p:nvPicPr>
          <p:cNvPr id="1536" name="Google Shape;1536;p242"/>
          <p:cNvPicPr preferRelativeResize="0"/>
          <p:nvPr/>
        </p:nvPicPr>
        <p:blipFill>
          <a:blip r:embed="rId7">
            <a:alphaModFix/>
          </a:blip>
          <a:stretch>
            <a:fillRect/>
          </a:stretch>
        </p:blipFill>
        <p:spPr>
          <a:xfrm rot="-1023657">
            <a:off x="3403919" y="1342821"/>
            <a:ext cx="3997363" cy="1939161"/>
          </a:xfrm>
          <a:prstGeom prst="rect">
            <a:avLst/>
          </a:prstGeom>
          <a:noFill/>
          <a:ln>
            <a:noFill/>
          </a:ln>
        </p:spPr>
      </p:pic>
      <p:pic>
        <p:nvPicPr>
          <p:cNvPr id="1537" name="Google Shape;1537;p242"/>
          <p:cNvPicPr preferRelativeResize="0"/>
          <p:nvPr/>
        </p:nvPicPr>
        <p:blipFill>
          <a:blip r:embed="rId7">
            <a:alphaModFix/>
          </a:blip>
          <a:stretch>
            <a:fillRect/>
          </a:stretch>
        </p:blipFill>
        <p:spPr>
          <a:xfrm rot="-1023646">
            <a:off x="3994179" y="3148196"/>
            <a:ext cx="3997375" cy="1746177"/>
          </a:xfrm>
          <a:prstGeom prst="rect">
            <a:avLst/>
          </a:prstGeom>
          <a:noFill/>
          <a:ln>
            <a:noFill/>
          </a:ln>
        </p:spPr>
      </p:pic>
      <p:sp>
        <p:nvSpPr>
          <p:cNvPr id="1538" name="Google Shape;1538;p242"/>
          <p:cNvSpPr/>
          <p:nvPr/>
        </p:nvSpPr>
        <p:spPr>
          <a:xfrm>
            <a:off x="6714667" y="104567"/>
            <a:ext cx="2298000" cy="2297600"/>
          </a:xfrm>
          <a:prstGeom prst="ellipse">
            <a:avLst/>
          </a:prstGeom>
          <a:solidFill>
            <a:srgbClr val="FFFFFF"/>
          </a:solidFill>
          <a:ln>
            <a:noFill/>
          </a:ln>
          <a:effectLst>
            <a:outerShdw blurRad="171450" algn="bl" rotWithShape="0">
              <a:srgbClr val="000000">
                <a:alpha val="50000"/>
              </a:srgbClr>
            </a:outerShdw>
          </a:effectLst>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600" b="1" kern="0">
              <a:solidFill>
                <a:srgbClr val="FFFFFF"/>
              </a:solidFill>
              <a:latin typeface="Raleway"/>
              <a:ea typeface="Raleway"/>
              <a:cs typeface="Raleway"/>
              <a:sym typeface="Raleway"/>
            </a:endParaRPr>
          </a:p>
        </p:txBody>
      </p:sp>
      <p:sp>
        <p:nvSpPr>
          <p:cNvPr id="1539" name="Google Shape;1539;p242"/>
          <p:cNvSpPr txBox="1"/>
          <p:nvPr/>
        </p:nvSpPr>
        <p:spPr>
          <a:xfrm>
            <a:off x="6778100" y="587780"/>
            <a:ext cx="2134800" cy="1128000"/>
          </a:xfrm>
          <a:prstGeom prst="rect">
            <a:avLst/>
          </a:prstGeom>
          <a:noFill/>
          <a:ln>
            <a:noFill/>
          </a:ln>
        </p:spPr>
        <p:txBody>
          <a:bodyPr spcFirstLastPara="1" wrap="square" lIns="121900" tIns="121900" rIns="121900" bIns="121900" anchor="t" anchorCtr="0">
            <a:noAutofit/>
          </a:bodyPr>
          <a:lstStyle/>
          <a:p>
            <a:pPr algn="ctr" defTabSz="1219170" eaLnBrk="1" fontAlgn="auto" hangingPunct="1">
              <a:spcBef>
                <a:spcPts val="0"/>
              </a:spcBef>
              <a:spcAft>
                <a:spcPts val="0"/>
              </a:spcAft>
              <a:buClr>
                <a:srgbClr val="000000"/>
              </a:buClr>
              <a:buSzPts val="1100"/>
            </a:pPr>
            <a:r>
              <a:rPr lang="en" sz="1600" b="1" kern="0">
                <a:solidFill>
                  <a:srgbClr val="000000"/>
                </a:solidFill>
                <a:latin typeface="Roboto"/>
                <a:ea typeface="Roboto"/>
                <a:cs typeface="Roboto"/>
                <a:sym typeface="Roboto"/>
              </a:rPr>
              <a:t>Welcome to the Program!</a:t>
            </a:r>
            <a:endParaRPr sz="1600" b="1" kern="0">
              <a:solidFill>
                <a:srgbClr val="000000"/>
              </a:solidFill>
              <a:latin typeface="Roboto"/>
              <a:ea typeface="Roboto"/>
              <a:cs typeface="Roboto"/>
              <a:sym typeface="Roboto"/>
            </a:endParaRPr>
          </a:p>
        </p:txBody>
      </p:sp>
      <p:sp>
        <p:nvSpPr>
          <p:cNvPr id="1540" name="Google Shape;1540;p242"/>
          <p:cNvSpPr/>
          <p:nvPr/>
        </p:nvSpPr>
        <p:spPr>
          <a:xfrm>
            <a:off x="6817100" y="1298400"/>
            <a:ext cx="2056800" cy="472400"/>
          </a:xfrm>
          <a:prstGeom prst="roundRect">
            <a:avLst>
              <a:gd name="adj" fmla="val 50000"/>
            </a:avLst>
          </a:prstGeom>
          <a:solidFill>
            <a:srgbClr val="007DA2"/>
          </a:solidFill>
          <a:ln>
            <a:noFill/>
          </a:ln>
        </p:spPr>
        <p:txBody>
          <a:bodyPr spcFirstLastPara="1" wrap="square" lIns="121900" tIns="121900" rIns="121900" bIns="121900" anchor="ctr" anchorCtr="0">
            <a:noAutofit/>
          </a:bodyPr>
          <a:lstStyle/>
          <a:p>
            <a:pPr algn="ctr" defTabSz="1219170" eaLnBrk="1" fontAlgn="auto" hangingPunct="1">
              <a:spcBef>
                <a:spcPts val="0"/>
              </a:spcBef>
              <a:spcAft>
                <a:spcPts val="0"/>
              </a:spcAft>
              <a:buClr>
                <a:srgbClr val="000000"/>
              </a:buClr>
            </a:pPr>
            <a:r>
              <a:rPr lang="en" sz="933" b="1" kern="0">
                <a:solidFill>
                  <a:srgbClr val="FFFFFF"/>
                </a:solidFill>
                <a:latin typeface="Roboto"/>
                <a:ea typeface="Roboto"/>
                <a:cs typeface="Roboto"/>
                <a:sym typeface="Roboto"/>
              </a:rPr>
              <a:t>START PERSONAL SNAPSHOT</a:t>
            </a:r>
            <a:endParaRPr sz="933" b="1" kern="0">
              <a:solidFill>
                <a:srgbClr val="FFFFFF"/>
              </a:solidFill>
              <a:latin typeface="Roboto"/>
              <a:ea typeface="Roboto"/>
              <a:cs typeface="Roboto"/>
              <a:sym typeface="Roboto"/>
            </a:endParaRPr>
          </a:p>
          <a:p>
            <a:pPr algn="ctr" defTabSz="1219170" eaLnBrk="1" fontAlgn="auto" hangingPunct="1">
              <a:spcBef>
                <a:spcPts val="0"/>
              </a:spcBef>
              <a:spcAft>
                <a:spcPts val="0"/>
              </a:spcAft>
              <a:buClr>
                <a:srgbClr val="000000"/>
              </a:buClr>
            </a:pPr>
            <a:r>
              <a:rPr lang="en" sz="933" b="1" kern="0">
                <a:solidFill>
                  <a:srgbClr val="FFFFFF"/>
                </a:solidFill>
                <a:latin typeface="Roboto"/>
                <a:ea typeface="Roboto"/>
                <a:cs typeface="Roboto"/>
                <a:sym typeface="Roboto"/>
              </a:rPr>
              <a:t>ASSESSMENT</a:t>
            </a:r>
            <a:endParaRPr sz="933" b="1" kern="0">
              <a:solidFill>
                <a:srgbClr val="FFFFFF"/>
              </a:solidFill>
              <a:latin typeface="Roboto"/>
              <a:ea typeface="Roboto"/>
              <a:cs typeface="Roboto"/>
              <a:sym typeface="Roboto"/>
            </a:endParaRPr>
          </a:p>
        </p:txBody>
      </p:sp>
      <p:sp>
        <p:nvSpPr>
          <p:cNvPr id="1541" name="Google Shape;1541;p242"/>
          <p:cNvSpPr/>
          <p:nvPr/>
        </p:nvSpPr>
        <p:spPr>
          <a:xfrm>
            <a:off x="6950067" y="2515600"/>
            <a:ext cx="1827200" cy="1826800"/>
          </a:xfrm>
          <a:prstGeom prst="ellipse">
            <a:avLst/>
          </a:prstGeom>
          <a:solidFill>
            <a:srgbClr val="FFFFFF"/>
          </a:solidFill>
          <a:ln>
            <a:noFill/>
          </a:ln>
          <a:effectLst>
            <a:outerShdw blurRad="171450" algn="bl" rotWithShape="0">
              <a:srgbClr val="000000">
                <a:alpha val="50000"/>
              </a:srgbClr>
            </a:outerShdw>
          </a:effectLst>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600" b="1" kern="0">
              <a:solidFill>
                <a:srgbClr val="FFFFFF"/>
              </a:solidFill>
              <a:latin typeface="Raleway"/>
              <a:ea typeface="Raleway"/>
              <a:cs typeface="Raleway"/>
              <a:sym typeface="Raleway"/>
            </a:endParaRPr>
          </a:p>
        </p:txBody>
      </p:sp>
      <p:sp>
        <p:nvSpPr>
          <p:cNvPr id="1542" name="Google Shape;1542;p242"/>
          <p:cNvSpPr txBox="1"/>
          <p:nvPr/>
        </p:nvSpPr>
        <p:spPr>
          <a:xfrm>
            <a:off x="6950067" y="3039617"/>
            <a:ext cx="1827200" cy="880400"/>
          </a:xfrm>
          <a:prstGeom prst="rect">
            <a:avLst/>
          </a:prstGeom>
          <a:noFill/>
          <a:ln>
            <a:noFill/>
          </a:ln>
        </p:spPr>
        <p:txBody>
          <a:bodyPr spcFirstLastPara="1" wrap="square" lIns="121900" tIns="121900" rIns="121900" bIns="121900" anchor="t" anchorCtr="0">
            <a:noAutofit/>
          </a:bodyPr>
          <a:lstStyle/>
          <a:p>
            <a:pPr algn="ctr" defTabSz="1219170" eaLnBrk="1" fontAlgn="auto" hangingPunct="1">
              <a:spcBef>
                <a:spcPts val="0"/>
              </a:spcBef>
              <a:spcAft>
                <a:spcPts val="0"/>
              </a:spcAft>
              <a:buClr>
                <a:srgbClr val="000000"/>
              </a:buClr>
            </a:pPr>
            <a:r>
              <a:rPr lang="en" sz="1600" b="1" kern="0">
                <a:solidFill>
                  <a:srgbClr val="000000"/>
                </a:solidFill>
                <a:latin typeface="Roboto"/>
                <a:ea typeface="Roboto"/>
                <a:cs typeface="Roboto"/>
                <a:sym typeface="Roboto"/>
              </a:rPr>
              <a:t>Now, let’s take a look at your drinking</a:t>
            </a:r>
            <a:endParaRPr sz="1600" b="1" kern="0">
              <a:solidFill>
                <a:srgbClr val="000000"/>
              </a:solidFill>
              <a:latin typeface="Roboto"/>
              <a:ea typeface="Roboto"/>
              <a:cs typeface="Roboto"/>
              <a:sym typeface="Roboto"/>
            </a:endParaRPr>
          </a:p>
        </p:txBody>
      </p:sp>
      <p:sp>
        <p:nvSpPr>
          <p:cNvPr id="1543" name="Google Shape;1543;p242"/>
          <p:cNvSpPr txBox="1"/>
          <p:nvPr/>
        </p:nvSpPr>
        <p:spPr>
          <a:xfrm>
            <a:off x="709900" y="108900"/>
            <a:ext cx="6008800" cy="1561600"/>
          </a:xfrm>
          <a:prstGeom prst="rect">
            <a:avLst/>
          </a:prstGeom>
          <a:noFill/>
          <a:ln>
            <a:noFill/>
          </a:ln>
        </p:spPr>
        <p:txBody>
          <a:bodyPr spcFirstLastPara="1" wrap="square" lIns="43667" tIns="43667" rIns="43667" bIns="0" anchor="ctr" anchorCtr="0">
            <a:noAutofit/>
          </a:bodyPr>
          <a:lstStyle/>
          <a:p>
            <a:pPr defTabSz="1219170" eaLnBrk="1" fontAlgn="auto" hangingPunct="1">
              <a:spcBef>
                <a:spcPts val="0"/>
              </a:spcBef>
              <a:spcAft>
                <a:spcPts val="0"/>
              </a:spcAft>
              <a:buClr>
                <a:srgbClr val="000000"/>
              </a:buClr>
            </a:pPr>
            <a:r>
              <a:rPr lang="en" sz="2667" b="1" kern="0">
                <a:solidFill>
                  <a:srgbClr val="FFFFFF"/>
                </a:solidFill>
                <a:latin typeface="Helvetica Neue"/>
                <a:ea typeface="Helvetica Neue"/>
                <a:cs typeface="Helvetica Neue"/>
                <a:sym typeface="Helvetica Neue"/>
              </a:rPr>
              <a:t>Asynchronous Programs</a:t>
            </a:r>
            <a:endParaRPr sz="2667" b="1" kern="0">
              <a:solidFill>
                <a:srgbClr val="FFFFFF"/>
              </a:solidFill>
              <a:latin typeface="Helvetica Neue"/>
              <a:ea typeface="Helvetica Neue"/>
              <a:cs typeface="Helvetica Neue"/>
              <a:sym typeface="Helvetica Neue"/>
            </a:endParaRPr>
          </a:p>
        </p:txBody>
      </p:sp>
      <p:sp>
        <p:nvSpPr>
          <p:cNvPr id="1544" name="Google Shape;1544;p242"/>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97A7"/>
                </a:solidFill>
                <a:latin typeface="Calibri"/>
                <a:ea typeface="Calibri"/>
                <a:cs typeface="Calibri"/>
                <a:sym typeface="Calibri"/>
                <a:hlinkClick r:id="rId10"/>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785360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4">
            <a:extLst>
              <a:ext uri="{FF2B5EF4-FFF2-40B4-BE49-F238E27FC236}">
                <a16:creationId xmlns:a16="http://schemas.microsoft.com/office/drawing/2014/main" id="{12669F16-8108-9C4D-A273-DE07B924627F}"/>
              </a:ext>
            </a:extLst>
          </p:cNvPr>
          <p:cNvSpPr>
            <a:spLocks noChangeArrowheads="1"/>
          </p:cNvSpPr>
          <p:nvPr/>
        </p:nvSpPr>
        <p:spPr bwMode="auto">
          <a:xfrm>
            <a:off x="2819400" y="1219200"/>
            <a:ext cx="7086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a:solidFill>
                  <a:srgbClr val="000000"/>
                </a:solidFill>
                <a:latin typeface="Arial" panose="020B0604020202020204" pitchFamily="34" charset="0"/>
              </a:rPr>
              <a:t>It is the policy of the University of Arkansas for Medical Sciences (UAMS) to ensure balance, independence, objectivity, and scientific rigor in all directly or jointly provided educational activities.</a:t>
            </a:r>
          </a:p>
          <a:p>
            <a:pPr eaLnBrk="1" hangingPunct="1"/>
            <a:endParaRPr lang="en-US" altLang="en-US">
              <a:solidFill>
                <a:srgbClr val="000000"/>
              </a:solidFill>
              <a:latin typeface="Arial" panose="020B0604020202020204" pitchFamily="34" charset="0"/>
            </a:endParaRPr>
          </a:p>
          <a:p>
            <a:pPr eaLnBrk="1" hangingPunct="1"/>
            <a:r>
              <a:rPr lang="en-US" altLang="en-US">
                <a:solidFill>
                  <a:srgbClr val="000000"/>
                </a:solidFill>
                <a:latin typeface="Arial" panose="020B0604020202020204" pitchFamily="34" charset="0"/>
              </a:rPr>
              <a:t>All individuals who are in a position to control the content of the educational activity (course/activity directors, planning committee members, staff, teachers, or authors of CE) must disclose all relevant financial relationships they have with any commercial interest(s) as well as the nature of the relationship. Financial relationships of the individual’s spouse or partner must also be disclosed, if the nature of the relationship could influence the objectivity of the individual in a position to control the content of the CE. The ACCME and ACPE describe relevant financial relationships as those in any amount occurring within the past 12 months that create a conflict of interest</a:t>
            </a:r>
            <a:r>
              <a:rPr lang="en-US" altLang="en-US" i="1">
                <a:solidFill>
                  <a:srgbClr val="000000"/>
                </a:solidFill>
                <a:latin typeface="Arial" panose="020B0604020202020204" pitchFamily="34" charset="0"/>
              </a:rPr>
              <a:t>. Individuals who refuse to disclose will be disqualified from participation in the development, management, presentation, or evaluation of the CE activity.</a:t>
            </a:r>
            <a:endParaRPr lang="en-US" altLang="en-US">
              <a:solidFill>
                <a:srgbClr val="000000"/>
              </a:solidFill>
              <a:latin typeface="Verdana" panose="020B0604030504040204" pitchFamily="34" charset="0"/>
            </a:endParaRPr>
          </a:p>
        </p:txBody>
      </p:sp>
      <p:sp>
        <p:nvSpPr>
          <p:cNvPr id="121858" name="Text Box 5">
            <a:extLst>
              <a:ext uri="{FF2B5EF4-FFF2-40B4-BE49-F238E27FC236}">
                <a16:creationId xmlns:a16="http://schemas.microsoft.com/office/drawing/2014/main" id="{35973EDA-B8FD-3946-8067-D794C477210B}"/>
              </a:ext>
            </a:extLst>
          </p:cNvPr>
          <p:cNvSpPr txBox="1">
            <a:spLocks noChangeArrowheads="1"/>
          </p:cNvSpPr>
          <p:nvPr/>
        </p:nvSpPr>
        <p:spPr bwMode="auto">
          <a:xfrm>
            <a:off x="2209800" y="3048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400" b="1">
                <a:solidFill>
                  <a:srgbClr val="000000"/>
                </a:solidFill>
                <a:latin typeface="Arial" panose="020B0604020202020204" pitchFamily="34" charset="0"/>
              </a:rPr>
              <a:t>UAMS Disclosure Policy</a:t>
            </a:r>
          </a:p>
        </p:txBody>
      </p:sp>
      <p:pic>
        <p:nvPicPr>
          <p:cNvPr id="121859" name="Picture 3">
            <a:extLst>
              <a:ext uri="{FF2B5EF4-FFF2-40B4-BE49-F238E27FC236}">
                <a16:creationId xmlns:a16="http://schemas.microsoft.com/office/drawing/2014/main" id="{90525925-ED70-2241-AB99-BEA252972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6019800"/>
            <a:ext cx="2286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
            <a:extLst>
              <a:ext uri="{FF2B5EF4-FFF2-40B4-BE49-F238E27FC236}">
                <a16:creationId xmlns:a16="http://schemas.microsoft.com/office/drawing/2014/main" id="{002DCBDC-70B4-094F-8175-387AE7F0977D}"/>
              </a:ext>
            </a:extLst>
          </p:cNvPr>
          <p:cNvPicPr>
            <a:picLocks noChangeAspect="1"/>
          </p:cNvPicPr>
          <p:nvPr/>
        </p:nvPicPr>
        <p:blipFill>
          <a:blip r:embed="rId3">
            <a:extLst>
              <a:ext uri="{28A0092B-C50C-407E-A947-70E740481C1C}">
                <a14:useLocalDpi xmlns:a14="http://schemas.microsoft.com/office/drawing/2010/main" val="0"/>
              </a:ext>
            </a:extLst>
          </a:blip>
          <a:srcRect l="1671" t="65202" r="92426" b="19655"/>
          <a:stretch>
            <a:fillRect/>
          </a:stretch>
        </p:blipFill>
        <p:spPr bwMode="auto">
          <a:xfrm>
            <a:off x="1600200" y="776288"/>
            <a:ext cx="183515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6">
            <a:extLst>
              <a:ext uri="{FF2B5EF4-FFF2-40B4-BE49-F238E27FC236}">
                <a16:creationId xmlns:a16="http://schemas.microsoft.com/office/drawing/2014/main" id="{66035F64-923F-5C47-95A4-EBBFA8B96E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6110288"/>
            <a:ext cx="27114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7">
            <a:extLst>
              <a:ext uri="{FF2B5EF4-FFF2-40B4-BE49-F238E27FC236}">
                <a16:creationId xmlns:a16="http://schemas.microsoft.com/office/drawing/2014/main" id="{852E1E40-4632-D24B-B120-F736E6280A02}"/>
              </a:ext>
            </a:extLst>
          </p:cNvPr>
          <p:cNvPicPr>
            <a:picLocks noChangeAspect="1"/>
          </p:cNvPicPr>
          <p:nvPr/>
        </p:nvPicPr>
        <p:blipFill>
          <a:blip r:embed="rId5">
            <a:extLst>
              <a:ext uri="{28A0092B-C50C-407E-A947-70E740481C1C}">
                <a14:useLocalDpi xmlns:a14="http://schemas.microsoft.com/office/drawing/2010/main" val="0"/>
              </a:ext>
            </a:extLst>
          </a:blip>
          <a:srcRect l="2" t="27705" r="82407" b="63319"/>
          <a:stretch>
            <a:fillRect/>
          </a:stretch>
        </p:blipFill>
        <p:spPr bwMode="auto">
          <a:xfrm>
            <a:off x="1490663" y="5888038"/>
            <a:ext cx="3859212"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5">
            <a:extLst>
              <a:ext uri="{FF2B5EF4-FFF2-40B4-BE49-F238E27FC236}">
                <a16:creationId xmlns:a16="http://schemas.microsoft.com/office/drawing/2014/main" id="{3EEC0139-FC9D-114F-9320-32715E7460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63738" y="6084888"/>
            <a:ext cx="2911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pic>
        <p:nvPicPr>
          <p:cNvPr id="1549" name="Google Shape;1549;p243"/>
          <p:cNvPicPr preferRelativeResize="0"/>
          <p:nvPr/>
        </p:nvPicPr>
        <p:blipFill rotWithShape="1">
          <a:blip r:embed="rId3">
            <a:alphaModFix/>
          </a:blip>
          <a:srcRect t="4049" r="517"/>
          <a:stretch/>
        </p:blipFill>
        <p:spPr>
          <a:xfrm>
            <a:off x="976400" y="991000"/>
            <a:ext cx="10239200" cy="5297200"/>
          </a:xfrm>
          <a:prstGeom prst="roundRect">
            <a:avLst>
              <a:gd name="adj" fmla="val 16667"/>
            </a:avLst>
          </a:prstGeom>
          <a:noFill/>
          <a:ln>
            <a:noFill/>
          </a:ln>
          <a:effectLst>
            <a:outerShdw blurRad="57150" dist="19050" dir="5400000" algn="bl" rotWithShape="0">
              <a:srgbClr val="000000">
                <a:alpha val="50000"/>
              </a:srgbClr>
            </a:outerShdw>
            <a:reflection stA="84000" endPos="11000" dist="38100" dir="5400000" fadeDir="5400012" sy="-100000" algn="bl" rotWithShape="0"/>
          </a:effectLst>
        </p:spPr>
      </p:pic>
      <p:grpSp>
        <p:nvGrpSpPr>
          <p:cNvPr id="1550" name="Google Shape;1550;p243"/>
          <p:cNvGrpSpPr/>
          <p:nvPr/>
        </p:nvGrpSpPr>
        <p:grpSpPr>
          <a:xfrm>
            <a:off x="1691712" y="560202"/>
            <a:ext cx="2233905" cy="1079009"/>
            <a:chOff x="1374979" y="160042"/>
            <a:chExt cx="1736016" cy="931144"/>
          </a:xfrm>
        </p:grpSpPr>
        <p:sp>
          <p:nvSpPr>
            <p:cNvPr id="1551" name="Google Shape;1551;p243"/>
            <p:cNvSpPr/>
            <p:nvPr/>
          </p:nvSpPr>
          <p:spPr>
            <a:xfrm flipH="1">
              <a:off x="1982071" y="188144"/>
              <a:ext cx="1128924" cy="903042"/>
            </a:xfrm>
            <a:custGeom>
              <a:avLst/>
              <a:gdLst/>
              <a:ahLst/>
              <a:cxnLst/>
              <a:rect l="l" t="t" r="r" b="b"/>
              <a:pathLst>
                <a:path w="21600" h="21600" extrusionOk="0">
                  <a:moveTo>
                    <a:pt x="0" y="365"/>
                  </a:moveTo>
                  <a:lnTo>
                    <a:pt x="21600" y="0"/>
                  </a:lnTo>
                  <a:cubicBezTo>
                    <a:pt x="19982" y="0"/>
                    <a:pt x="16496" y="6207"/>
                    <a:pt x="16263" y="9266"/>
                  </a:cubicBezTo>
                  <a:cubicBezTo>
                    <a:pt x="16031" y="12324"/>
                    <a:pt x="18580" y="18347"/>
                    <a:pt x="20199" y="18347"/>
                  </a:cubicBezTo>
                  <a:lnTo>
                    <a:pt x="1102" y="21600"/>
                  </a:lnTo>
                  <a:cubicBezTo>
                    <a:pt x="3715" y="19506"/>
                    <a:pt x="931" y="12000"/>
                    <a:pt x="747" y="8461"/>
                  </a:cubicBezTo>
                  <a:cubicBezTo>
                    <a:pt x="563" y="4922"/>
                    <a:pt x="3251" y="2151"/>
                    <a:pt x="0" y="365"/>
                  </a:cubicBezTo>
                  <a:close/>
                </a:path>
              </a:pathLst>
            </a:custGeom>
            <a:solidFill>
              <a:srgbClr val="02FFFF">
                <a:alpha val="60390"/>
              </a:srgbClr>
            </a:solidFill>
            <a:ln>
              <a:noFill/>
            </a:ln>
          </p:spPr>
          <p:txBody>
            <a:bodyPr spcFirstLastPara="1" wrap="square" lIns="45700" tIns="45700" rIns="45700" bIns="45700" anchor="ctr" anchorCtr="0">
              <a:noAutofit/>
            </a:bodyPr>
            <a:lstStyle/>
            <a:p>
              <a:pPr algn="ctr" defTabSz="1219170" eaLnBrk="1" fontAlgn="auto" hangingPunct="1">
                <a:spcBef>
                  <a:spcPts val="0"/>
                </a:spcBef>
                <a:spcAft>
                  <a:spcPts val="0"/>
                </a:spcAft>
                <a:buClr>
                  <a:srgbClr val="FFFFFF"/>
                </a:buClr>
                <a:buSzPts val="1400"/>
              </a:pPr>
              <a:endParaRPr sz="1867" kern="0">
                <a:solidFill>
                  <a:srgbClr val="FFFFFF"/>
                </a:solidFill>
                <a:latin typeface="Calibri"/>
                <a:ea typeface="Calibri"/>
                <a:cs typeface="Calibri"/>
                <a:sym typeface="Calibri"/>
              </a:endParaRPr>
            </a:p>
          </p:txBody>
        </p:sp>
        <p:sp>
          <p:nvSpPr>
            <p:cNvPr id="1552" name="Google Shape;1552;p243"/>
            <p:cNvSpPr/>
            <p:nvPr/>
          </p:nvSpPr>
          <p:spPr>
            <a:xfrm flipH="1">
              <a:off x="1374979" y="160042"/>
              <a:ext cx="856500" cy="860400"/>
            </a:xfrm>
            <a:prstGeom prst="ellipse">
              <a:avLst/>
            </a:prstGeom>
            <a:noFill/>
            <a:ln w="57150" cap="flat" cmpd="sng">
              <a:solidFill>
                <a:srgbClr val="02FFFF"/>
              </a:solidFill>
              <a:prstDash val="solid"/>
              <a:round/>
              <a:headEnd type="none" w="sm" len="sm"/>
              <a:tailEnd type="none" w="sm" len="sm"/>
            </a:ln>
            <a:effectLst>
              <a:outerShdw blurRad="254000" rotWithShape="0">
                <a:srgbClr val="000000">
                  <a:alpha val="38430"/>
                </a:srgbClr>
              </a:outerShdw>
            </a:effectLst>
          </p:spPr>
          <p:txBody>
            <a:bodyPr spcFirstLastPara="1" wrap="square" lIns="45700" tIns="45700" rIns="45700" bIns="45700" anchor="ctr" anchorCtr="0">
              <a:noAutofit/>
            </a:bodyPr>
            <a:lstStyle/>
            <a:p>
              <a:pPr algn="ctr" defTabSz="1219170" eaLnBrk="1" fontAlgn="auto" hangingPunct="1">
                <a:spcBef>
                  <a:spcPts val="0"/>
                </a:spcBef>
                <a:spcAft>
                  <a:spcPts val="0"/>
                </a:spcAft>
                <a:buClr>
                  <a:srgbClr val="FFFFFF"/>
                </a:buClr>
                <a:buSzPts val="1400"/>
              </a:pPr>
              <a:endParaRPr sz="1867" kern="0">
                <a:solidFill>
                  <a:srgbClr val="FFFFFF"/>
                </a:solidFill>
                <a:latin typeface="Calibri"/>
                <a:ea typeface="Calibri"/>
                <a:cs typeface="Calibri"/>
                <a:sym typeface="Calibri"/>
              </a:endParaRPr>
            </a:p>
          </p:txBody>
        </p:sp>
      </p:grpSp>
      <p:grpSp>
        <p:nvGrpSpPr>
          <p:cNvPr id="1553" name="Google Shape;1553;p243"/>
          <p:cNvGrpSpPr/>
          <p:nvPr/>
        </p:nvGrpSpPr>
        <p:grpSpPr>
          <a:xfrm>
            <a:off x="3404902" y="8"/>
            <a:ext cx="3937607" cy="2493621"/>
            <a:chOff x="2725351" y="162200"/>
            <a:chExt cx="1462200" cy="1254000"/>
          </a:xfrm>
        </p:grpSpPr>
        <p:sp>
          <p:nvSpPr>
            <p:cNvPr id="1554" name="Google Shape;1554;p243"/>
            <p:cNvSpPr/>
            <p:nvPr/>
          </p:nvSpPr>
          <p:spPr>
            <a:xfrm flipH="1">
              <a:off x="2800302" y="162200"/>
              <a:ext cx="1293300" cy="1254000"/>
            </a:xfrm>
            <a:prstGeom prst="ellipse">
              <a:avLst/>
            </a:prstGeom>
            <a:gradFill>
              <a:gsLst>
                <a:gs pos="0">
                  <a:srgbClr val="00CDC8">
                    <a:alpha val="80000"/>
                  </a:srgbClr>
                </a:gs>
                <a:gs pos="100000">
                  <a:srgbClr val="02FFFF"/>
                </a:gs>
              </a:gsLst>
              <a:lin ang="16200038" scaled="0"/>
            </a:gradFill>
            <a:ln>
              <a:noFill/>
            </a:ln>
            <a:effectLst>
              <a:outerShdw blurRad="393700" dist="76200" dir="2400000" rotWithShape="0">
                <a:srgbClr val="000000">
                  <a:alpha val="53330"/>
                </a:srgbClr>
              </a:outerShdw>
            </a:effectLst>
          </p:spPr>
          <p:txBody>
            <a:bodyPr spcFirstLastPara="1" wrap="square" lIns="45700" tIns="45700" rIns="45700" bIns="45700" anchor="ctr" anchorCtr="0">
              <a:noAutofit/>
            </a:bodyPr>
            <a:lstStyle/>
            <a:p>
              <a:pPr algn="ctr" defTabSz="1219170" eaLnBrk="1" fontAlgn="auto" hangingPunct="1">
                <a:spcBef>
                  <a:spcPts val="0"/>
                </a:spcBef>
                <a:spcAft>
                  <a:spcPts val="0"/>
                </a:spcAft>
                <a:buClr>
                  <a:srgbClr val="FFFFFF"/>
                </a:buClr>
                <a:buSzPts val="1400"/>
              </a:pPr>
              <a:endParaRPr sz="1867" kern="0">
                <a:solidFill>
                  <a:srgbClr val="FFFFFF"/>
                </a:solidFill>
                <a:latin typeface="Calibri"/>
                <a:ea typeface="Calibri"/>
                <a:cs typeface="Calibri"/>
                <a:sym typeface="Calibri"/>
              </a:endParaRPr>
            </a:p>
          </p:txBody>
        </p:sp>
        <p:sp>
          <p:nvSpPr>
            <p:cNvPr id="1555" name="Google Shape;1555;p243"/>
            <p:cNvSpPr txBox="1"/>
            <p:nvPr/>
          </p:nvSpPr>
          <p:spPr>
            <a:xfrm flipH="1">
              <a:off x="2725351" y="689028"/>
              <a:ext cx="1462200" cy="504900"/>
            </a:xfrm>
            <a:prstGeom prst="rect">
              <a:avLst/>
            </a:prstGeom>
            <a:noFill/>
            <a:ln>
              <a:noFill/>
            </a:ln>
            <a:effectLst>
              <a:outerShdw blurRad="50800" dist="38100" rotWithShape="0">
                <a:srgbClr val="000000">
                  <a:alpha val="15290"/>
                </a:srgbClr>
              </a:outerShdw>
            </a:effectLst>
          </p:spPr>
          <p:txBody>
            <a:bodyPr spcFirstLastPara="1" wrap="square" lIns="45700" tIns="45700" rIns="45700" bIns="45700" anchor="t" anchorCtr="0">
              <a:noAutofit/>
            </a:bodyPr>
            <a:lstStyle/>
            <a:p>
              <a:pPr algn="ctr" defTabSz="1219170" eaLnBrk="1" fontAlgn="auto" hangingPunct="1">
                <a:spcBef>
                  <a:spcPts val="0"/>
                </a:spcBef>
                <a:spcAft>
                  <a:spcPts val="0"/>
                </a:spcAft>
                <a:buClr>
                  <a:srgbClr val="FFFFFF"/>
                </a:buClr>
                <a:buSzPts val="2100"/>
              </a:pPr>
              <a:r>
                <a:rPr lang="en" sz="2133" b="1" i="1" kern="0">
                  <a:solidFill>
                    <a:srgbClr val="FFFFFF"/>
                  </a:solidFill>
                  <a:latin typeface="Arial"/>
                  <a:cs typeface="Arial"/>
                  <a:sym typeface="Arial"/>
                </a:rPr>
                <a:t>TBHCOE.MATRC.ORG</a:t>
              </a:r>
              <a:endParaRPr sz="1333" b="1" kern="0">
                <a:solidFill>
                  <a:srgbClr val="000000"/>
                </a:solidFill>
                <a:latin typeface="Arial"/>
                <a:cs typeface="Arial"/>
                <a:sym typeface="Arial"/>
              </a:endParaRPr>
            </a:p>
          </p:txBody>
        </p:sp>
      </p:grpSp>
      <p:sp>
        <p:nvSpPr>
          <p:cNvPr id="1556" name="Google Shape;1556;p243"/>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4"/>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4256701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244"/>
          <p:cNvSpPr txBox="1"/>
          <p:nvPr/>
        </p:nvSpPr>
        <p:spPr>
          <a:xfrm>
            <a:off x="939967" y="968167"/>
            <a:ext cx="4107600" cy="5110800"/>
          </a:xfrm>
          <a:prstGeom prst="rect">
            <a:avLst/>
          </a:prstGeom>
          <a:noFill/>
          <a:ln>
            <a:noFill/>
          </a:ln>
        </p:spPr>
        <p:txBody>
          <a:bodyPr spcFirstLastPara="1" wrap="square" lIns="45667" tIns="45667" rIns="45667" bIns="45667" anchor="t" anchorCtr="0">
            <a:noAutofit/>
          </a:bodyPr>
          <a:lstStyle/>
          <a:p>
            <a:pPr defTabSz="1219170" eaLnBrk="1" fontAlgn="auto" hangingPunct="1">
              <a:lnSpc>
                <a:spcPct val="115000"/>
              </a:lnSpc>
              <a:spcBef>
                <a:spcPts val="0"/>
              </a:spcBef>
              <a:spcAft>
                <a:spcPts val="0"/>
              </a:spcAft>
              <a:buClr>
                <a:srgbClr val="000000"/>
              </a:buClr>
            </a:pPr>
            <a:r>
              <a:rPr lang="en" sz="3067" b="1" kern="0">
                <a:solidFill>
                  <a:srgbClr val="FFFFFF"/>
                </a:solidFill>
                <a:latin typeface="Roboto"/>
                <a:ea typeface="Roboto"/>
                <a:cs typeface="Roboto"/>
                <a:sym typeface="Roboto"/>
              </a:rPr>
              <a:t>Webinar On Demand</a:t>
            </a:r>
            <a:endParaRPr sz="3067" b="1" kern="0">
              <a:solidFill>
                <a:srgbClr val="FFFFFF"/>
              </a:solidFill>
              <a:latin typeface="Roboto"/>
              <a:ea typeface="Roboto"/>
              <a:cs typeface="Roboto"/>
              <a:sym typeface="Roboto"/>
            </a:endParaRPr>
          </a:p>
          <a:p>
            <a:pPr defTabSz="1219170" eaLnBrk="1" fontAlgn="auto" hangingPunct="1">
              <a:lnSpc>
                <a:spcPct val="115000"/>
              </a:lnSpc>
              <a:spcBef>
                <a:spcPts val="0"/>
              </a:spcBef>
              <a:spcAft>
                <a:spcPts val="0"/>
              </a:spcAft>
              <a:buClr>
                <a:srgbClr val="000000"/>
              </a:buClr>
            </a:pPr>
            <a:endParaRPr sz="3067" b="1" kern="0">
              <a:solidFill>
                <a:srgbClr val="FFFFFF"/>
              </a:solidFill>
              <a:latin typeface="Roboto"/>
              <a:ea typeface="Roboto"/>
              <a:cs typeface="Roboto"/>
              <a:sym typeface="Roboto"/>
            </a:endParaRPr>
          </a:p>
          <a:p>
            <a:pPr defTabSz="1219170" eaLnBrk="1" fontAlgn="auto" hangingPunct="1">
              <a:lnSpc>
                <a:spcPct val="115000"/>
              </a:lnSpc>
              <a:spcBef>
                <a:spcPts val="0"/>
              </a:spcBef>
              <a:spcAft>
                <a:spcPts val="0"/>
              </a:spcAft>
              <a:buClr>
                <a:srgbClr val="000000"/>
              </a:buClr>
            </a:pPr>
            <a:r>
              <a:rPr lang="en" sz="3067" kern="0">
                <a:solidFill>
                  <a:srgbClr val="FFFFFF"/>
                </a:solidFill>
                <a:latin typeface="Roboto"/>
                <a:ea typeface="Roboto"/>
                <a:cs typeface="Roboto"/>
                <a:sym typeface="Roboto"/>
              </a:rPr>
              <a:t>Telebehavioral Health: A Quick Start Guide To Direct To Consumer Care During COVID-19</a:t>
            </a:r>
            <a:endParaRPr sz="2800" kern="0">
              <a:solidFill>
                <a:srgbClr val="FFFFFF"/>
              </a:solidFill>
              <a:latin typeface="Helvetica Neue"/>
              <a:ea typeface="Helvetica Neue"/>
              <a:cs typeface="Helvetica Neue"/>
              <a:sym typeface="Helvetica Neue"/>
            </a:endParaRPr>
          </a:p>
          <a:p>
            <a:pPr defTabSz="1219170" eaLnBrk="1" fontAlgn="auto" hangingPunct="1">
              <a:spcBef>
                <a:spcPts val="0"/>
              </a:spcBef>
              <a:spcAft>
                <a:spcPts val="0"/>
              </a:spcAft>
              <a:buClr>
                <a:srgbClr val="FFFFFF"/>
              </a:buClr>
              <a:buSzPts val="1800"/>
            </a:pPr>
            <a:endParaRPr sz="1467" b="1" kern="0">
              <a:solidFill>
                <a:srgbClr val="FFFFFF"/>
              </a:solidFill>
              <a:latin typeface="Helvetica Neue"/>
              <a:ea typeface="Helvetica Neue"/>
              <a:cs typeface="Helvetica Neue"/>
              <a:sym typeface="Helvetica Neue"/>
            </a:endParaRPr>
          </a:p>
        </p:txBody>
      </p:sp>
      <p:sp>
        <p:nvSpPr>
          <p:cNvPr id="1562" name="Google Shape;1562;p244"/>
          <p:cNvSpPr txBox="1">
            <a:spLocks noGrp="1"/>
          </p:cNvSpPr>
          <p:nvPr>
            <p:ph type="subTitle" idx="4294967295"/>
          </p:nvPr>
        </p:nvSpPr>
        <p:spPr>
          <a:xfrm>
            <a:off x="939967" y="4442033"/>
            <a:ext cx="4029200" cy="1415200"/>
          </a:xfrm>
          <a:prstGeom prst="rect">
            <a:avLst/>
          </a:prstGeom>
        </p:spPr>
        <p:txBody>
          <a:bodyPr spcFirstLastPara="1" wrap="square" lIns="121900" tIns="121900" rIns="121900" bIns="121900" anchor="t" anchorCtr="0">
            <a:noAutofit/>
          </a:bodyPr>
          <a:lstStyle/>
          <a:p>
            <a:pPr marL="0" indent="0">
              <a:spcAft>
                <a:spcPts val="2133"/>
              </a:spcAft>
              <a:buNone/>
            </a:pPr>
            <a:r>
              <a:rPr lang="en" sz="2400" u="sng">
                <a:solidFill>
                  <a:schemeClr val="lt1"/>
                </a:solidFill>
                <a:hlinkClick r:id="rId3">
                  <a:extLst>
                    <a:ext uri="{A12FA001-AC4F-418D-AE19-62706E023703}">
                      <ahyp:hlinkClr xmlns:ahyp="http://schemas.microsoft.com/office/drawing/2018/hyperlinkcolor" val="tx"/>
                    </a:ext>
                  </a:extLst>
                </a:hlinkClick>
              </a:rPr>
              <a:t>https://www.youtube.com/watch?v=oi7omAKbINk</a:t>
            </a:r>
            <a:endParaRPr sz="2400">
              <a:solidFill>
                <a:schemeClr val="lt1"/>
              </a:solidFill>
            </a:endParaRPr>
          </a:p>
        </p:txBody>
      </p:sp>
      <p:pic>
        <p:nvPicPr>
          <p:cNvPr id="1563" name="Google Shape;1563;p244" descr="Google Shape;891;p90"/>
          <p:cNvPicPr preferRelativeResize="0"/>
          <p:nvPr/>
        </p:nvPicPr>
        <p:blipFill rotWithShape="1">
          <a:blip r:embed="rId4">
            <a:alphaModFix/>
          </a:blip>
          <a:srcRect/>
          <a:stretch/>
        </p:blipFill>
        <p:spPr>
          <a:xfrm>
            <a:off x="5391867" y="662800"/>
            <a:ext cx="6599600" cy="5532400"/>
          </a:xfrm>
          <a:prstGeom prst="roundRect">
            <a:avLst>
              <a:gd name="adj" fmla="val 16667"/>
            </a:avLst>
          </a:prstGeom>
          <a:noFill/>
          <a:ln>
            <a:noFill/>
          </a:ln>
          <a:effectLst>
            <a:reflection stA="50000" endPos="40000" fadeDir="5400012" sy="-100000" algn="bl" rotWithShape="0"/>
          </a:effectLst>
        </p:spPr>
      </p:pic>
      <p:sp>
        <p:nvSpPr>
          <p:cNvPr id="1564" name="Google Shape;1564;p244"/>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97A7"/>
                </a:solidFill>
                <a:latin typeface="Calibri"/>
                <a:ea typeface="Calibri"/>
                <a:cs typeface="Calibri"/>
                <a:sym typeface="Calibri"/>
                <a:hlinkClick r:id="rId5"/>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20330364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8"/>
        <p:cNvGrpSpPr/>
        <p:nvPr/>
      </p:nvGrpSpPr>
      <p:grpSpPr>
        <a:xfrm>
          <a:off x="0" y="0"/>
          <a:ext cx="0" cy="0"/>
          <a:chOff x="0" y="0"/>
          <a:chExt cx="0" cy="0"/>
        </a:xfrm>
      </p:grpSpPr>
      <p:pic>
        <p:nvPicPr>
          <p:cNvPr id="1569" name="Google Shape;1569;p245" descr="Google Shape;1354;p126"/>
          <p:cNvPicPr preferRelativeResize="0"/>
          <p:nvPr/>
        </p:nvPicPr>
        <p:blipFill rotWithShape="1">
          <a:blip r:embed="rId4">
            <a:alphaModFix/>
          </a:blip>
          <a:srcRect l="852"/>
          <a:stretch/>
        </p:blipFill>
        <p:spPr>
          <a:xfrm>
            <a:off x="-1" y="-37974"/>
            <a:ext cx="12126925" cy="6543452"/>
          </a:xfrm>
          <a:prstGeom prst="rect">
            <a:avLst/>
          </a:prstGeom>
          <a:noFill/>
          <a:ln>
            <a:noFill/>
          </a:ln>
        </p:spPr>
      </p:pic>
      <p:sp>
        <p:nvSpPr>
          <p:cNvPr id="1570" name="Google Shape;1570;p245"/>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00FF"/>
                </a:solidFill>
                <a:latin typeface="Calibri"/>
                <a:ea typeface="Calibri"/>
                <a:cs typeface="Calibri"/>
                <a:sym typeface="Calibri"/>
                <a:hlinkClick r:id="rId5"/>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140578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pic>
        <p:nvPicPr>
          <p:cNvPr id="1575" name="Google Shape;1575;p246" descr="Imagem 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576" name="Google Shape;1576;p246" descr="Imagem 4"/>
          <p:cNvPicPr preferRelativeResize="0"/>
          <p:nvPr/>
        </p:nvPicPr>
        <p:blipFill rotWithShape="1">
          <a:blip r:embed="rId4">
            <a:alphaModFix/>
          </a:blip>
          <a:srcRect/>
          <a:stretch/>
        </p:blipFill>
        <p:spPr>
          <a:xfrm>
            <a:off x="1322776" y="180952"/>
            <a:ext cx="11031105" cy="6677049"/>
          </a:xfrm>
          <a:prstGeom prst="rect">
            <a:avLst/>
          </a:prstGeom>
          <a:noFill/>
          <a:ln>
            <a:noFill/>
          </a:ln>
        </p:spPr>
      </p:pic>
      <p:sp>
        <p:nvSpPr>
          <p:cNvPr id="1577" name="Google Shape;1577;p246"/>
          <p:cNvSpPr/>
          <p:nvPr/>
        </p:nvSpPr>
        <p:spPr>
          <a:xfrm>
            <a:off x="2770213" y="2292364"/>
            <a:ext cx="3306888" cy="3114432"/>
          </a:xfrm>
          <a:custGeom>
            <a:avLst/>
            <a:gdLst/>
            <a:ahLst/>
            <a:cxnLst/>
            <a:rect l="l" t="t" r="r" b="b"/>
            <a:pathLst>
              <a:path w="21600" h="21600" extrusionOk="0">
                <a:moveTo>
                  <a:pt x="0" y="365"/>
                </a:moveTo>
                <a:lnTo>
                  <a:pt x="21600" y="0"/>
                </a:lnTo>
                <a:cubicBezTo>
                  <a:pt x="19982" y="0"/>
                  <a:pt x="16496" y="6207"/>
                  <a:pt x="16263" y="9266"/>
                </a:cubicBezTo>
                <a:cubicBezTo>
                  <a:pt x="16031" y="12324"/>
                  <a:pt x="18580" y="18347"/>
                  <a:pt x="20199" y="18347"/>
                </a:cubicBezTo>
                <a:lnTo>
                  <a:pt x="1102" y="21600"/>
                </a:lnTo>
                <a:cubicBezTo>
                  <a:pt x="3715" y="19506"/>
                  <a:pt x="931" y="12000"/>
                  <a:pt x="747" y="8461"/>
                </a:cubicBezTo>
                <a:cubicBezTo>
                  <a:pt x="563" y="4922"/>
                  <a:pt x="3251" y="2151"/>
                  <a:pt x="0" y="365"/>
                </a:cubicBezTo>
                <a:close/>
              </a:path>
            </a:pathLst>
          </a:custGeom>
          <a:solidFill>
            <a:srgbClr val="02FFFF">
              <a:alpha val="60390"/>
            </a:srgbClr>
          </a:solidFill>
          <a:ln>
            <a:noFill/>
          </a:ln>
        </p:spPr>
        <p:txBody>
          <a:bodyPr spcFirstLastPara="1" wrap="square" lIns="45700" tIns="45700" rIns="45700" bIns="45700" anchor="ctr" anchorCtr="0">
            <a:noAutofit/>
          </a:bodyPr>
          <a:lstStyle/>
          <a:p>
            <a:pPr algn="ctr" defTabSz="1219170" eaLnBrk="1" fontAlgn="auto" hangingPunct="1">
              <a:spcBef>
                <a:spcPts val="0"/>
              </a:spcBef>
              <a:spcAft>
                <a:spcPts val="0"/>
              </a:spcAft>
              <a:buClr>
                <a:srgbClr val="FFFFFF"/>
              </a:buClr>
              <a:buSzPts val="1400"/>
            </a:pPr>
            <a:endParaRPr sz="1867" kern="0">
              <a:solidFill>
                <a:srgbClr val="FFFFFF"/>
              </a:solidFill>
              <a:latin typeface="Calibri"/>
              <a:ea typeface="Calibri"/>
              <a:cs typeface="Calibri"/>
              <a:sym typeface="Calibri"/>
            </a:endParaRPr>
          </a:p>
        </p:txBody>
      </p:sp>
      <p:sp>
        <p:nvSpPr>
          <p:cNvPr id="1578" name="Google Shape;1578;p246"/>
          <p:cNvSpPr/>
          <p:nvPr/>
        </p:nvSpPr>
        <p:spPr>
          <a:xfrm>
            <a:off x="5277579" y="2075600"/>
            <a:ext cx="3200800" cy="3200800"/>
          </a:xfrm>
          <a:prstGeom prst="ellipse">
            <a:avLst/>
          </a:prstGeom>
          <a:noFill/>
          <a:ln w="57150" cap="flat" cmpd="sng">
            <a:solidFill>
              <a:srgbClr val="02FFFF"/>
            </a:solidFill>
            <a:prstDash val="solid"/>
            <a:round/>
            <a:headEnd type="none" w="sm" len="sm"/>
            <a:tailEnd type="none" w="sm" len="sm"/>
          </a:ln>
          <a:effectLst>
            <a:outerShdw blurRad="254000" rotWithShape="0">
              <a:srgbClr val="000000">
                <a:alpha val="38430"/>
              </a:srgbClr>
            </a:outerShdw>
          </a:effectLst>
        </p:spPr>
        <p:txBody>
          <a:bodyPr spcFirstLastPara="1" wrap="square" lIns="45700" tIns="45700" rIns="45700" bIns="45700" anchor="ctr" anchorCtr="0">
            <a:noAutofit/>
          </a:bodyPr>
          <a:lstStyle/>
          <a:p>
            <a:pPr algn="ctr" defTabSz="1219170" eaLnBrk="1" fontAlgn="auto" hangingPunct="1">
              <a:spcBef>
                <a:spcPts val="0"/>
              </a:spcBef>
              <a:spcAft>
                <a:spcPts val="0"/>
              </a:spcAft>
              <a:buClr>
                <a:srgbClr val="FFFFFF"/>
              </a:buClr>
              <a:buSzPts val="1400"/>
            </a:pPr>
            <a:endParaRPr sz="1867" kern="0">
              <a:solidFill>
                <a:srgbClr val="FFFFFF"/>
              </a:solidFill>
              <a:latin typeface="Calibri"/>
              <a:ea typeface="Calibri"/>
              <a:cs typeface="Calibri"/>
              <a:sym typeface="Calibri"/>
            </a:endParaRPr>
          </a:p>
        </p:txBody>
      </p:sp>
      <p:sp>
        <p:nvSpPr>
          <p:cNvPr id="1579" name="Google Shape;1579;p246"/>
          <p:cNvSpPr/>
          <p:nvPr/>
        </p:nvSpPr>
        <p:spPr>
          <a:xfrm>
            <a:off x="1735963" y="3340915"/>
            <a:ext cx="2068400" cy="2068400"/>
          </a:xfrm>
          <a:prstGeom prst="ellipse">
            <a:avLst/>
          </a:prstGeom>
          <a:gradFill>
            <a:gsLst>
              <a:gs pos="0">
                <a:srgbClr val="14659C">
                  <a:alpha val="77254"/>
                </a:srgbClr>
              </a:gs>
              <a:gs pos="100000">
                <a:srgbClr val="00AEE7"/>
              </a:gs>
            </a:gsLst>
            <a:lin ang="16200038" scaled="0"/>
          </a:gradFill>
          <a:ln>
            <a:noFill/>
          </a:ln>
          <a:effectLst>
            <a:outerShdw blurRad="393700" dist="76200" dir="2400000" rotWithShape="0">
              <a:srgbClr val="000000">
                <a:alpha val="53330"/>
              </a:srgbClr>
            </a:outerShdw>
          </a:effectLst>
        </p:spPr>
        <p:txBody>
          <a:bodyPr spcFirstLastPara="1" wrap="square" lIns="45700" tIns="45700" rIns="45700" bIns="45700" anchor="ctr" anchorCtr="0">
            <a:noAutofit/>
          </a:bodyPr>
          <a:lstStyle/>
          <a:p>
            <a:pPr algn="ctr" defTabSz="1219170" eaLnBrk="1" fontAlgn="auto" hangingPunct="1">
              <a:spcBef>
                <a:spcPts val="0"/>
              </a:spcBef>
              <a:spcAft>
                <a:spcPts val="0"/>
              </a:spcAft>
              <a:buClr>
                <a:srgbClr val="FFFFFF"/>
              </a:buClr>
              <a:buSzPts val="1400"/>
            </a:pPr>
            <a:endParaRPr sz="1867" kern="0">
              <a:solidFill>
                <a:srgbClr val="FFFFFF"/>
              </a:solidFill>
              <a:latin typeface="Calibri"/>
              <a:ea typeface="Calibri"/>
              <a:cs typeface="Calibri"/>
              <a:sym typeface="Calibri"/>
            </a:endParaRPr>
          </a:p>
        </p:txBody>
      </p:sp>
      <p:sp>
        <p:nvSpPr>
          <p:cNvPr id="1580" name="Google Shape;1580;p246"/>
          <p:cNvSpPr txBox="1"/>
          <p:nvPr/>
        </p:nvSpPr>
        <p:spPr>
          <a:xfrm>
            <a:off x="1806757" y="4007729"/>
            <a:ext cx="1977200" cy="879200"/>
          </a:xfrm>
          <a:prstGeom prst="rect">
            <a:avLst/>
          </a:prstGeom>
          <a:noFill/>
          <a:ln>
            <a:noFill/>
          </a:ln>
          <a:effectLst>
            <a:outerShdw blurRad="50800" dist="38100" rotWithShape="0">
              <a:srgbClr val="000000">
                <a:alpha val="15290"/>
              </a:srgbClr>
            </a:outerShdw>
          </a:effectLst>
        </p:spPr>
        <p:txBody>
          <a:bodyPr spcFirstLastPara="1" wrap="square" lIns="45700" tIns="45700" rIns="45700" bIns="45700" anchor="t" anchorCtr="0">
            <a:noAutofit/>
          </a:bodyPr>
          <a:lstStyle/>
          <a:p>
            <a:pPr algn="ctr" defTabSz="1219170" eaLnBrk="1" fontAlgn="auto" hangingPunct="1">
              <a:spcBef>
                <a:spcPts val="0"/>
              </a:spcBef>
              <a:spcAft>
                <a:spcPts val="0"/>
              </a:spcAft>
              <a:buClr>
                <a:srgbClr val="FFFFFF"/>
              </a:buClr>
              <a:buSzPts val="1200"/>
            </a:pPr>
            <a:r>
              <a:rPr lang="en" sz="1333" b="1" kern="0">
                <a:solidFill>
                  <a:srgbClr val="FFFFFF"/>
                </a:solidFill>
                <a:latin typeface="Helvetica Neue"/>
                <a:ea typeface="Helvetica Neue"/>
                <a:cs typeface="Helvetica Neue"/>
                <a:sym typeface="Helvetica Neue"/>
              </a:rPr>
              <a:t>OPEN OFFICE HOURS</a:t>
            </a:r>
            <a:endParaRPr sz="1200" kern="0">
              <a:solidFill>
                <a:srgbClr val="000000"/>
              </a:solidFill>
              <a:latin typeface="Helvetica Neue"/>
              <a:ea typeface="Helvetica Neue"/>
              <a:cs typeface="Helvetica Neue"/>
              <a:sym typeface="Helvetica Neue"/>
            </a:endParaRPr>
          </a:p>
          <a:p>
            <a:pPr algn="ctr" defTabSz="1219170" eaLnBrk="1" fontAlgn="auto" hangingPunct="1">
              <a:spcBef>
                <a:spcPts val="0"/>
              </a:spcBef>
              <a:spcAft>
                <a:spcPts val="0"/>
              </a:spcAft>
              <a:buClr>
                <a:srgbClr val="FFFFFF"/>
              </a:buClr>
              <a:buSzPts val="1400"/>
            </a:pPr>
            <a:r>
              <a:rPr lang="en" sz="1600" b="1" kern="0">
                <a:solidFill>
                  <a:srgbClr val="FFFFFF"/>
                </a:solidFill>
                <a:latin typeface="Helvetica Neue"/>
                <a:ea typeface="Helvetica Neue"/>
                <a:cs typeface="Helvetica Neue"/>
                <a:sym typeface="Helvetica Neue"/>
              </a:rPr>
              <a:t>Every Other Friday</a:t>
            </a:r>
            <a:endParaRPr sz="1200" kern="0">
              <a:solidFill>
                <a:srgbClr val="000000"/>
              </a:solidFill>
              <a:latin typeface="Helvetica Neue"/>
              <a:ea typeface="Helvetica Neue"/>
              <a:cs typeface="Helvetica Neue"/>
              <a:sym typeface="Helvetica Neue"/>
            </a:endParaRPr>
          </a:p>
          <a:p>
            <a:pPr algn="ctr" defTabSz="1219170" eaLnBrk="1" fontAlgn="auto" hangingPunct="1">
              <a:spcBef>
                <a:spcPts val="0"/>
              </a:spcBef>
              <a:spcAft>
                <a:spcPts val="0"/>
              </a:spcAft>
              <a:buClr>
                <a:srgbClr val="FFFFFF"/>
              </a:buClr>
              <a:buSzPts val="1400"/>
            </a:pPr>
            <a:r>
              <a:rPr lang="en" sz="1600" b="1" kern="0">
                <a:solidFill>
                  <a:srgbClr val="FFFFFF"/>
                </a:solidFill>
                <a:latin typeface="Helvetica Neue"/>
                <a:ea typeface="Helvetica Neue"/>
                <a:cs typeface="Helvetica Neue"/>
                <a:sym typeface="Helvetica Neue"/>
              </a:rPr>
              <a:t>12-2 EST</a:t>
            </a:r>
            <a:endParaRPr sz="1200" kern="0">
              <a:solidFill>
                <a:srgbClr val="000000"/>
              </a:solidFill>
              <a:latin typeface="Helvetica Neue"/>
              <a:ea typeface="Helvetica Neue"/>
              <a:cs typeface="Helvetica Neue"/>
              <a:sym typeface="Helvetica Neue"/>
            </a:endParaRPr>
          </a:p>
        </p:txBody>
      </p:sp>
      <p:sp>
        <p:nvSpPr>
          <p:cNvPr id="1581" name="Google Shape;1581;p246"/>
          <p:cNvSpPr/>
          <p:nvPr/>
        </p:nvSpPr>
        <p:spPr>
          <a:xfrm>
            <a:off x="1322775" y="1671215"/>
            <a:ext cx="2068400" cy="2068400"/>
          </a:xfrm>
          <a:prstGeom prst="ellipse">
            <a:avLst/>
          </a:prstGeom>
          <a:gradFill>
            <a:gsLst>
              <a:gs pos="0">
                <a:srgbClr val="00CDC8">
                  <a:alpha val="80000"/>
                </a:srgbClr>
              </a:gs>
              <a:gs pos="100000">
                <a:srgbClr val="02FFFF"/>
              </a:gs>
            </a:gsLst>
            <a:lin ang="16200038" scaled="0"/>
          </a:gradFill>
          <a:ln>
            <a:noFill/>
          </a:ln>
          <a:effectLst>
            <a:outerShdw blurRad="393700" dist="76200" dir="2400000" rotWithShape="0">
              <a:srgbClr val="000000">
                <a:alpha val="53330"/>
              </a:srgbClr>
            </a:outerShdw>
          </a:effectLst>
        </p:spPr>
        <p:txBody>
          <a:bodyPr spcFirstLastPara="1" wrap="square" lIns="45700" tIns="45700" rIns="45700" bIns="45700" anchor="ctr" anchorCtr="0">
            <a:noAutofit/>
          </a:bodyPr>
          <a:lstStyle/>
          <a:p>
            <a:pPr algn="ctr" defTabSz="1219170" eaLnBrk="1" fontAlgn="auto" hangingPunct="1">
              <a:spcBef>
                <a:spcPts val="0"/>
              </a:spcBef>
              <a:spcAft>
                <a:spcPts val="0"/>
              </a:spcAft>
              <a:buClr>
                <a:srgbClr val="FFFFFF"/>
              </a:buClr>
              <a:buSzPts val="1400"/>
            </a:pPr>
            <a:endParaRPr sz="1867" kern="0">
              <a:solidFill>
                <a:srgbClr val="FFFFFF"/>
              </a:solidFill>
              <a:latin typeface="Calibri"/>
              <a:ea typeface="Calibri"/>
              <a:cs typeface="Calibri"/>
              <a:sym typeface="Calibri"/>
            </a:endParaRPr>
          </a:p>
        </p:txBody>
      </p:sp>
      <p:sp>
        <p:nvSpPr>
          <p:cNvPr id="1582" name="Google Shape;1582;p246"/>
          <p:cNvSpPr txBox="1"/>
          <p:nvPr/>
        </p:nvSpPr>
        <p:spPr>
          <a:xfrm>
            <a:off x="1368363" y="2204773"/>
            <a:ext cx="1977200" cy="444800"/>
          </a:xfrm>
          <a:prstGeom prst="rect">
            <a:avLst/>
          </a:prstGeom>
          <a:noFill/>
          <a:ln>
            <a:noFill/>
          </a:ln>
          <a:effectLst>
            <a:outerShdw blurRad="50800" dist="38100" rotWithShape="0">
              <a:srgbClr val="000000">
                <a:alpha val="15290"/>
              </a:srgbClr>
            </a:outerShdw>
          </a:effectLst>
        </p:spPr>
        <p:txBody>
          <a:bodyPr spcFirstLastPara="1" wrap="square" lIns="45700" tIns="45700" rIns="45700" bIns="45700" anchor="t" anchorCtr="0">
            <a:noAutofit/>
          </a:bodyPr>
          <a:lstStyle/>
          <a:p>
            <a:pPr algn="ctr" defTabSz="1219170" eaLnBrk="1" fontAlgn="auto" hangingPunct="1">
              <a:spcBef>
                <a:spcPts val="0"/>
              </a:spcBef>
              <a:spcAft>
                <a:spcPts val="0"/>
              </a:spcAft>
              <a:buClr>
                <a:srgbClr val="FFFFFF"/>
              </a:buClr>
              <a:buSzPts val="2100"/>
            </a:pPr>
            <a:r>
              <a:rPr lang="en" sz="2533" b="1" i="1" kern="0">
                <a:solidFill>
                  <a:srgbClr val="FFFFFF"/>
                </a:solidFill>
                <a:latin typeface="Helvetica Neue"/>
                <a:ea typeface="Helvetica Neue"/>
                <a:cs typeface="Helvetica Neue"/>
                <a:sym typeface="Helvetica Neue"/>
              </a:rPr>
              <a:t>MATRC.org</a:t>
            </a:r>
            <a:endParaRPr sz="1200" kern="0">
              <a:solidFill>
                <a:srgbClr val="000000"/>
              </a:solidFill>
              <a:latin typeface="Helvetica Neue"/>
              <a:ea typeface="Helvetica Neue"/>
              <a:cs typeface="Helvetica Neue"/>
              <a:sym typeface="Helvetica Neue"/>
            </a:endParaRPr>
          </a:p>
        </p:txBody>
      </p:sp>
      <p:sp>
        <p:nvSpPr>
          <p:cNvPr id="1583" name="Google Shape;1583;p246"/>
          <p:cNvSpPr txBox="1"/>
          <p:nvPr/>
        </p:nvSpPr>
        <p:spPr>
          <a:xfrm>
            <a:off x="1494761" y="2594595"/>
            <a:ext cx="1724400" cy="645200"/>
          </a:xfrm>
          <a:prstGeom prst="rect">
            <a:avLst/>
          </a:prstGeom>
          <a:noFill/>
          <a:ln>
            <a:noFill/>
          </a:ln>
          <a:effectLst>
            <a:outerShdw blurRad="50800" dist="38100" rotWithShape="0">
              <a:srgbClr val="FFFFFF">
                <a:alpha val="0"/>
              </a:srgbClr>
            </a:outerShdw>
          </a:effectLst>
        </p:spPr>
        <p:txBody>
          <a:bodyPr spcFirstLastPara="1" wrap="square" lIns="45700" tIns="45700" rIns="45700" bIns="45700" anchor="t" anchorCtr="0">
            <a:noAutofit/>
          </a:bodyPr>
          <a:lstStyle/>
          <a:p>
            <a:pPr algn="ctr" defTabSz="1219170" eaLnBrk="1" fontAlgn="auto" hangingPunct="1">
              <a:spcBef>
                <a:spcPts val="0"/>
              </a:spcBef>
              <a:spcAft>
                <a:spcPts val="0"/>
              </a:spcAft>
              <a:buClr>
                <a:srgbClr val="0F4A73"/>
              </a:buClr>
              <a:buSzPts val="1500"/>
            </a:pPr>
            <a:r>
              <a:rPr lang="en" sz="1733" b="1" i="1" kern="0">
                <a:solidFill>
                  <a:srgbClr val="0F4A73"/>
                </a:solidFill>
                <a:latin typeface="Helvetica Neue"/>
                <a:ea typeface="Helvetica Neue"/>
                <a:cs typeface="Helvetica Neue"/>
                <a:sym typeface="Helvetica Neue"/>
              </a:rPr>
              <a:t>SECOND HALF OF THE PAGE</a:t>
            </a:r>
            <a:endParaRPr sz="1200" kern="0">
              <a:solidFill>
                <a:srgbClr val="000000"/>
              </a:solidFill>
              <a:latin typeface="Helvetica Neue"/>
              <a:ea typeface="Helvetica Neue"/>
              <a:cs typeface="Helvetica Neue"/>
              <a:sym typeface="Helvetica Neue"/>
            </a:endParaRPr>
          </a:p>
        </p:txBody>
      </p:sp>
      <p:pic>
        <p:nvPicPr>
          <p:cNvPr id="1584" name="Google Shape;1584;p246" descr="Imagem 21"/>
          <p:cNvPicPr preferRelativeResize="0"/>
          <p:nvPr/>
        </p:nvPicPr>
        <p:blipFill rotWithShape="1">
          <a:blip r:embed="rId5">
            <a:alphaModFix/>
          </a:blip>
          <a:srcRect/>
          <a:stretch/>
        </p:blipFill>
        <p:spPr>
          <a:xfrm rot="10800000">
            <a:off x="7522888" y="4375163"/>
            <a:ext cx="624051" cy="624051"/>
          </a:xfrm>
          <a:prstGeom prst="rect">
            <a:avLst/>
          </a:prstGeom>
          <a:noFill/>
          <a:ln>
            <a:noFill/>
          </a:ln>
        </p:spPr>
      </p:pic>
      <p:pic>
        <p:nvPicPr>
          <p:cNvPr id="1585" name="Google Shape;1585;p246" descr="Imagem 22"/>
          <p:cNvPicPr preferRelativeResize="0"/>
          <p:nvPr/>
        </p:nvPicPr>
        <p:blipFill rotWithShape="1">
          <a:blip r:embed="rId5">
            <a:alphaModFix/>
          </a:blip>
          <a:srcRect/>
          <a:stretch/>
        </p:blipFill>
        <p:spPr>
          <a:xfrm rot="10800000">
            <a:off x="7872832" y="4375165"/>
            <a:ext cx="624051" cy="624051"/>
          </a:xfrm>
          <a:prstGeom prst="rect">
            <a:avLst/>
          </a:prstGeom>
          <a:noFill/>
          <a:ln>
            <a:noFill/>
          </a:ln>
        </p:spPr>
      </p:pic>
      <p:sp>
        <p:nvSpPr>
          <p:cNvPr id="1586" name="Google Shape;1586;p246"/>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4472C4"/>
                </a:solidFill>
                <a:latin typeface="Calibri"/>
                <a:ea typeface="Calibri"/>
                <a:cs typeface="Calibri"/>
                <a:sym typeface="Calibri"/>
              </a:rPr>
              <a:t>Setting Up Your School Telemental Health Program for Success © 2020 Jay Ostrowski,</a:t>
            </a:r>
            <a:r>
              <a:rPr lang="en" sz="1067" kern="0">
                <a:solidFill>
                  <a:srgbClr val="FFFFFF"/>
                </a:solidFill>
                <a:latin typeface="Calibri"/>
                <a:ea typeface="Calibri"/>
                <a:cs typeface="Calibri"/>
                <a:sym typeface="Calibri"/>
              </a:rPr>
              <a:t> </a:t>
            </a:r>
            <a:r>
              <a:rPr lang="en" sz="1067" u="sng" kern="0">
                <a:solidFill>
                  <a:srgbClr val="0000FF"/>
                </a:solidFill>
                <a:latin typeface="Calibri"/>
                <a:ea typeface="Calibri"/>
                <a:cs typeface="Calibri"/>
                <a:sym typeface="Calibri"/>
                <a:hlinkClick r:id="rId6"/>
              </a:rPr>
              <a:t>Behavioral Health Innovation</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3626267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247"/>
          <p:cNvSpPr txBox="1"/>
          <p:nvPr/>
        </p:nvSpPr>
        <p:spPr>
          <a:xfrm>
            <a:off x="0" y="6464400"/>
            <a:ext cx="7190000" cy="393600"/>
          </a:xfrm>
          <a:prstGeom prst="rect">
            <a:avLst/>
          </a:prstGeom>
          <a:noFill/>
          <a:ln>
            <a:noFill/>
          </a:ln>
        </p:spPr>
        <p:txBody>
          <a:bodyPr spcFirstLastPara="1" wrap="square" lIns="45667" tIns="45667" rIns="45667" bIns="45667" anchor="t" anchorCtr="0">
            <a:noAutofit/>
          </a:bodyPr>
          <a:lstStyle/>
          <a:p>
            <a:pPr algn="ctr" defTabSz="1219170" eaLnBrk="1" fontAlgn="auto" hangingPunct="1">
              <a:spcBef>
                <a:spcPts val="0"/>
              </a:spcBef>
              <a:spcAft>
                <a:spcPts val="0"/>
              </a:spcAft>
              <a:buClr>
                <a:srgbClr val="FFFFFF"/>
              </a:buClr>
              <a:buSzPts val="800"/>
            </a:pPr>
            <a:r>
              <a:rPr lang="en" sz="1067" kern="0">
                <a:solidFill>
                  <a:srgbClr val="FFFFFF"/>
                </a:solidFill>
                <a:latin typeface="Calibri"/>
                <a:ea typeface="Calibri"/>
                <a:cs typeface="Calibri"/>
                <a:sym typeface="Calibri"/>
              </a:rPr>
              <a:t>Setting Up Your School Telemental Health Program for Success © 2020 Jay Ostrowski, </a:t>
            </a:r>
            <a:r>
              <a:rPr lang="en" sz="1067" u="sng" kern="0">
                <a:solidFill>
                  <a:srgbClr val="0097A7"/>
                </a:solidFill>
                <a:latin typeface="Calibri"/>
                <a:ea typeface="Calibri"/>
                <a:cs typeface="Calibri"/>
                <a:sym typeface="Calibri"/>
                <a:hlinkClick r:id="rId3"/>
              </a:rPr>
              <a:t>Behavioral Health Innovation</a:t>
            </a:r>
            <a:endParaRPr sz="1467" kern="0">
              <a:solidFill>
                <a:srgbClr val="000000"/>
              </a:solidFill>
              <a:latin typeface="Arial"/>
              <a:cs typeface="Arial"/>
              <a:sym typeface="Arial"/>
            </a:endParaRPr>
          </a:p>
        </p:txBody>
      </p:sp>
      <p:sp>
        <p:nvSpPr>
          <p:cNvPr id="1592" name="Google Shape;1592;p247"/>
          <p:cNvSpPr txBox="1"/>
          <p:nvPr/>
        </p:nvSpPr>
        <p:spPr>
          <a:xfrm>
            <a:off x="659616" y="1807784"/>
            <a:ext cx="10872800" cy="4343200"/>
          </a:xfrm>
          <a:prstGeom prst="rect">
            <a:avLst/>
          </a:prstGeom>
          <a:noFill/>
          <a:ln>
            <a:noFill/>
          </a:ln>
        </p:spPr>
        <p:txBody>
          <a:bodyPr spcFirstLastPara="1" wrap="square" lIns="38100" tIns="38100" rIns="38100" bIns="38100" anchor="ctr" anchorCtr="0">
            <a:noAutofit/>
          </a:bodyPr>
          <a:lstStyle/>
          <a:p>
            <a:pPr marL="457189" indent="-287859" defTabSz="1219170" eaLnBrk="1" fontAlgn="auto" hangingPunct="1">
              <a:lnSpc>
                <a:spcPct val="114000"/>
              </a:lnSpc>
              <a:spcBef>
                <a:spcPts val="1600"/>
              </a:spcBef>
              <a:spcAft>
                <a:spcPts val="0"/>
              </a:spcAft>
              <a:buClr>
                <a:srgbClr val="FFFFFF"/>
              </a:buClr>
              <a:buSzPts val="800"/>
              <a:buFont typeface="Helvetica Neue"/>
              <a:buChar char="•"/>
            </a:pPr>
            <a:r>
              <a:rPr lang="en" sz="1067" b="1" kern="0">
                <a:solidFill>
                  <a:srgbClr val="FFFFFF"/>
                </a:solidFill>
                <a:latin typeface="Helvetica Neue"/>
                <a:ea typeface="Helvetica Neue"/>
                <a:cs typeface="Helvetica Neue"/>
                <a:sym typeface="Helvetica Neue"/>
              </a:rPr>
              <a:t>Hilty, D. M., Parish, M. B., Chan, S., Torous, J., Xiong, G., &amp; Yellowlees, P. M. (2020). A comparison of In-Person, Synchronous and Asynchronous Telepsychiatry: Skills/Competencies, Teamwork, and Administrative Workflow. Journal of Technology in Behavioral Science, 5(3), 273-288. doi:10.1007/s41347-020-00137-8</a:t>
            </a:r>
            <a:endParaRPr sz="1333" b="1" kern="0">
              <a:solidFill>
                <a:srgbClr val="FFFFFF"/>
              </a:solidFill>
              <a:latin typeface="Helvetica Neue"/>
              <a:ea typeface="Helvetica Neue"/>
              <a:cs typeface="Helvetica Neue"/>
              <a:sym typeface="Helvetica Neue"/>
            </a:endParaRPr>
          </a:p>
          <a:p>
            <a:pPr marL="457189" indent="-287859" defTabSz="1219170" eaLnBrk="1" fontAlgn="auto" hangingPunct="1">
              <a:lnSpc>
                <a:spcPct val="114000"/>
              </a:lnSpc>
              <a:spcBef>
                <a:spcPts val="0"/>
              </a:spcBef>
              <a:spcAft>
                <a:spcPts val="0"/>
              </a:spcAft>
              <a:buClr>
                <a:srgbClr val="FFFFFF"/>
              </a:buClr>
              <a:buSzPts val="800"/>
              <a:buFont typeface="Helvetica Neue"/>
              <a:buChar char="•"/>
            </a:pPr>
            <a:r>
              <a:rPr lang="en" sz="1067" b="1" kern="0">
                <a:solidFill>
                  <a:srgbClr val="FFFFFF"/>
                </a:solidFill>
                <a:latin typeface="Helvetica Neue"/>
                <a:ea typeface="Helvetica Neue"/>
                <a:cs typeface="Helvetica Neue"/>
                <a:sym typeface="Helvetica Neue"/>
              </a:rPr>
              <a:t>Tuerk, Peter W., Shore, Peter. Editors. Clinical Videoconferencing in Telehealth: Program Development and Practice. New York: Springer 2015.  Page 15-16. 137</a:t>
            </a:r>
            <a:endParaRPr sz="1333" b="1" kern="0">
              <a:solidFill>
                <a:srgbClr val="FFFFFF"/>
              </a:solidFill>
              <a:latin typeface="Helvetica Neue"/>
              <a:ea typeface="Helvetica Neue"/>
              <a:cs typeface="Helvetica Neue"/>
              <a:sym typeface="Helvetica Neue"/>
            </a:endParaRPr>
          </a:p>
          <a:p>
            <a:pPr marL="457189" indent="-287859" defTabSz="1219170" eaLnBrk="1" fontAlgn="auto" hangingPunct="1">
              <a:lnSpc>
                <a:spcPct val="114000"/>
              </a:lnSpc>
              <a:spcBef>
                <a:spcPts val="0"/>
              </a:spcBef>
              <a:spcAft>
                <a:spcPts val="0"/>
              </a:spcAft>
              <a:buClr>
                <a:srgbClr val="FFFFFF"/>
              </a:buClr>
              <a:buSzPts val="800"/>
              <a:buFont typeface="Helvetica Neue"/>
              <a:buChar char="•"/>
            </a:pPr>
            <a:r>
              <a:rPr lang="en" sz="1067" b="1" kern="0">
                <a:solidFill>
                  <a:srgbClr val="FFFFFF"/>
                </a:solidFill>
                <a:latin typeface="Helvetica Neue"/>
                <a:ea typeface="Helvetica Neue"/>
                <a:cs typeface="Helvetica Neue"/>
                <a:sym typeface="Helvetica Neue"/>
              </a:rPr>
              <a:t>Luxton, D. D., O’Brien, K. McCann, R. A. and Mishkaind, M. C. 2014. Home-based telemental healthcare safety planning: What you need to know, Telemedicine and e-Health</a:t>
            </a:r>
            <a:endParaRPr sz="1333" b="1" kern="0">
              <a:solidFill>
                <a:srgbClr val="FFFFFF"/>
              </a:solidFill>
              <a:latin typeface="Helvetica Neue"/>
              <a:ea typeface="Helvetica Neue"/>
              <a:cs typeface="Helvetica Neue"/>
              <a:sym typeface="Helvetica Neue"/>
            </a:endParaRPr>
          </a:p>
          <a:p>
            <a:pPr marL="457189" indent="-287859" defTabSz="1219170" eaLnBrk="1" fontAlgn="auto" hangingPunct="1">
              <a:lnSpc>
                <a:spcPct val="114000"/>
              </a:lnSpc>
              <a:spcBef>
                <a:spcPts val="0"/>
              </a:spcBef>
              <a:spcAft>
                <a:spcPts val="0"/>
              </a:spcAft>
              <a:buClr>
                <a:srgbClr val="FFFFFF"/>
              </a:buClr>
              <a:buSzPts val="800"/>
              <a:buFont typeface="Helvetica Neue"/>
              <a:buChar char="•"/>
            </a:pPr>
            <a:r>
              <a:rPr lang="en" sz="1067" b="1" kern="0">
                <a:solidFill>
                  <a:srgbClr val="FFFFFF"/>
                </a:solidFill>
                <a:latin typeface="Helvetica Neue"/>
                <a:ea typeface="Helvetica Neue"/>
                <a:cs typeface="Helvetica Neue"/>
                <a:sym typeface="Helvetica Neue"/>
              </a:rPr>
              <a:t>Novella, J. K., Ng, K., &amp; Samuolis, J. (2020). A comparison of online and in-person counseling outcomes using solution-focused brief therapy for college students with anxiety. Journal of American College Health, 1-8. doi:10.1080/07448481.2020.1786101</a:t>
            </a:r>
            <a:endParaRPr sz="1067" b="1" kern="0">
              <a:solidFill>
                <a:srgbClr val="FFFFFF"/>
              </a:solidFill>
              <a:latin typeface="Helvetica Neue"/>
              <a:ea typeface="Helvetica Neue"/>
              <a:cs typeface="Helvetica Neue"/>
              <a:sym typeface="Helvetica Neue"/>
            </a:endParaRPr>
          </a:p>
          <a:p>
            <a:pPr marL="457189" indent="-287859" algn="just" defTabSz="1219170" eaLnBrk="1" fontAlgn="auto" hangingPunct="1">
              <a:lnSpc>
                <a:spcPct val="115000"/>
              </a:lnSpc>
              <a:spcBef>
                <a:spcPts val="0"/>
              </a:spcBef>
              <a:spcAft>
                <a:spcPts val="0"/>
              </a:spcAft>
              <a:buClr>
                <a:srgbClr val="FFFFFF"/>
              </a:buClr>
              <a:buSzPts val="800"/>
              <a:buFont typeface="Arial"/>
              <a:buChar char="•"/>
            </a:pPr>
            <a:r>
              <a:rPr lang="en" sz="933" b="1" kern="0">
                <a:solidFill>
                  <a:srgbClr val="FFFFFF"/>
                </a:solidFill>
                <a:latin typeface="Arial"/>
                <a:cs typeface="Arial"/>
                <a:sym typeface="Arial"/>
              </a:rPr>
              <a:t>Douglas, S., Jensen-Doss, A., Ordorica, C., &amp; Comer, J. S. (2020). Strategies to enhance communication with telemental health measurement-based care (tMBC). Practice Innovations, 5(2), 143-149. http://dx.doi.org/10.1037/pri0000119</a:t>
            </a:r>
            <a:endParaRPr sz="933" b="1" kern="0">
              <a:solidFill>
                <a:srgbClr val="FFFFFF"/>
              </a:solidFill>
              <a:latin typeface="Arial"/>
              <a:cs typeface="Arial"/>
              <a:sym typeface="Arial"/>
            </a:endParaRPr>
          </a:p>
          <a:p>
            <a:pPr marL="457189" indent="-287859" algn="just" defTabSz="1219170" eaLnBrk="1" fontAlgn="auto" hangingPunct="1">
              <a:lnSpc>
                <a:spcPct val="115000"/>
              </a:lnSpc>
              <a:spcBef>
                <a:spcPts val="0"/>
              </a:spcBef>
              <a:spcAft>
                <a:spcPts val="0"/>
              </a:spcAft>
              <a:buClr>
                <a:srgbClr val="FFFFFF"/>
              </a:buClr>
              <a:buSzPts val="800"/>
              <a:buFont typeface="Arial"/>
              <a:buChar char="•"/>
            </a:pPr>
            <a:r>
              <a:rPr lang="en" sz="933" b="1" kern="0">
                <a:solidFill>
                  <a:srgbClr val="FFFFFF"/>
                </a:solidFill>
                <a:latin typeface="Arial"/>
                <a:cs typeface="Arial"/>
                <a:sym typeface="Arial"/>
              </a:rPr>
              <a:t>Halphen, J., Dyer, C., Lee, J., Reyes-Ortiz, C., Murdock, C., Hiner, J., &amp; Burnett, J. (2020). Capacity evaluations for adult protective services: Videoconference or in-person interviews. Journal of Elder Abuse and Neglect, 32(2), 121-133.	doi:https://doi.org/10.1080/08946566.2020.1740127</a:t>
            </a:r>
            <a:endParaRPr sz="933" b="1" kern="0">
              <a:solidFill>
                <a:srgbClr val="FFFFFF"/>
              </a:solidFill>
              <a:latin typeface="Arial"/>
              <a:cs typeface="Arial"/>
              <a:sym typeface="Arial"/>
            </a:endParaRPr>
          </a:p>
          <a:p>
            <a:pPr marL="457189" indent="-287859" algn="just" defTabSz="1219170" eaLnBrk="1" fontAlgn="auto" hangingPunct="1">
              <a:lnSpc>
                <a:spcPct val="115000"/>
              </a:lnSpc>
              <a:spcBef>
                <a:spcPts val="0"/>
              </a:spcBef>
              <a:spcAft>
                <a:spcPts val="0"/>
              </a:spcAft>
              <a:buClr>
                <a:srgbClr val="FFFFFF"/>
              </a:buClr>
              <a:buSzPts val="800"/>
              <a:buFont typeface="Arial"/>
              <a:buChar char="•"/>
            </a:pPr>
            <a:r>
              <a:rPr lang="en" sz="933" b="1" kern="0">
                <a:solidFill>
                  <a:srgbClr val="FFFFFF"/>
                </a:solidFill>
                <a:latin typeface="Arial"/>
                <a:cs typeface="Arial"/>
                <a:sym typeface="Arial"/>
              </a:rPr>
              <a:t>Hilty, D. M., Parish, M. B., Chan, S., Torous, J., Xiong, G., &amp; Yellowlees, P. M. (2020). A comparison of In-Person, Synchronous and Asynchronous Telepsychiatry: Skills/Competencies, Teamwork, and Administrative Workflow. Journal of Technology in Behavioral Science, 5(3), 273-288. doi:10.1007/s41347-020-00137-8</a:t>
            </a:r>
            <a:endParaRPr sz="933" b="1" kern="0">
              <a:solidFill>
                <a:srgbClr val="FFFFFF"/>
              </a:solidFill>
              <a:latin typeface="Arial"/>
              <a:cs typeface="Arial"/>
              <a:sym typeface="Arial"/>
            </a:endParaRPr>
          </a:p>
          <a:p>
            <a:pPr marL="457189" indent="-287859" algn="just" defTabSz="1219170" eaLnBrk="1" fontAlgn="auto" hangingPunct="1">
              <a:lnSpc>
                <a:spcPct val="115000"/>
              </a:lnSpc>
              <a:spcBef>
                <a:spcPts val="0"/>
              </a:spcBef>
              <a:spcAft>
                <a:spcPts val="0"/>
              </a:spcAft>
              <a:buClr>
                <a:srgbClr val="FFFFFF"/>
              </a:buClr>
              <a:buSzPts val="800"/>
              <a:buFont typeface="Arial"/>
              <a:buChar char="•"/>
            </a:pPr>
            <a:r>
              <a:rPr lang="en" sz="933" b="1" kern="0">
                <a:solidFill>
                  <a:srgbClr val="FFFFFF"/>
                </a:solidFill>
                <a:latin typeface="Arial"/>
                <a:cs typeface="Arial"/>
                <a:sym typeface="Arial"/>
              </a:rPr>
              <a:t>Morland, L. A., Mackintosh, M., Glassman, L. H., Wells, S. Y., Thorp, S. R., Rauch, S. A., . . .Acierno, R. (2019). Home‐based delivery of variable length prolonged exposure therapy: A comparison of clinical efficacy between service modalities. Depression and Anxiety, 37(4), 346-355. doi:10.1002/da.22979</a:t>
            </a:r>
            <a:endParaRPr sz="933" b="1" kern="0">
              <a:solidFill>
                <a:srgbClr val="FFFFFF"/>
              </a:solidFill>
              <a:latin typeface="Arial"/>
              <a:cs typeface="Arial"/>
              <a:sym typeface="Arial"/>
            </a:endParaRPr>
          </a:p>
          <a:p>
            <a:pPr marL="457189" indent="-287859" algn="just" defTabSz="1219170" eaLnBrk="1" fontAlgn="auto" hangingPunct="1">
              <a:lnSpc>
                <a:spcPct val="115000"/>
              </a:lnSpc>
              <a:spcBef>
                <a:spcPts val="0"/>
              </a:spcBef>
              <a:spcAft>
                <a:spcPts val="0"/>
              </a:spcAft>
              <a:buClr>
                <a:srgbClr val="FFFFFF"/>
              </a:buClr>
              <a:buSzPts val="800"/>
              <a:buFont typeface="Arial"/>
              <a:buChar char="•"/>
            </a:pPr>
            <a:r>
              <a:rPr lang="en" sz="933" b="1" kern="0">
                <a:solidFill>
                  <a:srgbClr val="FFFFFF"/>
                </a:solidFill>
                <a:latin typeface="Arial"/>
                <a:cs typeface="Arial"/>
                <a:sym typeface="Arial"/>
              </a:rPr>
              <a:t>Myers, U. S., Coulon, S., Knies, K., Dickens, K., Keller, S. M., Birks, A., &amp; Grubaugh, A. L. (2020). Lessons Learned in Implementing VA Video Connect for Evidence-Based Psychotherapies for Anxiety and Depression in the Veterans Healthcare Administration. Journal of Technology in Behavioral Science. doi:10.1007/s41347-020-00161-8</a:t>
            </a:r>
            <a:endParaRPr sz="933" b="1" kern="0">
              <a:solidFill>
                <a:srgbClr val="FFFFFF"/>
              </a:solidFill>
              <a:latin typeface="Arial"/>
              <a:cs typeface="Arial"/>
              <a:sym typeface="Arial"/>
            </a:endParaRPr>
          </a:p>
          <a:p>
            <a:pPr marL="457189" indent="-287859" algn="just" defTabSz="1219170" eaLnBrk="1" fontAlgn="auto" hangingPunct="1">
              <a:lnSpc>
                <a:spcPct val="115000"/>
              </a:lnSpc>
              <a:spcBef>
                <a:spcPts val="0"/>
              </a:spcBef>
              <a:spcAft>
                <a:spcPts val="0"/>
              </a:spcAft>
              <a:buClr>
                <a:srgbClr val="FFFFFF"/>
              </a:buClr>
              <a:buSzPts val="800"/>
              <a:buFont typeface="Arial"/>
              <a:buChar char="•"/>
            </a:pPr>
            <a:r>
              <a:rPr lang="en" sz="933" b="1" kern="0">
                <a:solidFill>
                  <a:srgbClr val="FFFFFF"/>
                </a:solidFill>
                <a:latin typeface="Arial"/>
                <a:cs typeface="Arial"/>
                <a:sym typeface="Arial"/>
              </a:rPr>
              <a:t>Novella, J. K., Ng, K., &amp; Samuolis, J. (2020). A comparison of online and in-person counseling outcomes using solution-focused brief therapy for college students with anxiety. Journal of American College Health, 1-8. doi:10.1080/07448481.2020.1786101</a:t>
            </a:r>
            <a:endParaRPr sz="933" b="1" kern="0">
              <a:solidFill>
                <a:srgbClr val="FFFFFF"/>
              </a:solidFill>
              <a:latin typeface="Arial"/>
              <a:cs typeface="Arial"/>
              <a:sym typeface="Arial"/>
            </a:endParaRPr>
          </a:p>
          <a:p>
            <a:pPr marL="457189" indent="-287859" algn="just" defTabSz="1219170" eaLnBrk="1" fontAlgn="auto" hangingPunct="1">
              <a:lnSpc>
                <a:spcPct val="115000"/>
              </a:lnSpc>
              <a:spcBef>
                <a:spcPts val="0"/>
              </a:spcBef>
              <a:spcAft>
                <a:spcPts val="0"/>
              </a:spcAft>
              <a:buClr>
                <a:srgbClr val="FFFFFF"/>
              </a:buClr>
              <a:buSzPts val="800"/>
              <a:buFont typeface="Arial"/>
              <a:buChar char="•"/>
            </a:pPr>
            <a:r>
              <a:rPr lang="en" sz="933" b="1" kern="0">
                <a:solidFill>
                  <a:srgbClr val="FFFFFF"/>
                </a:solidFill>
                <a:latin typeface="Arial"/>
                <a:cs typeface="Arial"/>
                <a:sym typeface="Arial"/>
              </a:rPr>
              <a:t>Patel, S. Y., Huskamp, H. A., Busch, A. B., &amp; Mehrotra, A. (2020). Telemental Health and US Rural–Urban Differences in Specialty Mental Health Use, 2010–2017. American Journal of Public Health, 110(9), 1308-1314. doi:10.2105/ajph.2020.305657</a:t>
            </a:r>
            <a:endParaRPr sz="933" b="1" kern="0">
              <a:solidFill>
                <a:srgbClr val="FFFFFF"/>
              </a:solidFill>
              <a:latin typeface="Arial"/>
              <a:cs typeface="Arial"/>
              <a:sym typeface="Arial"/>
            </a:endParaRPr>
          </a:p>
          <a:p>
            <a:pPr marL="457189" indent="-287859" algn="just" defTabSz="1219170" eaLnBrk="1" fontAlgn="auto" hangingPunct="1">
              <a:lnSpc>
                <a:spcPct val="115000"/>
              </a:lnSpc>
              <a:spcBef>
                <a:spcPts val="0"/>
              </a:spcBef>
              <a:spcAft>
                <a:spcPts val="0"/>
              </a:spcAft>
              <a:buClr>
                <a:srgbClr val="FFFFFF"/>
              </a:buClr>
              <a:buSzPts val="800"/>
              <a:buFont typeface="Arial"/>
              <a:buChar char="•"/>
            </a:pPr>
            <a:r>
              <a:rPr lang="en" sz="933" b="1" kern="0">
                <a:solidFill>
                  <a:srgbClr val="FFFFFF"/>
                </a:solidFill>
                <a:latin typeface="Arial"/>
                <a:cs typeface="Arial"/>
                <a:sym typeface="Arial"/>
              </a:rPr>
              <a:t>Rojas, S. M., Piccirillo, M. L., McCann, R. A., Reger, M. A., &amp; Felker, B. (2020). An examination of suicidal behaviour among veterans receiving mental-health appointments in person versus clinical video telehealth. Journal of Telemedicine and Telecare. https://doi.org/10.1177/1357633X20942041</a:t>
            </a:r>
            <a:endParaRPr sz="933" b="1" kern="0">
              <a:solidFill>
                <a:srgbClr val="FFFFFF"/>
              </a:solidFill>
              <a:latin typeface="Arial"/>
              <a:cs typeface="Arial"/>
              <a:sym typeface="Arial"/>
            </a:endParaRPr>
          </a:p>
          <a:p>
            <a:pPr marL="457189" algn="just" defTabSz="1219170" eaLnBrk="1" fontAlgn="auto" hangingPunct="1">
              <a:lnSpc>
                <a:spcPct val="115000"/>
              </a:lnSpc>
              <a:spcBef>
                <a:spcPts val="0"/>
              </a:spcBef>
              <a:spcAft>
                <a:spcPts val="0"/>
              </a:spcAft>
              <a:buClr>
                <a:srgbClr val="000000"/>
              </a:buClr>
            </a:pPr>
            <a:endParaRPr sz="1067" b="1" kern="0">
              <a:solidFill>
                <a:srgbClr val="FFFFFF"/>
              </a:solidFill>
              <a:latin typeface="Arial"/>
              <a:cs typeface="Arial"/>
              <a:sym typeface="Arial"/>
            </a:endParaRPr>
          </a:p>
        </p:txBody>
      </p:sp>
      <p:sp>
        <p:nvSpPr>
          <p:cNvPr id="1593" name="Google Shape;1593;p247"/>
          <p:cNvSpPr txBox="1"/>
          <p:nvPr/>
        </p:nvSpPr>
        <p:spPr>
          <a:xfrm>
            <a:off x="527241" y="1396465"/>
            <a:ext cx="2427200" cy="347600"/>
          </a:xfrm>
          <a:prstGeom prst="rect">
            <a:avLst/>
          </a:prstGeom>
          <a:noFill/>
          <a:ln>
            <a:noFill/>
          </a:ln>
        </p:spPr>
        <p:txBody>
          <a:bodyPr spcFirstLastPara="1" wrap="square" lIns="21433" tIns="21433" rIns="21433" bIns="21433" anchor="t" anchorCtr="0">
            <a:noAutofit/>
          </a:bodyPr>
          <a:lstStyle/>
          <a:p>
            <a:pPr algn="ctr" defTabSz="1219170" eaLnBrk="1" fontAlgn="auto" hangingPunct="1">
              <a:spcBef>
                <a:spcPts val="0"/>
              </a:spcBef>
              <a:spcAft>
                <a:spcPts val="0"/>
              </a:spcAft>
              <a:buClr>
                <a:srgbClr val="1C4587"/>
              </a:buClr>
              <a:buSzPts val="1500"/>
            </a:pPr>
            <a:r>
              <a:rPr lang="en" sz="2000" b="1" kern="0">
                <a:solidFill>
                  <a:srgbClr val="1C4587"/>
                </a:solidFill>
                <a:latin typeface="Arial"/>
                <a:cs typeface="Arial"/>
                <a:sym typeface="Arial"/>
              </a:rPr>
              <a:t>Same Efficacy</a:t>
            </a:r>
            <a:endParaRPr sz="1467" kern="0">
              <a:solidFill>
                <a:srgbClr val="000000"/>
              </a:solidFill>
              <a:latin typeface="Arial"/>
              <a:cs typeface="Arial"/>
              <a:sym typeface="Arial"/>
            </a:endParaRPr>
          </a:p>
        </p:txBody>
      </p:sp>
      <p:sp>
        <p:nvSpPr>
          <p:cNvPr id="1594" name="Google Shape;1594;p247"/>
          <p:cNvSpPr txBox="1"/>
          <p:nvPr/>
        </p:nvSpPr>
        <p:spPr>
          <a:xfrm>
            <a:off x="3320223" y="1392641"/>
            <a:ext cx="2522800" cy="347600"/>
          </a:xfrm>
          <a:prstGeom prst="rect">
            <a:avLst/>
          </a:prstGeom>
          <a:noFill/>
          <a:ln>
            <a:noFill/>
          </a:ln>
        </p:spPr>
        <p:txBody>
          <a:bodyPr spcFirstLastPara="1" wrap="square" lIns="21433" tIns="21433" rIns="21433" bIns="21433" anchor="t" anchorCtr="0">
            <a:noAutofit/>
          </a:bodyPr>
          <a:lstStyle/>
          <a:p>
            <a:pPr algn="ctr" defTabSz="1219170" eaLnBrk="1" fontAlgn="auto" hangingPunct="1">
              <a:spcBef>
                <a:spcPts val="0"/>
              </a:spcBef>
              <a:spcAft>
                <a:spcPts val="0"/>
              </a:spcAft>
              <a:buClr>
                <a:srgbClr val="1C4587"/>
              </a:buClr>
              <a:buSzPts val="1500"/>
            </a:pPr>
            <a:r>
              <a:rPr lang="en" sz="2000" b="1" kern="0">
                <a:solidFill>
                  <a:srgbClr val="1C4587"/>
                </a:solidFill>
                <a:latin typeface="Arial"/>
                <a:cs typeface="Arial"/>
                <a:sym typeface="Arial"/>
              </a:rPr>
              <a:t>Same Methods</a:t>
            </a:r>
            <a:endParaRPr sz="1467" kern="0">
              <a:solidFill>
                <a:srgbClr val="000000"/>
              </a:solidFill>
              <a:latin typeface="Arial"/>
              <a:cs typeface="Arial"/>
              <a:sym typeface="Arial"/>
            </a:endParaRPr>
          </a:p>
        </p:txBody>
      </p:sp>
      <p:sp>
        <p:nvSpPr>
          <p:cNvPr id="1595" name="Google Shape;1595;p247"/>
          <p:cNvSpPr txBox="1"/>
          <p:nvPr/>
        </p:nvSpPr>
        <p:spPr>
          <a:xfrm>
            <a:off x="6221487" y="1392641"/>
            <a:ext cx="2524400" cy="347600"/>
          </a:xfrm>
          <a:prstGeom prst="rect">
            <a:avLst/>
          </a:prstGeom>
          <a:noFill/>
          <a:ln>
            <a:noFill/>
          </a:ln>
        </p:spPr>
        <p:txBody>
          <a:bodyPr spcFirstLastPara="1" wrap="square" lIns="21433" tIns="21433" rIns="21433" bIns="21433" anchor="t" anchorCtr="0">
            <a:noAutofit/>
          </a:bodyPr>
          <a:lstStyle/>
          <a:p>
            <a:pPr algn="ctr" defTabSz="1219170" eaLnBrk="1" fontAlgn="auto" hangingPunct="1">
              <a:spcBef>
                <a:spcPts val="0"/>
              </a:spcBef>
              <a:spcAft>
                <a:spcPts val="0"/>
              </a:spcAft>
              <a:buClr>
                <a:srgbClr val="1C4587"/>
              </a:buClr>
              <a:buSzPts val="1500"/>
            </a:pPr>
            <a:r>
              <a:rPr lang="en" sz="2000" b="1" kern="0">
                <a:solidFill>
                  <a:srgbClr val="1C4587"/>
                </a:solidFill>
                <a:latin typeface="Arial"/>
                <a:cs typeface="Arial"/>
                <a:sym typeface="Arial"/>
              </a:rPr>
              <a:t>Same Services</a:t>
            </a:r>
            <a:endParaRPr sz="1467" kern="0">
              <a:solidFill>
                <a:srgbClr val="000000"/>
              </a:solidFill>
              <a:latin typeface="Arial"/>
              <a:cs typeface="Arial"/>
              <a:sym typeface="Arial"/>
            </a:endParaRPr>
          </a:p>
        </p:txBody>
      </p:sp>
      <p:sp>
        <p:nvSpPr>
          <p:cNvPr id="1596" name="Google Shape;1596;p247"/>
          <p:cNvSpPr txBox="1"/>
          <p:nvPr/>
        </p:nvSpPr>
        <p:spPr>
          <a:xfrm>
            <a:off x="9115341" y="1392641"/>
            <a:ext cx="2446000" cy="347600"/>
          </a:xfrm>
          <a:prstGeom prst="rect">
            <a:avLst/>
          </a:prstGeom>
          <a:noFill/>
          <a:ln>
            <a:noFill/>
          </a:ln>
        </p:spPr>
        <p:txBody>
          <a:bodyPr spcFirstLastPara="1" wrap="square" lIns="21433" tIns="21433" rIns="21433" bIns="21433" anchor="t" anchorCtr="0">
            <a:noAutofit/>
          </a:bodyPr>
          <a:lstStyle/>
          <a:p>
            <a:pPr algn="ctr" defTabSz="1219170" eaLnBrk="1" fontAlgn="auto" hangingPunct="1">
              <a:spcBef>
                <a:spcPts val="0"/>
              </a:spcBef>
              <a:spcAft>
                <a:spcPts val="0"/>
              </a:spcAft>
              <a:buClr>
                <a:srgbClr val="1C4587"/>
              </a:buClr>
              <a:buSzPts val="1500"/>
            </a:pPr>
            <a:r>
              <a:rPr lang="en" sz="2000" b="1" kern="0">
                <a:solidFill>
                  <a:srgbClr val="1C4587"/>
                </a:solidFill>
                <a:latin typeface="Arial"/>
                <a:cs typeface="Arial"/>
                <a:sym typeface="Arial"/>
              </a:rPr>
              <a:t>Same Patients</a:t>
            </a:r>
            <a:endParaRPr sz="1467" kern="0">
              <a:solidFill>
                <a:srgbClr val="000000"/>
              </a:solidFill>
              <a:latin typeface="Arial"/>
              <a:cs typeface="Arial"/>
              <a:sym typeface="Arial"/>
            </a:endParaRPr>
          </a:p>
        </p:txBody>
      </p:sp>
      <p:sp>
        <p:nvSpPr>
          <p:cNvPr id="1597" name="Google Shape;1597;p247"/>
          <p:cNvSpPr txBox="1"/>
          <p:nvPr/>
        </p:nvSpPr>
        <p:spPr>
          <a:xfrm>
            <a:off x="527249" y="706324"/>
            <a:ext cx="11137600" cy="563600"/>
          </a:xfrm>
          <a:prstGeom prst="rect">
            <a:avLst/>
          </a:prstGeom>
          <a:noFill/>
          <a:ln>
            <a:noFill/>
          </a:ln>
        </p:spPr>
        <p:txBody>
          <a:bodyPr spcFirstLastPara="1" wrap="square" lIns="21433" tIns="21433" rIns="21433" bIns="21433" anchor="t" anchorCtr="0">
            <a:noAutofit/>
          </a:bodyPr>
          <a:lstStyle/>
          <a:p>
            <a:pPr algn="ctr" defTabSz="1219170" eaLnBrk="1" fontAlgn="auto" hangingPunct="1">
              <a:spcBef>
                <a:spcPts val="0"/>
              </a:spcBef>
              <a:spcAft>
                <a:spcPts val="0"/>
              </a:spcAft>
              <a:buClr>
                <a:srgbClr val="0C343D"/>
              </a:buClr>
              <a:buSzPts val="2600"/>
            </a:pPr>
            <a:r>
              <a:rPr lang="en" sz="3333" b="1" kern="0">
                <a:solidFill>
                  <a:srgbClr val="0C343D"/>
                </a:solidFill>
                <a:latin typeface="Arial"/>
                <a:cs typeface="Arial"/>
                <a:sym typeface="Arial"/>
              </a:rPr>
              <a:t>TELEMENTAL HEALTH RESEARCH REFERENCES</a:t>
            </a:r>
            <a:endParaRPr sz="1333" kern="0">
              <a:solidFill>
                <a:srgbClr val="000000"/>
              </a:solidFill>
              <a:latin typeface="Arial"/>
              <a:cs typeface="Arial"/>
              <a:sym typeface="Arial"/>
            </a:endParaRPr>
          </a:p>
        </p:txBody>
      </p:sp>
    </p:spTree>
    <p:extLst>
      <p:ext uri="{BB962C8B-B14F-4D97-AF65-F5344CB8AC3E}">
        <p14:creationId xmlns:p14="http://schemas.microsoft.com/office/powerpoint/2010/main" val="885007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9DE7B6-DC7C-4BA1-B406-EDDA0C0A3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
            <a:ext cx="753770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5320144" y="466725"/>
            <a:ext cx="6530841" cy="2663407"/>
          </a:xfrm>
        </p:spPr>
        <p:txBody>
          <a:bodyPr>
            <a:normAutofit fontScale="90000"/>
          </a:bodyPr>
          <a:lstStyle/>
          <a:p>
            <a:pPr algn="l"/>
            <a:br>
              <a:rPr lang="en-US" sz="5400" b="1" dirty="0">
                <a:solidFill>
                  <a:srgbClr val="FFFFFF"/>
                </a:solidFill>
              </a:rPr>
            </a:br>
            <a:r>
              <a:rPr lang="en-US" sz="5400" b="1" dirty="0">
                <a:solidFill>
                  <a:srgbClr val="FFFFFF"/>
                </a:solidFill>
              </a:rPr>
              <a:t>Key Questions to Ask </a:t>
            </a:r>
            <a:br>
              <a:rPr lang="en-US" sz="5400" b="1" dirty="0">
                <a:solidFill>
                  <a:srgbClr val="FFFFFF"/>
                </a:solidFill>
              </a:rPr>
            </a:br>
            <a:r>
              <a:rPr lang="en-US" sz="4000" b="1" dirty="0">
                <a:solidFill>
                  <a:srgbClr val="FFFFFF"/>
                </a:solidFill>
              </a:rPr>
              <a:t>when searching for a Telehealth Specialty Service Provider</a:t>
            </a:r>
          </a:p>
        </p:txBody>
      </p:sp>
      <p:sp>
        <p:nvSpPr>
          <p:cNvPr id="3" name="Subtitle 2"/>
          <p:cNvSpPr>
            <a:spLocks noGrp="1"/>
          </p:cNvSpPr>
          <p:nvPr>
            <p:ph type="subTitle" idx="1"/>
          </p:nvPr>
        </p:nvSpPr>
        <p:spPr>
          <a:xfrm>
            <a:off x="4910219" y="4029492"/>
            <a:ext cx="6665253" cy="2663407"/>
          </a:xfrm>
        </p:spPr>
        <p:txBody>
          <a:bodyPr>
            <a:normAutofit/>
          </a:bodyPr>
          <a:lstStyle/>
          <a:p>
            <a:pPr lvl="1" algn="l"/>
            <a:endParaRPr lang="en-US" dirty="0">
              <a:solidFill>
                <a:srgbClr val="FFFFFF"/>
              </a:solidFill>
            </a:endParaRPr>
          </a:p>
          <a:p>
            <a:pPr lvl="2" algn="r">
              <a:lnSpc>
                <a:spcPct val="100000"/>
              </a:lnSpc>
            </a:pPr>
            <a:r>
              <a:rPr lang="en-US" sz="2400" dirty="0">
                <a:solidFill>
                  <a:srgbClr val="FFFFFF"/>
                </a:solidFill>
              </a:rPr>
              <a:t>Kathy J. Chorba </a:t>
            </a:r>
          </a:p>
          <a:p>
            <a:pPr lvl="2" algn="r">
              <a:lnSpc>
                <a:spcPct val="100000"/>
              </a:lnSpc>
            </a:pPr>
            <a:r>
              <a:rPr lang="en-US" sz="2400" dirty="0">
                <a:solidFill>
                  <a:srgbClr val="FFFFFF"/>
                </a:solidFill>
              </a:rPr>
              <a:t>Executive Director </a:t>
            </a:r>
          </a:p>
          <a:p>
            <a:pPr lvl="2" algn="r">
              <a:lnSpc>
                <a:spcPct val="100000"/>
              </a:lnSpc>
            </a:pPr>
            <a:r>
              <a:rPr lang="en-US" sz="2400" dirty="0">
                <a:solidFill>
                  <a:srgbClr val="FFFFFF"/>
                </a:solidFill>
              </a:rPr>
              <a:t>California Telehealth Resource Center</a:t>
            </a:r>
          </a:p>
          <a:p>
            <a:pPr lvl="2" algn="r">
              <a:lnSpc>
                <a:spcPct val="100000"/>
              </a:lnSpc>
            </a:pPr>
            <a:r>
              <a:rPr lang="en-US" sz="2400" dirty="0">
                <a:solidFill>
                  <a:srgbClr val="FFFFFF"/>
                </a:solidFill>
              </a:rPr>
              <a:t>chorbak@ochin.org</a:t>
            </a:r>
          </a:p>
          <a:p>
            <a:pPr lvl="1" algn="l"/>
            <a:endParaRPr lang="en-US" dirty="0">
              <a:solidFill>
                <a:srgbClr val="FFFFFF"/>
              </a:solidFill>
            </a:endParaRPr>
          </a:p>
          <a:p>
            <a:pPr lvl="1" algn="l"/>
            <a:endParaRPr lang="en-US" dirty="0">
              <a:solidFill>
                <a:srgbClr val="FFFFFF"/>
              </a:solidFill>
            </a:endParaRPr>
          </a:p>
        </p:txBody>
      </p:sp>
      <p:pic>
        <p:nvPicPr>
          <p:cNvPr id="6" name="Picture 5">
            <a:extLst>
              <a:ext uri="{FF2B5EF4-FFF2-40B4-BE49-F238E27FC236}">
                <a16:creationId xmlns:a16="http://schemas.microsoft.com/office/drawing/2014/main" id="{FD9A5BFA-DC98-440E-BA6F-C0614AAD776D}"/>
              </a:ext>
            </a:extLst>
          </p:cNvPr>
          <p:cNvPicPr>
            <a:picLocks noChangeAspect="1"/>
          </p:cNvPicPr>
          <p:nvPr/>
        </p:nvPicPr>
        <p:blipFill>
          <a:blip r:embed="rId3"/>
          <a:stretch>
            <a:fillRect/>
          </a:stretch>
        </p:blipFill>
        <p:spPr>
          <a:xfrm>
            <a:off x="905765" y="563536"/>
            <a:ext cx="3642347" cy="4409156"/>
          </a:xfrm>
          <a:prstGeom prst="rect">
            <a:avLst/>
          </a:prstGeom>
        </p:spPr>
      </p:pic>
      <p:pic>
        <p:nvPicPr>
          <p:cNvPr id="7" name="Picture 6">
            <a:extLst>
              <a:ext uri="{FF2B5EF4-FFF2-40B4-BE49-F238E27FC236}">
                <a16:creationId xmlns:a16="http://schemas.microsoft.com/office/drawing/2014/main" id="{AAEC0D15-93A7-45E9-B14E-3A0E714DE39D}"/>
              </a:ext>
            </a:extLst>
          </p:cNvPr>
          <p:cNvPicPr>
            <a:picLocks noChangeAspect="1"/>
          </p:cNvPicPr>
          <p:nvPr/>
        </p:nvPicPr>
        <p:blipFill>
          <a:blip r:embed="rId4"/>
          <a:stretch>
            <a:fillRect/>
          </a:stretch>
        </p:blipFill>
        <p:spPr>
          <a:xfrm>
            <a:off x="1022110" y="4972692"/>
            <a:ext cx="3526002" cy="324289"/>
          </a:xfrm>
          <a:prstGeom prst="rect">
            <a:avLst/>
          </a:prstGeom>
        </p:spPr>
      </p:pic>
    </p:spTree>
    <p:custDataLst>
      <p:tags r:id="rId1"/>
    </p:custDataLst>
    <p:extLst>
      <p:ext uri="{BB962C8B-B14F-4D97-AF65-F5344CB8AC3E}">
        <p14:creationId xmlns:p14="http://schemas.microsoft.com/office/powerpoint/2010/main" val="83772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20">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20EC24-D3DC-457A-8220-9AB6B2DB1BAD}"/>
              </a:ext>
            </a:extLst>
          </p:cNvPr>
          <p:cNvSpPr>
            <a:spLocks noGrp="1"/>
          </p:cNvSpPr>
          <p:nvPr>
            <p:ph type="title"/>
          </p:nvPr>
        </p:nvSpPr>
        <p:spPr>
          <a:xfrm>
            <a:off x="5552840" y="85343"/>
            <a:ext cx="6143859" cy="794309"/>
          </a:xfrm>
        </p:spPr>
        <p:txBody>
          <a:bodyPr>
            <a:normAutofit/>
          </a:bodyPr>
          <a:lstStyle/>
          <a:p>
            <a:pPr defTabSz="457200"/>
            <a:r>
              <a:rPr lang="en-US" sz="4000" b="1" i="1" dirty="0">
                <a:solidFill>
                  <a:srgbClr val="FFFFFF"/>
                </a:solidFill>
                <a:latin typeface="Nunito Sans" panose="020B0604020202020204" charset="0"/>
              </a:rPr>
              <a:t>Why Create This Resource?</a:t>
            </a:r>
            <a:endParaRPr lang="en-US" sz="4000" i="1" dirty="0">
              <a:solidFill>
                <a:srgbClr val="FFFFFF"/>
              </a:solidFill>
            </a:endParaRPr>
          </a:p>
        </p:txBody>
      </p:sp>
      <p:graphicFrame>
        <p:nvGraphicFramePr>
          <p:cNvPr id="14" name="Content Placeholder 2">
            <a:extLst>
              <a:ext uri="{FF2B5EF4-FFF2-40B4-BE49-F238E27FC236}">
                <a16:creationId xmlns:a16="http://schemas.microsoft.com/office/drawing/2014/main" id="{6C441091-DBC6-4CCA-AF3F-928914C73601}"/>
              </a:ext>
            </a:extLst>
          </p:cNvPr>
          <p:cNvGraphicFramePr>
            <a:graphicFrameLocks noGrp="1"/>
          </p:cNvGraphicFramePr>
          <p:nvPr>
            <p:ph idx="1"/>
          </p:nvPr>
        </p:nvGraphicFramePr>
        <p:xfrm>
          <a:off x="5054600" y="879652"/>
          <a:ext cx="6845300" cy="5749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Graphical user interface, text, application, Word&#10;&#10;Description automatically generated">
            <a:extLst>
              <a:ext uri="{FF2B5EF4-FFF2-40B4-BE49-F238E27FC236}">
                <a16:creationId xmlns:a16="http://schemas.microsoft.com/office/drawing/2014/main" id="{E428E0B6-7AB2-4683-B404-560FA51A95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5" y="-2"/>
            <a:ext cx="4872809" cy="6858002"/>
          </a:xfrm>
          <a:prstGeom prst="rect">
            <a:avLst/>
          </a:prstGeom>
        </p:spPr>
      </p:pic>
    </p:spTree>
    <p:extLst>
      <p:ext uri="{BB962C8B-B14F-4D97-AF65-F5344CB8AC3E}">
        <p14:creationId xmlns:p14="http://schemas.microsoft.com/office/powerpoint/2010/main" val="19163517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EBBF5-DB43-4488-9E04-40D52CCB0EEC}"/>
              </a:ext>
            </a:extLst>
          </p:cNvPr>
          <p:cNvSpPr>
            <a:spLocks noGrp="1"/>
          </p:cNvSpPr>
          <p:nvPr>
            <p:ph type="title"/>
          </p:nvPr>
        </p:nvSpPr>
        <p:spPr>
          <a:xfrm>
            <a:off x="1201479" y="320675"/>
            <a:ext cx="10597386" cy="1325563"/>
          </a:xfrm>
        </p:spPr>
        <p:txBody>
          <a:bodyPr>
            <a:normAutofit/>
          </a:bodyPr>
          <a:lstStyle/>
          <a:p>
            <a:r>
              <a:rPr lang="en-US" sz="5400" dirty="0">
                <a:solidFill>
                  <a:schemeClr val="accent5"/>
                </a:solidFill>
              </a:rPr>
              <a:t>Question Categories</a:t>
            </a:r>
          </a:p>
        </p:txBody>
      </p:sp>
      <p:graphicFrame>
        <p:nvGraphicFramePr>
          <p:cNvPr id="5" name="Content Placeholder 2">
            <a:extLst>
              <a:ext uri="{FF2B5EF4-FFF2-40B4-BE49-F238E27FC236}">
                <a16:creationId xmlns:a16="http://schemas.microsoft.com/office/drawing/2014/main" id="{2A8874E2-E380-4584-A1B4-38290A198510}"/>
              </a:ext>
            </a:extLst>
          </p:cNvPr>
          <p:cNvGraphicFramePr>
            <a:graphicFrameLocks noGrp="1"/>
          </p:cNvGraphicFramePr>
          <p:nvPr>
            <p:ph idx="1"/>
          </p:nvPr>
        </p:nvGraphicFramePr>
        <p:xfrm>
          <a:off x="784513" y="1846890"/>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58750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36DEC-D86A-42F1-A77C-2510F4BC93C0}"/>
              </a:ext>
            </a:extLst>
          </p:cNvPr>
          <p:cNvSpPr>
            <a:spLocks noGrp="1"/>
          </p:cNvSpPr>
          <p:nvPr>
            <p:ph type="title"/>
          </p:nvPr>
        </p:nvSpPr>
        <p:spPr/>
        <p:txBody>
          <a:bodyPr/>
          <a:lstStyle/>
          <a:p>
            <a:r>
              <a:rPr lang="en-US" dirty="0"/>
              <a:t>Getting to Know the Specialty Provider Group</a:t>
            </a:r>
          </a:p>
        </p:txBody>
      </p:sp>
      <p:sp>
        <p:nvSpPr>
          <p:cNvPr id="5" name="Text Placeholder 4">
            <a:extLst>
              <a:ext uri="{FF2B5EF4-FFF2-40B4-BE49-F238E27FC236}">
                <a16:creationId xmlns:a16="http://schemas.microsoft.com/office/drawing/2014/main" id="{140BAFD7-102A-4AFD-84BA-EBCBE2295468}"/>
              </a:ext>
            </a:extLst>
          </p:cNvPr>
          <p:cNvSpPr>
            <a:spLocks noGrp="1"/>
          </p:cNvSpPr>
          <p:nvPr>
            <p:ph type="body" idx="1"/>
          </p:nvPr>
        </p:nvSpPr>
        <p:spPr/>
        <p:txBody>
          <a:bodyPr/>
          <a:lstStyle/>
          <a:p>
            <a:r>
              <a:rPr lang="en-US" dirty="0"/>
              <a:t>Specialty provider groups will have different policies, procedures, credentialing preferences and billing models – all of which are important to understand before making a final contracting decision.</a:t>
            </a:r>
          </a:p>
        </p:txBody>
      </p:sp>
    </p:spTree>
    <p:extLst>
      <p:ext uri="{BB962C8B-B14F-4D97-AF65-F5344CB8AC3E}">
        <p14:creationId xmlns:p14="http://schemas.microsoft.com/office/powerpoint/2010/main" val="41426246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Specialty Options</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485901" y="1626781"/>
            <a:ext cx="9975786"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rPr>
              <a:t>“What specialties are available through this provider group?”</a:t>
            </a:r>
          </a:p>
        </p:txBody>
      </p:sp>
    </p:spTree>
    <p:extLst>
      <p:ext uri="{BB962C8B-B14F-4D97-AF65-F5344CB8AC3E}">
        <p14:creationId xmlns:p14="http://schemas.microsoft.com/office/powerpoint/2010/main" val="423047873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154709EB-DDC1-7049-B245-7923166A7CF7}"/>
              </a:ext>
            </a:extLst>
          </p:cNvPr>
          <p:cNvSpPr>
            <a:spLocks noGrp="1"/>
          </p:cNvSpPr>
          <p:nvPr>
            <p:ph type="title"/>
          </p:nvPr>
        </p:nvSpPr>
        <p:spPr>
          <a:xfrm>
            <a:off x="1981200" y="139700"/>
            <a:ext cx="8229600" cy="715963"/>
          </a:xfrm>
        </p:spPr>
        <p:txBody>
          <a:bodyPr/>
          <a:lstStyle/>
          <a:p>
            <a:pPr eaLnBrk="1" hangingPunct="1"/>
            <a:r>
              <a:rPr lang="en-US" altLang="en-US"/>
              <a:t>Disclosures</a:t>
            </a:r>
          </a:p>
        </p:txBody>
      </p:sp>
      <p:sp>
        <p:nvSpPr>
          <p:cNvPr id="122882" name="Rectangle 3">
            <a:extLst>
              <a:ext uri="{FF2B5EF4-FFF2-40B4-BE49-F238E27FC236}">
                <a16:creationId xmlns:a16="http://schemas.microsoft.com/office/drawing/2014/main" id="{B34DCA0F-1206-BA4C-8E0E-D52AD6792AE2}"/>
              </a:ext>
            </a:extLst>
          </p:cNvPr>
          <p:cNvSpPr>
            <a:spLocks noGrp="1"/>
          </p:cNvSpPr>
          <p:nvPr>
            <p:ph idx="1"/>
          </p:nvPr>
        </p:nvSpPr>
        <p:spPr>
          <a:xfrm>
            <a:off x="3124200" y="836613"/>
            <a:ext cx="6934200" cy="1393825"/>
          </a:xfrm>
        </p:spPr>
        <p:txBody>
          <a:bodyPr/>
          <a:lstStyle/>
          <a:p>
            <a:pPr eaLnBrk="1" hangingPunct="1">
              <a:buFontTx/>
              <a:buNone/>
            </a:pPr>
            <a:r>
              <a:rPr lang="en-US" altLang="en-US" sz="2400"/>
              <a:t>The following planners and speakers of this CE telehealth series and activities have no relevant financial relationships with commercial interests to disclose:</a:t>
            </a:r>
          </a:p>
        </p:txBody>
      </p:sp>
      <p:sp>
        <p:nvSpPr>
          <p:cNvPr id="122883" name="TextBox 1">
            <a:extLst>
              <a:ext uri="{FF2B5EF4-FFF2-40B4-BE49-F238E27FC236}">
                <a16:creationId xmlns:a16="http://schemas.microsoft.com/office/drawing/2014/main" id="{21B33363-D0E1-9845-8836-0C0FCBE7034D}"/>
              </a:ext>
            </a:extLst>
          </p:cNvPr>
          <p:cNvSpPr txBox="1">
            <a:spLocks noChangeArrowheads="1"/>
          </p:cNvSpPr>
          <p:nvPr/>
        </p:nvSpPr>
        <p:spPr bwMode="auto">
          <a:xfrm>
            <a:off x="2333625" y="6003925"/>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a:solidFill>
                  <a:srgbClr val="000000"/>
                </a:solidFill>
                <a:latin typeface="Arial" panose="020B0604020202020204" pitchFamily="34" charset="0"/>
              </a:rPr>
              <a:t>The accreditation compliance reviewer, Courtney Bryant, has no financial relationships with commercial interests to disclose.</a:t>
            </a:r>
          </a:p>
        </p:txBody>
      </p:sp>
      <p:sp>
        <p:nvSpPr>
          <p:cNvPr id="2" name="TextBox 1">
            <a:extLst>
              <a:ext uri="{FF2B5EF4-FFF2-40B4-BE49-F238E27FC236}">
                <a16:creationId xmlns:a16="http://schemas.microsoft.com/office/drawing/2014/main" id="{1DBE29E4-AC53-3843-98EC-12EDDA4550BF}"/>
              </a:ext>
            </a:extLst>
          </p:cNvPr>
          <p:cNvSpPr txBox="1"/>
          <p:nvPr/>
        </p:nvSpPr>
        <p:spPr>
          <a:xfrm>
            <a:off x="2464498" y="2397016"/>
            <a:ext cx="8305800" cy="3108543"/>
          </a:xfrm>
          <a:prstGeom prst="rect">
            <a:avLst/>
          </a:prstGeom>
          <a:noFill/>
        </p:spPr>
        <p:txBody>
          <a:bodyPr numCol="2">
            <a:spAutoFit/>
          </a:bodyPr>
          <a:lstStyle/>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Aria </a:t>
            </a:r>
            <a:r>
              <a:rPr lang="en-US" sz="1600" dirty="0" err="1">
                <a:solidFill>
                  <a:prstClr val="black"/>
                </a:solidFill>
                <a:latin typeface="Calibri" panose="020F0502020204030204"/>
              </a:rPr>
              <a:t>Javidan</a:t>
            </a:r>
            <a:r>
              <a:rPr lang="en-US" sz="1600" dirty="0">
                <a:solidFill>
                  <a:prstClr val="black"/>
                </a:solidFill>
                <a:latin typeface="Calibri" panose="020F0502020204030204"/>
              </a:rPr>
              <a:t>, MPH</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Mei Kwong, JD</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Joseph </a:t>
            </a:r>
            <a:r>
              <a:rPr lang="en-US" sz="1600" dirty="0" err="1">
                <a:solidFill>
                  <a:prstClr val="black"/>
                </a:solidFill>
                <a:latin typeface="Calibri" panose="020F0502020204030204"/>
              </a:rPr>
              <a:t>McMenamin</a:t>
            </a:r>
            <a:r>
              <a:rPr lang="en-US" sz="1600" dirty="0">
                <a:solidFill>
                  <a:prstClr val="black"/>
                </a:solidFill>
                <a:latin typeface="Calibri" panose="020F0502020204030204"/>
              </a:rPr>
              <a:t> MD, JD</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Amanda </a:t>
            </a:r>
            <a:r>
              <a:rPr lang="en-US" sz="1600" dirty="0" err="1">
                <a:solidFill>
                  <a:prstClr val="black"/>
                </a:solidFill>
                <a:latin typeface="Calibri" panose="020F0502020204030204"/>
              </a:rPr>
              <a:t>Enyeart</a:t>
            </a:r>
            <a:r>
              <a:rPr lang="en-US" sz="1600" dirty="0">
                <a:solidFill>
                  <a:prstClr val="black"/>
                </a:solidFill>
                <a:latin typeface="Calibri" panose="020F0502020204030204"/>
              </a:rPr>
              <a:t>, JD</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Kathy </a:t>
            </a:r>
            <a:r>
              <a:rPr lang="en-US" sz="1600" dirty="0" err="1">
                <a:solidFill>
                  <a:prstClr val="black"/>
                </a:solidFill>
                <a:latin typeface="Calibri" panose="020F0502020204030204"/>
              </a:rPr>
              <a:t>Wibberly</a:t>
            </a:r>
            <a:r>
              <a:rPr lang="en-US" sz="1600" dirty="0">
                <a:solidFill>
                  <a:prstClr val="black"/>
                </a:solidFill>
                <a:latin typeface="Calibri" panose="020F0502020204030204"/>
              </a:rPr>
              <a:t>, PhD</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Doris </a:t>
            </a:r>
            <a:r>
              <a:rPr lang="en-US" sz="1600" dirty="0" err="1">
                <a:solidFill>
                  <a:prstClr val="black"/>
                </a:solidFill>
                <a:latin typeface="Calibri" panose="020F0502020204030204"/>
              </a:rPr>
              <a:t>Barta</a:t>
            </a:r>
            <a:r>
              <a:rPr lang="en-US" sz="1600" dirty="0">
                <a:solidFill>
                  <a:prstClr val="black"/>
                </a:solidFill>
                <a:latin typeface="Calibri" panose="020F0502020204030204"/>
              </a:rPr>
              <a:t>, MHA</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Nichole </a:t>
            </a:r>
            <a:r>
              <a:rPr lang="en-US" sz="1600" dirty="0" err="1">
                <a:solidFill>
                  <a:prstClr val="black"/>
                </a:solidFill>
                <a:latin typeface="Calibri" panose="020F0502020204030204"/>
              </a:rPr>
              <a:t>Perisho</a:t>
            </a:r>
            <a:endParaRPr lang="en-US" sz="1600"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Becky Bounds</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Jordan Berg</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Alysa Bass, JD</a:t>
            </a:r>
          </a:p>
          <a:p>
            <a:pPr marL="285750" indent="-285750" eaLnBrk="1" fontAlgn="auto" hangingPunct="1">
              <a:spcBef>
                <a:spcPts val="0"/>
              </a:spcBef>
              <a:spcAft>
                <a:spcPts val="0"/>
              </a:spcAft>
              <a:buFont typeface="Arial" panose="020B0604020202020204" pitchFamily="34" charset="0"/>
              <a:buChar char="•"/>
              <a:defRPr/>
            </a:pPr>
            <a:r>
              <a:rPr lang="en-US" sz="1600" dirty="0" err="1">
                <a:solidFill>
                  <a:prstClr val="black"/>
                </a:solidFill>
                <a:latin typeface="Calibri" panose="020F0502020204030204"/>
              </a:rPr>
              <a:t>Clarette</a:t>
            </a:r>
            <a:r>
              <a:rPr lang="en-US" sz="1600" dirty="0">
                <a:solidFill>
                  <a:prstClr val="black"/>
                </a:solidFill>
                <a:latin typeface="Calibri" panose="020F0502020204030204"/>
              </a:rPr>
              <a:t> Yen, JD</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Jason Jent, PhD</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Michael McKee, MD</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Michael </a:t>
            </a:r>
            <a:r>
              <a:rPr lang="en-US" sz="1600" dirty="0" err="1">
                <a:solidFill>
                  <a:prstClr val="black"/>
                </a:solidFill>
                <a:latin typeface="Calibri" panose="020F0502020204030204"/>
              </a:rPr>
              <a:t>Deichen</a:t>
            </a:r>
            <a:r>
              <a:rPr lang="en-US" sz="1600" dirty="0">
                <a:solidFill>
                  <a:prstClr val="black"/>
                </a:solidFill>
                <a:latin typeface="Calibri" panose="020F0502020204030204"/>
              </a:rPr>
              <a:t>, MD</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Kimberly Tilley, MD</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Augustus Jordan, PhD</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Joy Himmel, </a:t>
            </a:r>
            <a:r>
              <a:rPr lang="en-US" sz="1600" dirty="0" err="1">
                <a:solidFill>
                  <a:prstClr val="black"/>
                </a:solidFill>
                <a:latin typeface="Calibri" panose="020F0502020204030204"/>
              </a:rPr>
              <a:t>Psy.D</a:t>
            </a:r>
            <a:endParaRPr lang="en-US" sz="1600"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Jay Ostrowski</a:t>
            </a: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Kathy </a:t>
            </a:r>
            <a:r>
              <a:rPr lang="en-US" sz="1600" dirty="0" err="1">
                <a:solidFill>
                  <a:prstClr val="black"/>
                </a:solidFill>
                <a:latin typeface="Calibri" panose="020F0502020204030204"/>
              </a:rPr>
              <a:t>Chorba</a:t>
            </a:r>
            <a:endParaRPr lang="en-US" sz="1600"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defRPr/>
            </a:pPr>
            <a:r>
              <a:rPr lang="en-US" sz="1600" dirty="0">
                <a:solidFill>
                  <a:prstClr val="black"/>
                </a:solidFill>
                <a:latin typeface="Calibri" panose="020F0502020204030204"/>
              </a:rPr>
              <a:t>Danielle Louder</a:t>
            </a:r>
          </a:p>
          <a:p>
            <a:pPr marL="285750" indent="-285750" eaLnBrk="1" fontAlgn="auto" hangingPunct="1">
              <a:spcBef>
                <a:spcPts val="0"/>
              </a:spcBef>
              <a:spcAft>
                <a:spcPts val="0"/>
              </a:spcAft>
              <a:buFont typeface="Arial" panose="020B0604020202020204" pitchFamily="34" charset="0"/>
              <a:buChar char="•"/>
              <a:defRPr/>
            </a:pPr>
            <a:endParaRPr lang="en-US" sz="1600"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defRPr/>
            </a:pPr>
            <a:endParaRPr lang="en-US" sz="1600" dirty="0">
              <a:solidFill>
                <a:prstClr val="black"/>
              </a:solidFill>
              <a:latin typeface="Calibri" panose="020F0502020204030204"/>
            </a:endParaRPr>
          </a:p>
          <a:p>
            <a:pPr eaLnBrk="1" fontAlgn="auto" hangingPunct="1">
              <a:spcBef>
                <a:spcPts val="0"/>
              </a:spcBef>
              <a:spcAft>
                <a:spcPts val="0"/>
              </a:spcAft>
              <a:defRPr/>
            </a:pPr>
            <a:endParaRPr lang="en-US" sz="1600" dirty="0">
              <a:solidFill>
                <a:prstClr val="black"/>
              </a:solidFill>
              <a:latin typeface="Calibri" panose="020F0502020204030204"/>
            </a:endParaRPr>
          </a:p>
        </p:txBody>
      </p:sp>
      <p:pic>
        <p:nvPicPr>
          <p:cNvPr id="122885" name="Picture 5">
            <a:extLst>
              <a:ext uri="{FF2B5EF4-FFF2-40B4-BE49-F238E27FC236}">
                <a16:creationId xmlns:a16="http://schemas.microsoft.com/office/drawing/2014/main" id="{58D00CCE-3A7F-6E40-9880-8C8823C6B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9225" y="5326063"/>
            <a:ext cx="2286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6">
            <a:extLst>
              <a:ext uri="{FF2B5EF4-FFF2-40B4-BE49-F238E27FC236}">
                <a16:creationId xmlns:a16="http://schemas.microsoft.com/office/drawing/2014/main" id="{74802DB8-40B0-A94F-A8FA-E0B6A47EF348}"/>
              </a:ext>
            </a:extLst>
          </p:cNvPr>
          <p:cNvPicPr>
            <a:picLocks noChangeAspect="1"/>
          </p:cNvPicPr>
          <p:nvPr/>
        </p:nvPicPr>
        <p:blipFill>
          <a:blip r:embed="rId3">
            <a:extLst>
              <a:ext uri="{28A0092B-C50C-407E-A947-70E740481C1C}">
                <a14:useLocalDpi xmlns:a14="http://schemas.microsoft.com/office/drawing/2010/main" val="0"/>
              </a:ext>
            </a:extLst>
          </a:blip>
          <a:srcRect l="1671" t="65202" r="92426" b="19655"/>
          <a:stretch>
            <a:fillRect/>
          </a:stretch>
        </p:blipFill>
        <p:spPr bwMode="auto">
          <a:xfrm>
            <a:off x="1628775" y="1039813"/>
            <a:ext cx="166052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Credentialing Policy</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358901" y="1626781"/>
            <a:ext cx="10301962"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rPr>
              <a:t>“Does the specialty group have a credentialing policy or preference?” </a:t>
            </a:r>
          </a:p>
        </p:txBody>
      </p:sp>
    </p:spTree>
    <p:extLst>
      <p:ext uri="{BB962C8B-B14F-4D97-AF65-F5344CB8AC3E}">
        <p14:creationId xmlns:p14="http://schemas.microsoft.com/office/powerpoint/2010/main" val="4279790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Referral Process</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371601" y="1626781"/>
            <a:ext cx="10487024"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dirty="0">
                <a:solidFill>
                  <a:schemeClr val="accent2"/>
                </a:solidFill>
              </a:rPr>
              <a:t>“</a:t>
            </a:r>
            <a:r>
              <a:rPr lang="en-US" sz="4400" b="1" dirty="0">
                <a:solidFill>
                  <a:schemeClr val="accent2"/>
                </a:solidFill>
              </a:rPr>
              <a:t>Does the specialty provider group have referral guidelines for each specialty?”</a:t>
            </a:r>
          </a:p>
        </p:txBody>
      </p:sp>
    </p:spTree>
    <p:extLst>
      <p:ext uri="{BB962C8B-B14F-4D97-AF65-F5344CB8AC3E}">
        <p14:creationId xmlns:p14="http://schemas.microsoft.com/office/powerpoint/2010/main" val="33471865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Billing Models</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320800" y="1626781"/>
            <a:ext cx="10537825"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800" dirty="0">
                <a:solidFill>
                  <a:schemeClr val="accent2"/>
                </a:solidFill>
              </a:rPr>
              <a:t>“</a:t>
            </a:r>
            <a:r>
              <a:rPr lang="en-US" sz="4400" b="1" dirty="0">
                <a:solidFill>
                  <a:schemeClr val="accent2"/>
                </a:solidFill>
              </a:rPr>
              <a:t>Does the specialist or provider group contract with your payer(s), bill you by the hour or blocks of time scheduled, by the number of patients seen, or some other scenario? </a:t>
            </a:r>
            <a:r>
              <a:rPr lang="en-US" sz="4800" b="1" dirty="0">
                <a:solidFill>
                  <a:schemeClr val="accent2"/>
                </a:solidFill>
              </a:rPr>
              <a:t>”</a:t>
            </a:r>
          </a:p>
        </p:txBody>
      </p:sp>
    </p:spTree>
    <p:extLst>
      <p:ext uri="{BB962C8B-B14F-4D97-AF65-F5344CB8AC3E}">
        <p14:creationId xmlns:p14="http://schemas.microsoft.com/office/powerpoint/2010/main" val="8855442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Price Rate</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346201" y="1626781"/>
            <a:ext cx="10512424"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rPr>
              <a:t>“</a:t>
            </a:r>
            <a:r>
              <a:rPr lang="en-US" sz="4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are the specialty service provider’s rates for live video and store and forward? Are they the same for adult and pediatric specialties?”</a:t>
            </a:r>
            <a:endParaRPr lang="en-US" sz="4400" b="1" dirty="0">
              <a:solidFill>
                <a:schemeClr val="accent2"/>
              </a:solidFill>
            </a:endParaRPr>
          </a:p>
        </p:txBody>
      </p:sp>
    </p:spTree>
    <p:extLst>
      <p:ext uri="{BB962C8B-B14F-4D97-AF65-F5344CB8AC3E}">
        <p14:creationId xmlns:p14="http://schemas.microsoft.com/office/powerpoint/2010/main" val="9540689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36DEC-D86A-42F1-A77C-2510F4BC93C0}"/>
              </a:ext>
            </a:extLst>
          </p:cNvPr>
          <p:cNvSpPr>
            <a:spLocks noGrp="1"/>
          </p:cNvSpPr>
          <p:nvPr>
            <p:ph type="title"/>
          </p:nvPr>
        </p:nvSpPr>
        <p:spPr/>
        <p:txBody>
          <a:bodyPr/>
          <a:lstStyle/>
          <a:p>
            <a:r>
              <a:rPr lang="en-US" dirty="0"/>
              <a:t>Defining Expectations</a:t>
            </a:r>
          </a:p>
        </p:txBody>
      </p:sp>
      <p:sp>
        <p:nvSpPr>
          <p:cNvPr id="5" name="Text Placeholder 4">
            <a:extLst>
              <a:ext uri="{FF2B5EF4-FFF2-40B4-BE49-F238E27FC236}">
                <a16:creationId xmlns:a16="http://schemas.microsoft.com/office/drawing/2014/main" id="{140BAFD7-102A-4AFD-84BA-EBCBE2295468}"/>
              </a:ext>
            </a:extLst>
          </p:cNvPr>
          <p:cNvSpPr>
            <a:spLocks noGrp="1"/>
          </p:cNvSpPr>
          <p:nvPr>
            <p:ph type="body" idx="1"/>
          </p:nvPr>
        </p:nvSpPr>
        <p:spPr/>
        <p:txBody>
          <a:bodyPr/>
          <a:lstStyle/>
          <a:p>
            <a:r>
              <a:rPr lang="en-US" dirty="0"/>
              <a:t>Just like hiring any new staff member, it is critical to ensure the right specialist is chosen for your organization.  It’s important to know what your expectations of the specialists are, and what the specialist’s expectations are of you.  The following questions may help you clarify these roles.</a:t>
            </a:r>
          </a:p>
        </p:txBody>
      </p:sp>
    </p:spTree>
    <p:extLst>
      <p:ext uri="{BB962C8B-B14F-4D97-AF65-F5344CB8AC3E}">
        <p14:creationId xmlns:p14="http://schemas.microsoft.com/office/powerpoint/2010/main" val="39705014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Presenting Staff</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187117" y="1626779"/>
            <a:ext cx="10679536"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rPr>
              <a:t>“Does the specialist expect an MA, RN, NP, PA, or MD in the room with the patient during the encounter, and for how much time?”</a:t>
            </a:r>
          </a:p>
        </p:txBody>
      </p:sp>
    </p:spTree>
    <p:extLst>
      <p:ext uri="{BB962C8B-B14F-4D97-AF65-F5344CB8AC3E}">
        <p14:creationId xmlns:p14="http://schemas.microsoft.com/office/powerpoint/2010/main" val="35316608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Appointment Time</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267327" y="1626781"/>
            <a:ext cx="10591298"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rPr>
              <a:t>“What is the expected timeframe that specialists will require for new and follow-up patients?”</a:t>
            </a:r>
          </a:p>
        </p:txBody>
      </p:sp>
    </p:spTree>
    <p:extLst>
      <p:ext uri="{BB962C8B-B14F-4D97-AF65-F5344CB8AC3E}">
        <p14:creationId xmlns:p14="http://schemas.microsoft.com/office/powerpoint/2010/main" val="16163331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1294544" y="629266"/>
            <a:ext cx="3021424" cy="5506358"/>
          </a:xfrm>
        </p:spPr>
        <p:txBody>
          <a:bodyPr>
            <a:normAutofit/>
          </a:bodyPr>
          <a:lstStyle/>
          <a:p>
            <a:pPr lvl="0"/>
            <a:r>
              <a:rPr lang="en-US" b="1" dirty="0">
                <a:solidFill>
                  <a:srgbClr val="0070C0"/>
                </a:solidFill>
                <a:latin typeface="+mn-lt"/>
              </a:rPr>
              <a:t>Question</a:t>
            </a:r>
          </a:p>
        </p:txBody>
      </p:sp>
      <p:sp>
        <p:nvSpPr>
          <p:cNvPr id="20" name="Rectangle 22">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6" name="Content Placeholder 2">
            <a:extLst>
              <a:ext uri="{FF2B5EF4-FFF2-40B4-BE49-F238E27FC236}">
                <a16:creationId xmlns:a16="http://schemas.microsoft.com/office/drawing/2014/main" id="{48A9D2E9-D1A7-44EB-9A24-C929C2506183}"/>
              </a:ext>
            </a:extLst>
          </p:cNvPr>
          <p:cNvGraphicFramePr>
            <a:graphicFrameLocks noGrp="1"/>
          </p:cNvGraphicFramePr>
          <p:nvPr>
            <p:ph idx="1"/>
          </p:nvPr>
        </p:nvGraphicFramePr>
        <p:xfrm>
          <a:off x="5285232" y="722376"/>
          <a:ext cx="6263640" cy="5413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645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p:cNvSpPr>
            <a:spLocks noGrp="1"/>
          </p:cNvSpPr>
          <p:nvPr>
            <p:ph type="title"/>
          </p:nvPr>
        </p:nvSpPr>
        <p:spPr>
          <a:xfrm>
            <a:off x="1027416" y="320675"/>
            <a:ext cx="10771449" cy="1325563"/>
          </a:xfrm>
        </p:spPr>
        <p:txBody>
          <a:bodyPr>
            <a:normAutofit/>
          </a:bodyPr>
          <a:lstStyle/>
          <a:p>
            <a:pPr lvl="0"/>
            <a:r>
              <a:rPr lang="en-US" b="1" dirty="0">
                <a:solidFill>
                  <a:schemeClr val="accent5"/>
                </a:solidFill>
                <a:latin typeface="+mn-lt"/>
              </a:rPr>
              <a:t>Answer</a:t>
            </a:r>
            <a:endParaRPr lang="en-US" dirty="0">
              <a:solidFill>
                <a:schemeClr val="accent5"/>
              </a:solidFill>
              <a:latin typeface="+mn-lt"/>
            </a:endParaRPr>
          </a:p>
        </p:txBody>
      </p:sp>
      <p:graphicFrame>
        <p:nvGraphicFramePr>
          <p:cNvPr id="26" name="Content Placeholder 2">
            <a:extLst>
              <a:ext uri="{FF2B5EF4-FFF2-40B4-BE49-F238E27FC236}">
                <a16:creationId xmlns:a16="http://schemas.microsoft.com/office/drawing/2014/main" id="{48A9D2E9-D1A7-44EB-9A24-C929C2506183}"/>
              </a:ext>
            </a:extLst>
          </p:cNvPr>
          <p:cNvGraphicFramePr>
            <a:graphicFrameLocks noGrp="1"/>
          </p:cNvGraphicFramePr>
          <p:nvPr>
            <p:ph idx="1"/>
          </p:nvPr>
        </p:nvGraphicFramePr>
        <p:xfrm>
          <a:off x="1027416" y="1356190"/>
          <a:ext cx="11028304" cy="4746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98639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909DEEC-88DF-4016-BE7D-7E4E6CE6051F}"/>
              </a:ext>
            </a:extLst>
          </p:cNvPr>
          <p:cNvSpPr>
            <a:spLocks noGrp="1"/>
          </p:cNvSpPr>
          <p:nvPr>
            <p:ph type="title"/>
          </p:nvPr>
        </p:nvSpPr>
        <p:spPr>
          <a:xfrm>
            <a:off x="8172027" y="643467"/>
            <a:ext cx="3363974" cy="1597315"/>
          </a:xfrm>
          <a:noFill/>
          <a:ln w="19050">
            <a:solidFill>
              <a:schemeClr val="bg1"/>
            </a:solidFill>
          </a:ln>
        </p:spPr>
        <p:txBody>
          <a:bodyPr vert="horz" wrap="square" lIns="91440" tIns="45720" rIns="91440" bIns="45720" rtlCol="0" anchor="ctr">
            <a:normAutofit/>
          </a:bodyPr>
          <a:lstStyle/>
          <a:p>
            <a:pPr algn="ctr"/>
            <a:r>
              <a:rPr lang="en-US" sz="2800" kern="1200" dirty="0">
                <a:solidFill>
                  <a:schemeClr val="bg1"/>
                </a:solidFill>
                <a:latin typeface="+mj-lt"/>
                <a:ea typeface="+mj-ea"/>
                <a:cs typeface="+mj-cs"/>
              </a:rPr>
              <a:t>This is a very basi</a:t>
            </a:r>
            <a:r>
              <a:rPr lang="en-US" sz="2800" dirty="0">
                <a:solidFill>
                  <a:schemeClr val="bg1"/>
                </a:solidFill>
              </a:rPr>
              <a:t>c, yet illuminating</a:t>
            </a:r>
            <a:r>
              <a:rPr lang="en-US" sz="2800" kern="1200" dirty="0">
                <a:solidFill>
                  <a:schemeClr val="bg1"/>
                </a:solidFill>
                <a:latin typeface="+mj-lt"/>
                <a:ea typeface="+mj-ea"/>
                <a:cs typeface="+mj-cs"/>
              </a:rPr>
              <a:t> tool</a:t>
            </a:r>
          </a:p>
        </p:txBody>
      </p:sp>
      <p:sp>
        <p:nvSpPr>
          <p:cNvPr id="3" name="Content Placeholder 2">
            <a:extLst>
              <a:ext uri="{FF2B5EF4-FFF2-40B4-BE49-F238E27FC236}">
                <a16:creationId xmlns:a16="http://schemas.microsoft.com/office/drawing/2014/main" id="{564B3A14-2C76-45AE-9C59-FE9AE3DAE30D}"/>
              </a:ext>
            </a:extLst>
          </p:cNvPr>
          <p:cNvSpPr>
            <a:spLocks noGrp="1"/>
          </p:cNvSpPr>
          <p:nvPr>
            <p:ph sz="half" idx="1"/>
          </p:nvPr>
        </p:nvSpPr>
        <p:spPr>
          <a:xfrm>
            <a:off x="7823200" y="2489201"/>
            <a:ext cx="4097867" cy="4182532"/>
          </a:xfrm>
        </p:spPr>
        <p:txBody>
          <a:bodyPr vert="horz" lIns="91440" tIns="45720" rIns="91440" bIns="45720" rtlCol="0">
            <a:normAutofit fontScale="85000" lnSpcReduction="20000"/>
          </a:bodyPr>
          <a:lstStyle/>
          <a:p>
            <a:pPr marL="0" indent="0">
              <a:buNone/>
            </a:pPr>
            <a:r>
              <a:rPr lang="en-US" sz="2400" b="1" dirty="0">
                <a:solidFill>
                  <a:schemeClr val="bg1"/>
                </a:solidFill>
              </a:rPr>
              <a:t>What this </a:t>
            </a:r>
            <a:r>
              <a:rPr lang="en-US" sz="2400" b="1" dirty="0">
                <a:solidFill>
                  <a:schemeClr val="accent1">
                    <a:lumMod val="60000"/>
                    <a:lumOff val="40000"/>
                  </a:schemeClr>
                </a:solidFill>
              </a:rPr>
              <a:t>will</a:t>
            </a:r>
            <a:r>
              <a:rPr lang="en-US" sz="2400" b="1" dirty="0">
                <a:solidFill>
                  <a:schemeClr val="bg1"/>
                </a:solidFill>
              </a:rPr>
              <a:t> do</a:t>
            </a:r>
          </a:p>
          <a:p>
            <a:r>
              <a:rPr lang="en-US" sz="2000" dirty="0">
                <a:solidFill>
                  <a:schemeClr val="bg1"/>
                </a:solidFill>
              </a:rPr>
              <a:t>Provide a high level, </a:t>
            </a:r>
            <a:r>
              <a:rPr lang="en-US" sz="2000" b="1" u="sng" dirty="0">
                <a:solidFill>
                  <a:schemeClr val="bg1"/>
                </a:solidFill>
              </a:rPr>
              <a:t>VERY BASIC</a:t>
            </a:r>
            <a:r>
              <a:rPr lang="en-US" sz="2000" dirty="0">
                <a:solidFill>
                  <a:schemeClr val="bg1"/>
                </a:solidFill>
              </a:rPr>
              <a:t> overview of how specialty provider selection decisions and other variables are likely to affect sustainability</a:t>
            </a:r>
          </a:p>
          <a:p>
            <a:pPr marL="0" indent="0">
              <a:buNone/>
            </a:pPr>
            <a:r>
              <a:rPr lang="en-US" sz="2400" b="1" dirty="0">
                <a:solidFill>
                  <a:schemeClr val="bg1"/>
                </a:solidFill>
              </a:rPr>
              <a:t>What this </a:t>
            </a:r>
            <a:r>
              <a:rPr lang="en-US" sz="2400" b="1" dirty="0">
                <a:solidFill>
                  <a:schemeClr val="accent1">
                    <a:lumMod val="60000"/>
                    <a:lumOff val="40000"/>
                  </a:schemeClr>
                </a:solidFill>
              </a:rPr>
              <a:t>will not </a:t>
            </a:r>
            <a:r>
              <a:rPr lang="en-US" sz="2400" b="1" dirty="0">
                <a:solidFill>
                  <a:schemeClr val="bg1"/>
                </a:solidFill>
              </a:rPr>
              <a:t>do</a:t>
            </a:r>
          </a:p>
          <a:p>
            <a:r>
              <a:rPr lang="en-US" sz="2000" dirty="0">
                <a:solidFill>
                  <a:schemeClr val="bg1"/>
                </a:solidFill>
              </a:rPr>
              <a:t>Calculate for: </a:t>
            </a:r>
          </a:p>
          <a:p>
            <a:pPr lvl="1"/>
            <a:r>
              <a:rPr lang="en-US" sz="1600" dirty="0">
                <a:solidFill>
                  <a:schemeClr val="bg1"/>
                </a:solidFill>
              </a:rPr>
              <a:t>sliding fee or commercial health plan payments</a:t>
            </a:r>
          </a:p>
          <a:p>
            <a:pPr lvl="1"/>
            <a:r>
              <a:rPr lang="en-US" sz="1600" dirty="0">
                <a:solidFill>
                  <a:schemeClr val="bg1"/>
                </a:solidFill>
              </a:rPr>
              <a:t>Appointment slots filled by double booking</a:t>
            </a:r>
          </a:p>
          <a:p>
            <a:r>
              <a:rPr lang="en-US" sz="2000" dirty="0">
                <a:solidFill>
                  <a:schemeClr val="bg1"/>
                </a:solidFill>
              </a:rPr>
              <a:t>Provide an accurate, detailed profit/loss statement for clinic financial modeling</a:t>
            </a:r>
          </a:p>
          <a:p>
            <a:pPr marL="0" indent="0">
              <a:buNone/>
            </a:pPr>
            <a:r>
              <a:rPr lang="en-US" sz="2000" dirty="0">
                <a:solidFill>
                  <a:schemeClr val="accent1">
                    <a:lumMod val="60000"/>
                    <a:lumOff val="40000"/>
                  </a:schemeClr>
                </a:solidFill>
              </a:rPr>
              <a:t>NOTE: Clinic collection revenue on this form is based on PPS Medicaid patient billable visits only.  Other payment sources cannot be predicted or calculated using this simple tool.</a:t>
            </a:r>
          </a:p>
        </p:txBody>
      </p:sp>
      <p:pic>
        <p:nvPicPr>
          <p:cNvPr id="13" name="Picture 12">
            <a:extLst>
              <a:ext uri="{FF2B5EF4-FFF2-40B4-BE49-F238E27FC236}">
                <a16:creationId xmlns:a16="http://schemas.microsoft.com/office/drawing/2014/main" id="{B9E8CB32-211B-4513-A410-08272D5512DE}"/>
              </a:ext>
            </a:extLst>
          </p:cNvPr>
          <p:cNvPicPr>
            <a:picLocks noChangeAspect="1"/>
          </p:cNvPicPr>
          <p:nvPr/>
        </p:nvPicPr>
        <p:blipFill>
          <a:blip r:embed="rId2"/>
          <a:stretch>
            <a:fillRect/>
          </a:stretch>
        </p:blipFill>
        <p:spPr>
          <a:xfrm>
            <a:off x="1059909" y="186266"/>
            <a:ext cx="6397650" cy="6671734"/>
          </a:xfrm>
          <a:prstGeom prst="rect">
            <a:avLst/>
          </a:prstGeom>
        </p:spPr>
      </p:pic>
    </p:spTree>
    <p:extLst>
      <p:ext uri="{BB962C8B-B14F-4D97-AF65-F5344CB8AC3E}">
        <p14:creationId xmlns:p14="http://schemas.microsoft.com/office/powerpoint/2010/main" val="2803317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4">
            <a:extLst>
              <a:ext uri="{FF2B5EF4-FFF2-40B4-BE49-F238E27FC236}">
                <a16:creationId xmlns:a16="http://schemas.microsoft.com/office/drawing/2014/main" id="{94093A93-65D9-4549-BB3F-63D7422D47F2}"/>
              </a:ext>
            </a:extLst>
          </p:cNvPr>
          <p:cNvSpPr>
            <a:spLocks noChangeArrowheads="1"/>
          </p:cNvSpPr>
          <p:nvPr/>
        </p:nvSpPr>
        <p:spPr bwMode="auto">
          <a:xfrm>
            <a:off x="2565400" y="1314450"/>
            <a:ext cx="7948613"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1400" b="1" u="sng">
                <a:solidFill>
                  <a:srgbClr val="000000"/>
                </a:solidFill>
                <a:latin typeface="Arial" panose="020B0604020202020204" pitchFamily="34" charset="0"/>
              </a:rPr>
              <a:t>Joint Accreditation Statement</a:t>
            </a:r>
            <a:endParaRPr lang="en-US" altLang="en-US" sz="1400">
              <a:solidFill>
                <a:srgbClr val="000000"/>
              </a:solidFill>
              <a:latin typeface="Arial" panose="020B0604020202020204" pitchFamily="34" charset="0"/>
            </a:endParaRPr>
          </a:p>
          <a:p>
            <a:pPr eaLnBrk="1" hangingPunct="1"/>
            <a:r>
              <a:rPr lang="en-US" altLang="en-US" sz="1400">
                <a:solidFill>
                  <a:srgbClr val="000000"/>
                </a:solidFill>
                <a:latin typeface="Arial" panose="020B0604020202020204" pitchFamily="34" charset="0"/>
              </a:rPr>
              <a:t>In support of improving patient care, this activity has been planned and implemented by the University of Arkansas for Medical Sciences and National Consortium on Telehealth Research Centers. University of Arkansas for Medical Sciences is jointly accredited by the Accreditation Council for Continuing Medical Education (ACCME), the Accreditation Council for Pharmacy Education (ACPE), and the American Nurses Credentialing Center (ANCC) to provide continuing education for the healthcare team.</a:t>
            </a:r>
          </a:p>
          <a:p>
            <a:pPr eaLnBrk="1" hangingPunct="1"/>
            <a:endParaRPr lang="en-US" altLang="en-US" sz="1400" b="1" u="sng">
              <a:solidFill>
                <a:srgbClr val="000000"/>
              </a:solidFill>
              <a:latin typeface="Arial" panose="020B0604020202020204" pitchFamily="34" charset="0"/>
            </a:endParaRPr>
          </a:p>
          <a:p>
            <a:pPr eaLnBrk="1" hangingPunct="1"/>
            <a:r>
              <a:rPr lang="en-US" altLang="en-US" sz="1400" b="1" u="sng">
                <a:solidFill>
                  <a:srgbClr val="000000"/>
                </a:solidFill>
                <a:latin typeface="Arial" panose="020B0604020202020204" pitchFamily="34" charset="0"/>
              </a:rPr>
              <a:t>AMA Credit Designation Statement</a:t>
            </a:r>
            <a:endParaRPr lang="en-US" altLang="en-US" sz="1400">
              <a:solidFill>
                <a:srgbClr val="000000"/>
              </a:solidFill>
              <a:latin typeface="Arial" panose="020B0604020202020204" pitchFamily="34" charset="0"/>
            </a:endParaRPr>
          </a:p>
          <a:p>
            <a:pPr eaLnBrk="1" hangingPunct="1"/>
            <a:r>
              <a:rPr lang="en-US" altLang="en-US" sz="1400">
                <a:solidFill>
                  <a:srgbClr val="000000"/>
                </a:solidFill>
                <a:latin typeface="Arial" panose="020B0604020202020204" pitchFamily="34" charset="0"/>
              </a:rPr>
              <a:t>The University of Arkansas for Medical Sciences designates this live activity for a maximum of 1.0 </a:t>
            </a:r>
            <a:r>
              <a:rPr lang="en-US" altLang="en-US" sz="1400" i="1">
                <a:solidFill>
                  <a:srgbClr val="000000"/>
                </a:solidFill>
                <a:latin typeface="Arial" panose="020B0604020202020204" pitchFamily="34" charset="0"/>
              </a:rPr>
              <a:t>AMA PRA Category 1 Credits</a:t>
            </a:r>
            <a:r>
              <a:rPr lang="en-US" altLang="en-US" sz="1400" i="1" baseline="30000">
                <a:solidFill>
                  <a:srgbClr val="000000"/>
                </a:solidFill>
                <a:latin typeface="Arial" panose="020B0604020202020204" pitchFamily="34" charset="0"/>
              </a:rPr>
              <a:t>TM</a:t>
            </a:r>
            <a:r>
              <a:rPr lang="en-US" altLang="en-US" sz="1400">
                <a:solidFill>
                  <a:srgbClr val="000000"/>
                </a:solidFill>
                <a:latin typeface="Arial" panose="020B0604020202020204" pitchFamily="34" charset="0"/>
              </a:rPr>
              <a:t>. Physicians should claim only the credit commensurate with the extent of their participation in the activity.</a:t>
            </a:r>
          </a:p>
          <a:p>
            <a:pPr eaLnBrk="1" hangingPunct="1"/>
            <a:endParaRPr lang="en-US" altLang="en-US" sz="1400" b="1" u="sng">
              <a:solidFill>
                <a:srgbClr val="000000"/>
              </a:solidFill>
              <a:latin typeface="Arial" panose="020B0604020202020204" pitchFamily="34" charset="0"/>
            </a:endParaRPr>
          </a:p>
          <a:p>
            <a:pPr eaLnBrk="1" hangingPunct="1"/>
            <a:r>
              <a:rPr lang="en-US" altLang="en-US" sz="1400" b="1" u="sng">
                <a:solidFill>
                  <a:srgbClr val="000000"/>
                </a:solidFill>
                <a:latin typeface="Arial" panose="020B0604020202020204" pitchFamily="34" charset="0"/>
              </a:rPr>
              <a:t>ACPE Credit Designation Statement</a:t>
            </a:r>
            <a:endParaRPr lang="en-US" altLang="en-US" sz="1400">
              <a:solidFill>
                <a:srgbClr val="000000"/>
              </a:solidFill>
              <a:latin typeface="Arial" panose="020B0604020202020204" pitchFamily="34" charset="0"/>
            </a:endParaRPr>
          </a:p>
          <a:p>
            <a:pPr eaLnBrk="1" hangingPunct="1"/>
            <a:r>
              <a:rPr lang="en-US" altLang="en-US" sz="1400">
                <a:solidFill>
                  <a:srgbClr val="000000"/>
                </a:solidFill>
                <a:latin typeface="Arial" panose="020B0604020202020204" pitchFamily="34" charset="0"/>
              </a:rPr>
              <a:t>These knowledge based activities will provide pharmacists up to 1.0 contact hours or 0.1 CEU.  CE credit information, based on verification of live attendance and completion of the program evaluation, will be provided to NABP within 60 days after the activity completion.  </a:t>
            </a:r>
          </a:p>
          <a:p>
            <a:pPr eaLnBrk="1" hangingPunct="1"/>
            <a:r>
              <a:rPr lang="en-US" altLang="en-US" sz="1400">
                <a:solidFill>
                  <a:srgbClr val="000000"/>
                </a:solidFill>
                <a:latin typeface="Arial" panose="020B0604020202020204" pitchFamily="34" charset="0"/>
              </a:rPr>
              <a:t> </a:t>
            </a:r>
          </a:p>
          <a:p>
            <a:pPr eaLnBrk="1" hangingPunct="1">
              <a:spcBef>
                <a:spcPct val="20000"/>
              </a:spcBef>
            </a:pPr>
            <a:r>
              <a:rPr lang="en-US" altLang="en-US" sz="1400">
                <a:solidFill>
                  <a:srgbClr val="000000"/>
                </a:solidFill>
                <a:latin typeface="Arial" panose="020B0604020202020204" pitchFamily="34" charset="0"/>
              </a:rPr>
              <a:t>  </a:t>
            </a:r>
          </a:p>
        </p:txBody>
      </p:sp>
      <p:sp>
        <p:nvSpPr>
          <p:cNvPr id="123906" name="Text Box 5">
            <a:extLst>
              <a:ext uri="{FF2B5EF4-FFF2-40B4-BE49-F238E27FC236}">
                <a16:creationId xmlns:a16="http://schemas.microsoft.com/office/drawing/2014/main" id="{C49A0822-A9EE-3642-8FC4-2442A15C8540}"/>
              </a:ext>
            </a:extLst>
          </p:cNvPr>
          <p:cNvSpPr txBox="1">
            <a:spLocks noChangeArrowheads="1"/>
          </p:cNvSpPr>
          <p:nvPr/>
        </p:nvSpPr>
        <p:spPr bwMode="auto">
          <a:xfrm>
            <a:off x="2171700" y="152400"/>
            <a:ext cx="7924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200" b="1">
                <a:solidFill>
                  <a:srgbClr val="000000"/>
                </a:solidFill>
                <a:latin typeface="Arial" panose="020B0604020202020204" pitchFamily="34" charset="0"/>
              </a:rPr>
              <a:t>Joint Accreditation and Credit Designation Statements</a:t>
            </a:r>
          </a:p>
        </p:txBody>
      </p:sp>
      <p:pic>
        <p:nvPicPr>
          <p:cNvPr id="123907" name="Picture 3">
            <a:extLst>
              <a:ext uri="{FF2B5EF4-FFF2-40B4-BE49-F238E27FC236}">
                <a16:creationId xmlns:a16="http://schemas.microsoft.com/office/drawing/2014/main" id="{AD0BC13C-0808-2C4C-A36D-11DCFF5C3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188" y="6129338"/>
            <a:ext cx="2286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4">
            <a:extLst>
              <a:ext uri="{FF2B5EF4-FFF2-40B4-BE49-F238E27FC236}">
                <a16:creationId xmlns:a16="http://schemas.microsoft.com/office/drawing/2014/main" id="{FB5DC4AE-50B7-E747-BDA8-31EF8C437EC7}"/>
              </a:ext>
            </a:extLst>
          </p:cNvPr>
          <p:cNvPicPr>
            <a:picLocks noChangeAspect="1"/>
          </p:cNvPicPr>
          <p:nvPr/>
        </p:nvPicPr>
        <p:blipFill>
          <a:blip r:embed="rId3">
            <a:extLst>
              <a:ext uri="{28A0092B-C50C-407E-A947-70E740481C1C}">
                <a14:useLocalDpi xmlns:a14="http://schemas.microsoft.com/office/drawing/2010/main" val="0"/>
              </a:ext>
            </a:extLst>
          </a:blip>
          <a:srcRect l="1671" t="65202" r="92426" b="19655"/>
          <a:stretch>
            <a:fillRect/>
          </a:stretch>
        </p:blipFill>
        <p:spPr bwMode="auto">
          <a:xfrm>
            <a:off x="1416050" y="857250"/>
            <a:ext cx="183515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6">
            <a:extLst>
              <a:ext uri="{FF2B5EF4-FFF2-40B4-BE49-F238E27FC236}">
                <a16:creationId xmlns:a16="http://schemas.microsoft.com/office/drawing/2014/main" id="{890A6FDF-A360-234D-AEDD-7B90526A71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6072188"/>
            <a:ext cx="29146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7">
            <a:extLst>
              <a:ext uri="{FF2B5EF4-FFF2-40B4-BE49-F238E27FC236}">
                <a16:creationId xmlns:a16="http://schemas.microsoft.com/office/drawing/2014/main" id="{46C3C541-81D4-E246-A6A6-29C85838A9F8}"/>
              </a:ext>
            </a:extLst>
          </p:cNvPr>
          <p:cNvPicPr>
            <a:picLocks noChangeAspect="1"/>
          </p:cNvPicPr>
          <p:nvPr/>
        </p:nvPicPr>
        <p:blipFill>
          <a:blip r:embed="rId5">
            <a:extLst>
              <a:ext uri="{28A0092B-C50C-407E-A947-70E740481C1C}">
                <a14:useLocalDpi xmlns:a14="http://schemas.microsoft.com/office/drawing/2010/main" val="0"/>
              </a:ext>
            </a:extLst>
          </a:blip>
          <a:srcRect l="2" t="27705" r="82407" b="63319"/>
          <a:stretch>
            <a:fillRect/>
          </a:stretch>
        </p:blipFill>
        <p:spPr bwMode="auto">
          <a:xfrm>
            <a:off x="1600200" y="5851525"/>
            <a:ext cx="385921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5">
            <a:extLst>
              <a:ext uri="{FF2B5EF4-FFF2-40B4-BE49-F238E27FC236}">
                <a16:creationId xmlns:a16="http://schemas.microsoft.com/office/drawing/2014/main" id="{4E5B8064-DD1C-F142-A89E-EE7D8219F00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6192838"/>
            <a:ext cx="291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Onboarding Process</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810693" y="1626781"/>
            <a:ext cx="9397497"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rPr>
              <a:t>“What is the onboarding process </a:t>
            </a:r>
          </a:p>
          <a:p>
            <a:pPr marL="0" indent="0" algn="ctr">
              <a:buNone/>
            </a:pPr>
            <a:r>
              <a:rPr lang="en-US" sz="4400" b="1" dirty="0">
                <a:solidFill>
                  <a:schemeClr val="accent2"/>
                </a:solidFill>
              </a:rPr>
              <a:t>for new clinics?”</a:t>
            </a:r>
          </a:p>
        </p:txBody>
      </p:sp>
    </p:spTree>
    <p:extLst>
      <p:ext uri="{BB962C8B-B14F-4D97-AF65-F5344CB8AC3E}">
        <p14:creationId xmlns:p14="http://schemas.microsoft.com/office/powerpoint/2010/main" val="21348543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Continuity of Care</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074821" y="1626781"/>
            <a:ext cx="10783803"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cs typeface="Arial"/>
              </a:rPr>
              <a:t>“Will you be able to utilize the same specialist that has already seen the patient, or does it just depend on availability?”</a:t>
            </a:r>
            <a:endParaRPr lang="en-US" sz="4400" b="1" dirty="0">
              <a:solidFill>
                <a:schemeClr val="accent2"/>
              </a:solidFill>
            </a:endParaRPr>
          </a:p>
        </p:txBody>
      </p:sp>
    </p:spTree>
    <p:extLst>
      <p:ext uri="{BB962C8B-B14F-4D97-AF65-F5344CB8AC3E}">
        <p14:creationId xmlns:p14="http://schemas.microsoft.com/office/powerpoint/2010/main" val="12346436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No-Show Policy</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459833" y="1626781"/>
            <a:ext cx="10398792"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rPr>
              <a:t>“What is the policy on patient no-shows</a:t>
            </a:r>
          </a:p>
          <a:p>
            <a:pPr marL="0" indent="0" algn="ctr">
              <a:buNone/>
            </a:pPr>
            <a:r>
              <a:rPr lang="en-US" sz="4400" b="1" dirty="0">
                <a:solidFill>
                  <a:schemeClr val="accent2"/>
                </a:solidFill>
              </a:rPr>
              <a:t> or cancellations?”</a:t>
            </a:r>
          </a:p>
        </p:txBody>
      </p:sp>
    </p:spTree>
    <p:extLst>
      <p:ext uri="{BB962C8B-B14F-4D97-AF65-F5344CB8AC3E}">
        <p14:creationId xmlns:p14="http://schemas.microsoft.com/office/powerpoint/2010/main" val="26592654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Overbooking Patients</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203158" y="1626781"/>
            <a:ext cx="10575400"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rPr>
              <a:t>“Is the referring site allowed or expected </a:t>
            </a:r>
          </a:p>
          <a:p>
            <a:pPr marL="0" indent="0" algn="ctr">
              <a:buNone/>
            </a:pPr>
            <a:r>
              <a:rPr lang="en-US" sz="4400" b="1" dirty="0">
                <a:solidFill>
                  <a:schemeClr val="accent2"/>
                </a:solidFill>
              </a:rPr>
              <a:t>to overbook patients</a:t>
            </a:r>
            <a:r>
              <a:rPr lang="en-US" sz="4400" dirty="0">
                <a:solidFill>
                  <a:schemeClr val="accent2"/>
                </a:solidFill>
              </a:rPr>
              <a:t>?”</a:t>
            </a:r>
          </a:p>
        </p:txBody>
      </p:sp>
    </p:spTree>
    <p:extLst>
      <p:ext uri="{BB962C8B-B14F-4D97-AF65-F5344CB8AC3E}">
        <p14:creationId xmlns:p14="http://schemas.microsoft.com/office/powerpoint/2010/main" val="35336889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Direct Patient Care vs. Consultation Only</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347537" y="1626781"/>
            <a:ext cx="10511087"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rPr>
              <a:t>Does the specialist provide </a:t>
            </a:r>
          </a:p>
          <a:p>
            <a:pPr marL="0" indent="0" algn="ctr">
              <a:buNone/>
            </a:pPr>
            <a:r>
              <a:rPr lang="en-US" sz="4400" b="1" dirty="0">
                <a:solidFill>
                  <a:schemeClr val="accent2"/>
                </a:solidFill>
              </a:rPr>
              <a:t>“direct patient care” or offer </a:t>
            </a:r>
          </a:p>
          <a:p>
            <a:pPr marL="0" indent="0" algn="ctr">
              <a:buNone/>
            </a:pPr>
            <a:r>
              <a:rPr lang="en-US" sz="4400" b="1" dirty="0">
                <a:solidFill>
                  <a:schemeClr val="accent2"/>
                </a:solidFill>
              </a:rPr>
              <a:t>“consultation only”?</a:t>
            </a:r>
          </a:p>
        </p:txBody>
      </p:sp>
    </p:spTree>
    <p:extLst>
      <p:ext uri="{BB962C8B-B14F-4D97-AF65-F5344CB8AC3E}">
        <p14:creationId xmlns:p14="http://schemas.microsoft.com/office/powerpoint/2010/main" val="17589806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Medication Refills</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283369" y="1626781"/>
            <a:ext cx="10575256"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rPr>
              <a:t>“How will medication refills be handled?”</a:t>
            </a:r>
          </a:p>
        </p:txBody>
      </p:sp>
    </p:spTree>
    <p:extLst>
      <p:ext uri="{BB962C8B-B14F-4D97-AF65-F5344CB8AC3E}">
        <p14:creationId xmlns:p14="http://schemas.microsoft.com/office/powerpoint/2010/main" val="2479329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5298607"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Specialist Credentials</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267326" y="1333315"/>
            <a:ext cx="4417857" cy="5216337"/>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rPr>
              <a:t>“Will the specialist or specialty group provide a bio of the specialist?”</a:t>
            </a:r>
          </a:p>
        </p:txBody>
      </p:sp>
      <p:pic>
        <p:nvPicPr>
          <p:cNvPr id="2" name="Picture 1">
            <a:extLst>
              <a:ext uri="{FF2B5EF4-FFF2-40B4-BE49-F238E27FC236}">
                <a16:creationId xmlns:a16="http://schemas.microsoft.com/office/drawing/2014/main" id="{A9255748-FD61-4B0D-A10A-765FABC577B5}"/>
              </a:ext>
            </a:extLst>
          </p:cNvPr>
          <p:cNvPicPr>
            <a:picLocks noChangeAspect="1"/>
          </p:cNvPicPr>
          <p:nvPr/>
        </p:nvPicPr>
        <p:blipFill>
          <a:blip r:embed="rId3"/>
          <a:stretch>
            <a:fillRect/>
          </a:stretch>
        </p:blipFill>
        <p:spPr>
          <a:xfrm>
            <a:off x="6301409" y="192320"/>
            <a:ext cx="5890591" cy="6509102"/>
          </a:xfrm>
          <a:prstGeom prst="rect">
            <a:avLst/>
          </a:prstGeom>
        </p:spPr>
      </p:pic>
    </p:spTree>
    <p:extLst>
      <p:ext uri="{BB962C8B-B14F-4D97-AF65-F5344CB8AC3E}">
        <p14:creationId xmlns:p14="http://schemas.microsoft.com/office/powerpoint/2010/main" val="977537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36DEC-D86A-42F1-A77C-2510F4BC93C0}"/>
              </a:ext>
            </a:extLst>
          </p:cNvPr>
          <p:cNvSpPr>
            <a:spLocks noGrp="1"/>
          </p:cNvSpPr>
          <p:nvPr>
            <p:ph type="title"/>
          </p:nvPr>
        </p:nvSpPr>
        <p:spPr/>
        <p:txBody>
          <a:bodyPr/>
          <a:lstStyle/>
          <a:p>
            <a:r>
              <a:rPr lang="en-US" dirty="0"/>
              <a:t>Setting Communication Terms</a:t>
            </a:r>
          </a:p>
        </p:txBody>
      </p:sp>
      <p:sp>
        <p:nvSpPr>
          <p:cNvPr id="5" name="Text Placeholder 4">
            <a:extLst>
              <a:ext uri="{FF2B5EF4-FFF2-40B4-BE49-F238E27FC236}">
                <a16:creationId xmlns:a16="http://schemas.microsoft.com/office/drawing/2014/main" id="{140BAFD7-102A-4AFD-84BA-EBCBE2295468}"/>
              </a:ext>
            </a:extLst>
          </p:cNvPr>
          <p:cNvSpPr>
            <a:spLocks noGrp="1"/>
          </p:cNvSpPr>
          <p:nvPr>
            <p:ph type="body" idx="1"/>
          </p:nvPr>
        </p:nvSpPr>
        <p:spPr/>
        <p:txBody>
          <a:bodyPr/>
          <a:lstStyle/>
          <a:p>
            <a:r>
              <a:rPr lang="en-US" dirty="0"/>
              <a:t>Proper communication between the staff and the specialist is necessary for a smooth flowing clinic.</a:t>
            </a:r>
          </a:p>
        </p:txBody>
      </p:sp>
    </p:spTree>
    <p:extLst>
      <p:ext uri="{BB962C8B-B14F-4D97-AF65-F5344CB8AC3E}">
        <p14:creationId xmlns:p14="http://schemas.microsoft.com/office/powerpoint/2010/main" val="25650021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Open Communication Between Providers</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138989" y="1626779"/>
            <a:ext cx="10861443"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spcAft>
                <a:spcPts val="600"/>
              </a:spcAft>
              <a:buNone/>
              <a:defRPr/>
            </a:pPr>
            <a:r>
              <a:rPr lang="en-US" sz="4400" b="1" dirty="0">
                <a:solidFill>
                  <a:schemeClr val="accent2"/>
                </a:solidFill>
              </a:rPr>
              <a:t>“Can the referring site provider call or videoconference the specialist before or after the consult?”</a:t>
            </a:r>
          </a:p>
        </p:txBody>
      </p:sp>
    </p:spTree>
    <p:extLst>
      <p:ext uri="{BB962C8B-B14F-4D97-AF65-F5344CB8AC3E}">
        <p14:creationId xmlns:p14="http://schemas.microsoft.com/office/powerpoint/2010/main" val="32076352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Chart Turnaround Timeline and Process</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203159" y="1626781"/>
            <a:ext cx="10655466"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latin typeface="Calibri" panose="020F0502020204030204" pitchFamily="34" charset="0"/>
                <a:cs typeface="Arial"/>
              </a:rPr>
              <a:t>“What is the turnaround time on charts being returned, and how will they be sent?”</a:t>
            </a:r>
            <a:endParaRPr lang="en-US" sz="4400" b="1" dirty="0">
              <a:solidFill>
                <a:schemeClr val="accent2"/>
              </a:solidFill>
            </a:endParaRPr>
          </a:p>
        </p:txBody>
      </p:sp>
    </p:spTree>
    <p:extLst>
      <p:ext uri="{BB962C8B-B14F-4D97-AF65-F5344CB8AC3E}">
        <p14:creationId xmlns:p14="http://schemas.microsoft.com/office/powerpoint/2010/main" val="4272742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4">
            <a:extLst>
              <a:ext uri="{FF2B5EF4-FFF2-40B4-BE49-F238E27FC236}">
                <a16:creationId xmlns:a16="http://schemas.microsoft.com/office/drawing/2014/main" id="{5180CA18-D063-A24C-B466-BE74ECE97A21}"/>
              </a:ext>
            </a:extLst>
          </p:cNvPr>
          <p:cNvSpPr>
            <a:spLocks noChangeArrowheads="1"/>
          </p:cNvSpPr>
          <p:nvPr/>
        </p:nvSpPr>
        <p:spPr bwMode="auto">
          <a:xfrm>
            <a:off x="2590800" y="1143000"/>
            <a:ext cx="80010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1600" b="1" u="sng">
                <a:solidFill>
                  <a:srgbClr val="000000"/>
                </a:solidFill>
                <a:latin typeface="Arial" panose="020B0604020202020204" pitchFamily="34" charset="0"/>
              </a:rPr>
              <a:t>Joint Accreditation Statement</a:t>
            </a:r>
            <a:endParaRPr lang="en-US" altLang="en-US" sz="1600">
              <a:solidFill>
                <a:srgbClr val="000000"/>
              </a:solidFill>
              <a:latin typeface="Arial" panose="020B0604020202020204" pitchFamily="34" charset="0"/>
            </a:endParaRPr>
          </a:p>
          <a:p>
            <a:pPr eaLnBrk="1" hangingPunct="1"/>
            <a:r>
              <a:rPr lang="en-US" altLang="en-US" sz="1600">
                <a:solidFill>
                  <a:srgbClr val="000000"/>
                </a:solidFill>
                <a:latin typeface="Arial" panose="020B0604020202020204" pitchFamily="34" charset="0"/>
              </a:rPr>
              <a:t>In support of improving patient care, this activity has been planned and implemented by the University of Arkansas for Medical Sciences and National Consortium on Telehealth Research Centers. University of Arkansas for Medical Sciences is jointly accredited by the Accreditation Council for Continuing Medical Education (ACCME), the Accreditation Council for Pharmacy Education (ACPE), and the American Nurses Credentialing Center (ANCC) to provide continuing education for the healthcare team.</a:t>
            </a:r>
          </a:p>
          <a:p>
            <a:pPr eaLnBrk="1" hangingPunct="1"/>
            <a:r>
              <a:rPr lang="en-US" altLang="en-US" sz="1600">
                <a:solidFill>
                  <a:srgbClr val="000000"/>
                </a:solidFill>
                <a:latin typeface="Arial" panose="020B0604020202020204" pitchFamily="34" charset="0"/>
              </a:rPr>
              <a:t> </a:t>
            </a:r>
          </a:p>
          <a:p>
            <a:pPr eaLnBrk="1" hangingPunct="1"/>
            <a:r>
              <a:rPr lang="en-US" altLang="en-US" sz="1600" b="1" u="sng">
                <a:solidFill>
                  <a:srgbClr val="000000"/>
                </a:solidFill>
                <a:latin typeface="Arial" panose="020B0604020202020204" pitchFamily="34" charset="0"/>
              </a:rPr>
              <a:t>ANCC Credit Designation Statement</a:t>
            </a:r>
            <a:endParaRPr lang="en-US" altLang="en-US" sz="1600">
              <a:solidFill>
                <a:srgbClr val="000000"/>
              </a:solidFill>
              <a:latin typeface="Arial" panose="020B0604020202020204" pitchFamily="34" charset="0"/>
            </a:endParaRPr>
          </a:p>
          <a:p>
            <a:pPr eaLnBrk="1" hangingPunct="1"/>
            <a:r>
              <a:rPr lang="en-US" altLang="en-US" sz="1600">
                <a:solidFill>
                  <a:srgbClr val="000000"/>
                </a:solidFill>
                <a:latin typeface="Arial" panose="020B0604020202020204" pitchFamily="34" charset="0"/>
              </a:rPr>
              <a:t>The University of Arkansas for Medical Sciences designates this live activity for a maximum of 1.0 ANCC contact hours.  Nursing contact hours will be awarded for successful completion of program components based upon documented attendance and completion of evaluation materials.</a:t>
            </a:r>
          </a:p>
          <a:p>
            <a:pPr eaLnBrk="1" hangingPunct="1"/>
            <a:endParaRPr lang="en-US" altLang="en-US" sz="1600" b="1" u="sng">
              <a:solidFill>
                <a:srgbClr val="000000"/>
              </a:solidFill>
              <a:latin typeface="Arial" panose="020B0604020202020204" pitchFamily="34" charset="0"/>
            </a:endParaRPr>
          </a:p>
          <a:p>
            <a:pPr eaLnBrk="1" hangingPunct="1"/>
            <a:r>
              <a:rPr lang="en-US" altLang="en-US" sz="1600" b="1" u="sng">
                <a:solidFill>
                  <a:srgbClr val="000000"/>
                </a:solidFill>
                <a:latin typeface="Arial" panose="020B0604020202020204" pitchFamily="34" charset="0"/>
              </a:rPr>
              <a:t>AAPA Credit Designation Statement</a:t>
            </a:r>
            <a:endParaRPr lang="en-US" altLang="en-US" sz="1600">
              <a:solidFill>
                <a:srgbClr val="000000"/>
              </a:solidFill>
              <a:latin typeface="Arial" panose="020B0604020202020204" pitchFamily="34" charset="0"/>
            </a:endParaRPr>
          </a:p>
          <a:p>
            <a:pPr eaLnBrk="1" hangingPunct="1"/>
            <a:r>
              <a:rPr lang="en-US" altLang="en-US" sz="1600">
                <a:solidFill>
                  <a:srgbClr val="000000"/>
                </a:solidFill>
                <a:latin typeface="Arial" panose="020B0604020202020204" pitchFamily="34" charset="0"/>
              </a:rPr>
              <a:t>The University of Arkansas for Medical Sciences has been authorized by the American Academy of PAs (AAPA) to award AAPA Category 1 CME credit for activities planned in accordance with AAPA CME Criteria. This activity is designated for 1.0 AAPA Category 1 CME credits. PAs should only claim credit commensurate with the extent of their participation.</a:t>
            </a:r>
          </a:p>
          <a:p>
            <a:pPr eaLnBrk="1" hangingPunct="1">
              <a:spcBef>
                <a:spcPct val="20000"/>
              </a:spcBef>
            </a:pPr>
            <a:r>
              <a:rPr lang="en-US" altLang="en-US" sz="1600">
                <a:solidFill>
                  <a:srgbClr val="000000"/>
                </a:solidFill>
                <a:latin typeface="Arial" panose="020B0604020202020204" pitchFamily="34" charset="0"/>
              </a:rPr>
              <a:t>  </a:t>
            </a:r>
          </a:p>
        </p:txBody>
      </p:sp>
      <p:sp>
        <p:nvSpPr>
          <p:cNvPr id="124930" name="Text Box 5">
            <a:extLst>
              <a:ext uri="{FF2B5EF4-FFF2-40B4-BE49-F238E27FC236}">
                <a16:creationId xmlns:a16="http://schemas.microsoft.com/office/drawing/2014/main" id="{382001DE-25CB-784F-9906-2D872AE224CE}"/>
              </a:ext>
            </a:extLst>
          </p:cNvPr>
          <p:cNvSpPr txBox="1">
            <a:spLocks noChangeArrowheads="1"/>
          </p:cNvSpPr>
          <p:nvPr/>
        </p:nvSpPr>
        <p:spPr bwMode="auto">
          <a:xfrm>
            <a:off x="2133600" y="196850"/>
            <a:ext cx="7924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200" b="1">
                <a:solidFill>
                  <a:srgbClr val="000000"/>
                </a:solidFill>
                <a:latin typeface="Arial" panose="020B0604020202020204" pitchFamily="34" charset="0"/>
              </a:rPr>
              <a:t>Joint Accreditation and Credit Designation Statements</a:t>
            </a:r>
          </a:p>
        </p:txBody>
      </p:sp>
      <p:pic>
        <p:nvPicPr>
          <p:cNvPr id="124931" name="Picture 3">
            <a:extLst>
              <a:ext uri="{FF2B5EF4-FFF2-40B4-BE49-F238E27FC236}">
                <a16:creationId xmlns:a16="http://schemas.microsoft.com/office/drawing/2014/main" id="{34E9C00F-BDB6-3246-8202-993881A6C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450" y="5992813"/>
            <a:ext cx="2286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4">
            <a:extLst>
              <a:ext uri="{FF2B5EF4-FFF2-40B4-BE49-F238E27FC236}">
                <a16:creationId xmlns:a16="http://schemas.microsoft.com/office/drawing/2014/main" id="{64324FAB-7744-D741-B74D-7E0B750A76FF}"/>
              </a:ext>
            </a:extLst>
          </p:cNvPr>
          <p:cNvPicPr>
            <a:picLocks noChangeAspect="1"/>
          </p:cNvPicPr>
          <p:nvPr/>
        </p:nvPicPr>
        <p:blipFill>
          <a:blip r:embed="rId3">
            <a:extLst>
              <a:ext uri="{28A0092B-C50C-407E-A947-70E740481C1C}">
                <a14:useLocalDpi xmlns:a14="http://schemas.microsoft.com/office/drawing/2010/main" val="0"/>
              </a:ext>
            </a:extLst>
          </a:blip>
          <a:srcRect l="1671" t="65202" r="92426" b="19655"/>
          <a:stretch>
            <a:fillRect/>
          </a:stretch>
        </p:blipFill>
        <p:spPr bwMode="auto">
          <a:xfrm>
            <a:off x="1416050" y="857250"/>
            <a:ext cx="183515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6">
            <a:extLst>
              <a:ext uri="{FF2B5EF4-FFF2-40B4-BE49-F238E27FC236}">
                <a16:creationId xmlns:a16="http://schemas.microsoft.com/office/drawing/2014/main" id="{96870D41-11F8-1B49-9B6E-5FEFA01686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6072188"/>
            <a:ext cx="29146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7">
            <a:extLst>
              <a:ext uri="{FF2B5EF4-FFF2-40B4-BE49-F238E27FC236}">
                <a16:creationId xmlns:a16="http://schemas.microsoft.com/office/drawing/2014/main" id="{425DBB13-0441-FE47-B40F-F53F43B2D575}"/>
              </a:ext>
            </a:extLst>
          </p:cNvPr>
          <p:cNvPicPr>
            <a:picLocks noChangeAspect="1"/>
          </p:cNvPicPr>
          <p:nvPr/>
        </p:nvPicPr>
        <p:blipFill>
          <a:blip r:embed="rId5">
            <a:extLst>
              <a:ext uri="{28A0092B-C50C-407E-A947-70E740481C1C}">
                <a14:useLocalDpi xmlns:a14="http://schemas.microsoft.com/office/drawing/2010/main" val="0"/>
              </a:ext>
            </a:extLst>
          </a:blip>
          <a:srcRect l="2" t="27705" r="82407" b="63319"/>
          <a:stretch>
            <a:fillRect/>
          </a:stretch>
        </p:blipFill>
        <p:spPr bwMode="auto">
          <a:xfrm>
            <a:off x="1600200" y="6045200"/>
            <a:ext cx="385921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5">
            <a:extLst>
              <a:ext uri="{FF2B5EF4-FFF2-40B4-BE49-F238E27FC236}">
                <a16:creationId xmlns:a16="http://schemas.microsoft.com/office/drawing/2014/main" id="{2D4E5E3A-778E-6F41-BF10-4827C14B00C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74863" y="6149975"/>
            <a:ext cx="29098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Staff Communication</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331495" y="1626781"/>
            <a:ext cx="10527129"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cs typeface="Arial"/>
              </a:rPr>
              <a:t>“How will staff communicate with the specialists during the visits, if they are not present in the room with the patient?”  </a:t>
            </a:r>
            <a:br>
              <a:rPr lang="en-US" sz="3200" b="1" dirty="0">
                <a:solidFill>
                  <a:schemeClr val="accent1"/>
                </a:solidFill>
                <a:cs typeface="Arial"/>
              </a:rPr>
            </a:br>
            <a:endParaRPr lang="en-US" sz="3200" b="1" dirty="0">
              <a:solidFill>
                <a:schemeClr val="accent2"/>
              </a:solidFill>
            </a:endParaRPr>
          </a:p>
        </p:txBody>
      </p:sp>
    </p:spTree>
    <p:extLst>
      <p:ext uri="{BB962C8B-B14F-4D97-AF65-F5344CB8AC3E}">
        <p14:creationId xmlns:p14="http://schemas.microsoft.com/office/powerpoint/2010/main" val="11883345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Acceptable Correspondence</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171075" y="1626781"/>
            <a:ext cx="10687550"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rPr>
              <a:t>“What type of correspondence is acceptable between the referring site and the specialist?”</a:t>
            </a:r>
          </a:p>
        </p:txBody>
      </p:sp>
    </p:spTree>
    <p:extLst>
      <p:ext uri="{BB962C8B-B14F-4D97-AF65-F5344CB8AC3E}">
        <p14:creationId xmlns:p14="http://schemas.microsoft.com/office/powerpoint/2010/main" val="8458774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36DEC-D86A-42F1-A77C-2510F4BC93C0}"/>
              </a:ext>
            </a:extLst>
          </p:cNvPr>
          <p:cNvSpPr>
            <a:spLocks noGrp="1"/>
          </p:cNvSpPr>
          <p:nvPr>
            <p:ph type="title"/>
          </p:nvPr>
        </p:nvSpPr>
        <p:spPr/>
        <p:txBody>
          <a:bodyPr/>
          <a:lstStyle/>
          <a:p>
            <a:r>
              <a:rPr lang="en-US" dirty="0"/>
              <a:t>Support Considerations</a:t>
            </a:r>
          </a:p>
        </p:txBody>
      </p:sp>
      <p:sp>
        <p:nvSpPr>
          <p:cNvPr id="5" name="Text Placeholder 4">
            <a:extLst>
              <a:ext uri="{FF2B5EF4-FFF2-40B4-BE49-F238E27FC236}">
                <a16:creationId xmlns:a16="http://schemas.microsoft.com/office/drawing/2014/main" id="{140BAFD7-102A-4AFD-84BA-EBCBE2295468}"/>
              </a:ext>
            </a:extLst>
          </p:cNvPr>
          <p:cNvSpPr>
            <a:spLocks noGrp="1"/>
          </p:cNvSpPr>
          <p:nvPr>
            <p:ph type="body" idx="1"/>
          </p:nvPr>
        </p:nvSpPr>
        <p:spPr/>
        <p:txBody>
          <a:bodyPr>
            <a:normAutofit/>
          </a:bodyPr>
          <a:lstStyle/>
          <a:p>
            <a:r>
              <a:rPr lang="en-US" b="1" dirty="0"/>
              <a:t>While most health care organizations have some level of technical support staff available, some do not have staff that are able to troubleshoot telemedicine video, peripheral equipment, and/or broadband connectivity. All specialty service provider groups should have a policy for technology failure.</a:t>
            </a:r>
          </a:p>
        </p:txBody>
      </p:sp>
    </p:spTree>
    <p:extLst>
      <p:ext uri="{BB962C8B-B14F-4D97-AF65-F5344CB8AC3E}">
        <p14:creationId xmlns:p14="http://schemas.microsoft.com/office/powerpoint/2010/main" val="37638646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Technical Support</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235243" y="1626781"/>
            <a:ext cx="10623382"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rPr>
              <a:t>“What level of technical support will the specialty provider group provide?”</a:t>
            </a:r>
          </a:p>
        </p:txBody>
      </p:sp>
    </p:spTree>
    <p:extLst>
      <p:ext uri="{BB962C8B-B14F-4D97-AF65-F5344CB8AC3E}">
        <p14:creationId xmlns:p14="http://schemas.microsoft.com/office/powerpoint/2010/main" val="18921130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ABC5B5-7E12-433F-BE58-5DD5576C5DE0}"/>
              </a:ext>
            </a:extLst>
          </p:cNvPr>
          <p:cNvSpPr>
            <a:spLocks noGrp="1"/>
          </p:cNvSpPr>
          <p:nvPr>
            <p:ph type="title"/>
          </p:nvPr>
        </p:nvSpPr>
        <p:spPr>
          <a:xfrm>
            <a:off x="921124" y="1"/>
            <a:ext cx="11270875" cy="1333314"/>
          </a:xfrm>
          <a:solidFill>
            <a:srgbClr val="FFFFFF"/>
          </a:solidFill>
          <a:ln w="38100">
            <a:solidFill>
              <a:srgbClr val="0070C0"/>
            </a:solidFill>
            <a:miter lim="800000"/>
          </a:ln>
        </p:spPr>
        <p:txBody>
          <a:bodyPr>
            <a:normAutofit/>
          </a:bodyPr>
          <a:lstStyle/>
          <a:p>
            <a:pPr algn="ctr"/>
            <a:r>
              <a:rPr lang="en-US" b="1" dirty="0">
                <a:solidFill>
                  <a:srgbClr val="0070C0"/>
                </a:solidFill>
                <a:latin typeface="+mn-lt"/>
              </a:rPr>
              <a:t>Backup Plan for Equipment Failure</a:t>
            </a:r>
          </a:p>
        </p:txBody>
      </p:sp>
      <p:sp>
        <p:nvSpPr>
          <p:cNvPr id="9" name="Content Placeholder 8">
            <a:extLst>
              <a:ext uri="{FF2B5EF4-FFF2-40B4-BE49-F238E27FC236}">
                <a16:creationId xmlns:a16="http://schemas.microsoft.com/office/drawing/2014/main" id="{89C2E489-D99B-4CD6-A4E2-5385FB0BA50B}"/>
              </a:ext>
            </a:extLst>
          </p:cNvPr>
          <p:cNvSpPr>
            <a:spLocks noGrp="1"/>
          </p:cNvSpPr>
          <p:nvPr>
            <p:ph sz="half" idx="2"/>
          </p:nvPr>
        </p:nvSpPr>
        <p:spPr>
          <a:xfrm>
            <a:off x="1074821" y="1626781"/>
            <a:ext cx="10783803" cy="4922873"/>
          </a:xfrm>
        </p:spPr>
        <p:txBody>
          <a:bodyPr anchor="ctr">
            <a:normAutofit/>
          </a:bodyPr>
          <a:lstStyle/>
          <a:p>
            <a:pPr marL="0" indent="0" algn="ctr">
              <a:buNone/>
            </a:pPr>
            <a:r>
              <a:rPr lang="en-US" sz="4400" b="1" dirty="0">
                <a:solidFill>
                  <a:schemeClr val="accent2"/>
                </a:solidFill>
              </a:rPr>
              <a:t>Ask</a:t>
            </a:r>
            <a:r>
              <a:rPr lang="en-US" sz="4400" dirty="0">
                <a:solidFill>
                  <a:schemeClr val="accent2"/>
                </a:solidFill>
              </a:rPr>
              <a:t>:</a:t>
            </a:r>
          </a:p>
          <a:p>
            <a:pPr marL="0" indent="0" algn="ctr">
              <a:buNone/>
            </a:pPr>
            <a:r>
              <a:rPr lang="en-US" sz="4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is the emergency backup policy or plan for technology failures?”</a:t>
            </a:r>
            <a:endParaRPr lang="en-US" sz="4400" b="1" dirty="0">
              <a:solidFill>
                <a:schemeClr val="accent2"/>
              </a:solidFill>
            </a:endParaRPr>
          </a:p>
        </p:txBody>
      </p:sp>
    </p:spTree>
    <p:extLst>
      <p:ext uri="{BB962C8B-B14F-4D97-AF65-F5344CB8AC3E}">
        <p14:creationId xmlns:p14="http://schemas.microsoft.com/office/powerpoint/2010/main" val="19396670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9880" y="737755"/>
            <a:ext cx="2605270" cy="5399924"/>
          </a:xfrm>
        </p:spPr>
        <p:txBody>
          <a:bodyPr/>
          <a:lstStyle/>
          <a:p>
            <a:pPr algn="ctr"/>
            <a:r>
              <a:rPr lang="en-US" sz="2800" dirty="0"/>
              <a:t>To download the </a:t>
            </a:r>
            <a:br>
              <a:rPr lang="en-US" sz="2800" dirty="0"/>
            </a:br>
            <a:r>
              <a:rPr lang="en-US" sz="2800" dirty="0"/>
              <a:t>20 Questions document, please visit the </a:t>
            </a:r>
            <a:r>
              <a:rPr lang="en-US" sz="3200" b="1" dirty="0"/>
              <a:t>Resources</a:t>
            </a:r>
            <a:r>
              <a:rPr lang="en-US" sz="2800" b="1" dirty="0"/>
              <a:t> </a:t>
            </a:r>
            <a:r>
              <a:rPr lang="en-US" sz="2800" dirty="0"/>
              <a:t>page at </a:t>
            </a:r>
            <a:r>
              <a:rPr lang="en-US" sz="3600" b="1" dirty="0"/>
              <a:t>CalTRC.org</a:t>
            </a:r>
            <a:br>
              <a:rPr lang="en-US" sz="3600" b="1" dirty="0"/>
            </a:br>
            <a:br>
              <a:rPr lang="en-US" sz="3600" b="1" dirty="0"/>
            </a:br>
            <a:br>
              <a:rPr lang="en-US" sz="3600" b="1" dirty="0"/>
            </a:br>
            <a:endParaRPr lang="en-US" sz="2800" dirty="0">
              <a:solidFill>
                <a:schemeClr val="accent1">
                  <a:lumMod val="20000"/>
                  <a:lumOff val="80000"/>
                </a:schemeClr>
              </a:solidFill>
            </a:endParaRPr>
          </a:p>
        </p:txBody>
      </p:sp>
      <p:pic>
        <p:nvPicPr>
          <p:cNvPr id="24" name="Picture 23" descr="Graphical user interface, text, application, Word&#10;&#10;Description automatically generated">
            <a:extLst>
              <a:ext uri="{FF2B5EF4-FFF2-40B4-BE49-F238E27FC236}">
                <a16:creationId xmlns:a16="http://schemas.microsoft.com/office/drawing/2014/main" id="{6F5F785B-5FA0-40FD-A7FF-3A9DA8E45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577" y="8717"/>
            <a:ext cx="5295608" cy="6858000"/>
          </a:xfrm>
          <a:prstGeom prst="rect">
            <a:avLst/>
          </a:prstGeom>
        </p:spPr>
      </p:pic>
    </p:spTree>
    <p:extLst>
      <p:ext uri="{BB962C8B-B14F-4D97-AF65-F5344CB8AC3E}">
        <p14:creationId xmlns:p14="http://schemas.microsoft.com/office/powerpoint/2010/main" val="20945187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24791" y="228600"/>
            <a:ext cx="9421156" cy="838200"/>
          </a:xfrm>
        </p:spPr>
        <p:txBody>
          <a:bodyPr>
            <a:normAutofit fontScale="90000"/>
          </a:bodyPr>
          <a:lstStyle/>
          <a:p>
            <a:pPr algn="l"/>
            <a:r>
              <a:rPr lang="en-US" b="1"/>
              <a:t>We’re here for you!</a:t>
            </a:r>
            <a:endParaRPr lang="en-US" b="1" dirty="0"/>
          </a:p>
        </p:txBody>
      </p:sp>
      <p:sp>
        <p:nvSpPr>
          <p:cNvPr id="9" name="Explosion: 14 Points 12"/>
          <p:cNvSpPr/>
          <p:nvPr/>
        </p:nvSpPr>
        <p:spPr>
          <a:xfrm>
            <a:off x="6637321" y="499175"/>
            <a:ext cx="3838230" cy="2267725"/>
          </a:xfrm>
          <a:prstGeom prst="irregularSeal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Let’s Talk!</a:t>
            </a:r>
            <a:endParaRPr kumimoji="0" lang="en-US" sz="24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pic>
        <p:nvPicPr>
          <p:cNvPr id="10" name="Picture 9">
            <a:extLst>
              <a:ext uri="{FF2B5EF4-FFF2-40B4-BE49-F238E27FC236}">
                <a16:creationId xmlns:a16="http://schemas.microsoft.com/office/drawing/2014/main" id="{E4C4EDED-8D76-487D-A648-44D3D9AF0BFD}"/>
              </a:ext>
            </a:extLst>
          </p:cNvPr>
          <p:cNvPicPr>
            <a:picLocks noChangeAspect="1"/>
          </p:cNvPicPr>
          <p:nvPr/>
        </p:nvPicPr>
        <p:blipFill>
          <a:blip r:embed="rId2"/>
          <a:stretch>
            <a:fillRect/>
          </a:stretch>
        </p:blipFill>
        <p:spPr>
          <a:xfrm>
            <a:off x="1054395" y="930039"/>
            <a:ext cx="5117805" cy="5927961"/>
          </a:xfrm>
          <a:prstGeom prst="rect">
            <a:avLst/>
          </a:prstGeom>
        </p:spPr>
      </p:pic>
      <p:pic>
        <p:nvPicPr>
          <p:cNvPr id="11" name="Picture 10">
            <a:extLst>
              <a:ext uri="{FF2B5EF4-FFF2-40B4-BE49-F238E27FC236}">
                <a16:creationId xmlns:a16="http://schemas.microsoft.com/office/drawing/2014/main" id="{2ADE4652-D752-4F50-AB9A-908D1E0E1817}"/>
              </a:ext>
            </a:extLst>
          </p:cNvPr>
          <p:cNvPicPr>
            <a:picLocks noChangeAspect="1"/>
          </p:cNvPicPr>
          <p:nvPr/>
        </p:nvPicPr>
        <p:blipFill>
          <a:blip r:embed="rId3"/>
          <a:stretch>
            <a:fillRect/>
          </a:stretch>
        </p:blipFill>
        <p:spPr>
          <a:xfrm>
            <a:off x="5678320" y="2266581"/>
            <a:ext cx="2779879" cy="2551200"/>
          </a:xfrm>
          <a:prstGeom prst="rect">
            <a:avLst/>
          </a:prstGeom>
        </p:spPr>
      </p:pic>
      <p:pic>
        <p:nvPicPr>
          <p:cNvPr id="2" name="Picture 1">
            <a:extLst>
              <a:ext uri="{FF2B5EF4-FFF2-40B4-BE49-F238E27FC236}">
                <a16:creationId xmlns:a16="http://schemas.microsoft.com/office/drawing/2014/main" id="{DEA1F351-BEB7-4F8C-AACC-5AC5C1EBA83E}"/>
              </a:ext>
            </a:extLst>
          </p:cNvPr>
          <p:cNvPicPr>
            <a:picLocks noChangeAspect="1"/>
          </p:cNvPicPr>
          <p:nvPr/>
        </p:nvPicPr>
        <p:blipFill>
          <a:blip r:embed="rId4"/>
          <a:stretch>
            <a:fillRect/>
          </a:stretch>
        </p:blipFill>
        <p:spPr>
          <a:xfrm>
            <a:off x="9982200" y="3594100"/>
            <a:ext cx="2209800" cy="3263900"/>
          </a:xfrm>
          <a:prstGeom prst="rect">
            <a:avLst/>
          </a:prstGeom>
        </p:spPr>
      </p:pic>
    </p:spTree>
    <p:extLst>
      <p:ext uri="{BB962C8B-B14F-4D97-AF65-F5344CB8AC3E}">
        <p14:creationId xmlns:p14="http://schemas.microsoft.com/office/powerpoint/2010/main" val="20940785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a:extLst>
              <a:ext uri="{FF2B5EF4-FFF2-40B4-BE49-F238E27FC236}">
                <a16:creationId xmlns:a16="http://schemas.microsoft.com/office/drawing/2014/main" id="{277165EE-9315-BA41-B3B7-7E9569453896}"/>
              </a:ext>
            </a:extLst>
          </p:cNvPr>
          <p:cNvSpPr>
            <a:spLocks noGrp="1" noChangeArrowheads="1"/>
          </p:cNvSpPr>
          <p:nvPr>
            <p:ph type="title"/>
          </p:nvPr>
        </p:nvSpPr>
        <p:spPr bwMode="auto">
          <a:xfrm>
            <a:off x="323850" y="457200"/>
            <a:ext cx="11353800" cy="89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en-US">
                <a:ea typeface="Roboto"/>
              </a:rPr>
              <a:t>Next and Upcoming Sessions</a:t>
            </a:r>
          </a:p>
        </p:txBody>
      </p:sp>
      <p:sp>
        <p:nvSpPr>
          <p:cNvPr id="6" name="Shape 91">
            <a:extLst>
              <a:ext uri="{FF2B5EF4-FFF2-40B4-BE49-F238E27FC236}">
                <a16:creationId xmlns:a16="http://schemas.microsoft.com/office/drawing/2014/main" id="{A706AE74-4F91-D148-B1ED-A62450DE3D91}"/>
              </a:ext>
            </a:extLst>
          </p:cNvPr>
          <p:cNvSpPr txBox="1">
            <a:spLocks/>
          </p:cNvSpPr>
          <p:nvPr/>
        </p:nvSpPr>
        <p:spPr>
          <a:xfrm>
            <a:off x="323850" y="1352550"/>
            <a:ext cx="4979987" cy="4076700"/>
          </a:xfrm>
          <a:prstGeom prst="rect">
            <a:avLst/>
          </a:prstGeom>
        </p:spPr>
        <p:txBody>
          <a:bodyPr spcFirstLastPara="1" lIns="91425" tIns="91425" rIns="91425" bIns="91425"/>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defRPr/>
            </a:pPr>
            <a:r>
              <a:rPr lang="en-US" sz="2000" i="1" dirty="0">
                <a:solidFill>
                  <a:prstClr val="black"/>
                </a:solidFill>
                <a:latin typeface="Calibri" panose="020F0502020204030204"/>
                <a:ea typeface="Roboto" panose="02000000000000000000" pitchFamily="2" charset="0"/>
                <a:cs typeface="Arial" panose="020B0604020202020204" pitchFamily="34" charset="0"/>
              </a:rPr>
              <a:t>January Sessions </a:t>
            </a:r>
          </a:p>
          <a:p>
            <a:pPr eaLnBrk="1" fontAlgn="auto" hangingPunct="1">
              <a:defRPr/>
            </a:pPr>
            <a:r>
              <a:rPr lang="en-US" sz="2000" b="1" dirty="0">
                <a:solidFill>
                  <a:prstClr val="black"/>
                </a:solidFill>
                <a:latin typeface="Calibri" panose="020F0502020204030204"/>
                <a:ea typeface="Roboto" panose="02000000000000000000" pitchFamily="2" charset="0"/>
                <a:cs typeface="Arial" panose="020B0604020202020204" pitchFamily="34" charset="0"/>
              </a:rPr>
              <a:t>Pandemic Response - Best Practices &amp; Lessons Learned </a:t>
            </a:r>
          </a:p>
          <a:p>
            <a:pPr marL="342900" indent="-342900" eaLnBrk="1" fontAlgn="auto" hangingPunct="1">
              <a:buFont typeface="Arial" panose="020B0604020202020204" pitchFamily="34" charset="0"/>
              <a:buChar char="•"/>
              <a:defRPr/>
            </a:pPr>
            <a:r>
              <a:rPr lang="en-US" sz="2000" dirty="0">
                <a:solidFill>
                  <a:prstClr val="black"/>
                </a:solidFill>
                <a:latin typeface="Calibri" panose="020F0502020204030204"/>
                <a:ea typeface="Roboto" panose="02000000000000000000" pitchFamily="2" charset="0"/>
                <a:cs typeface="Arial" panose="020B0604020202020204" pitchFamily="34" charset="0"/>
              </a:rPr>
              <a:t>January 13</a:t>
            </a:r>
            <a:r>
              <a:rPr lang="en-US" sz="2000" baseline="30000" dirty="0">
                <a:solidFill>
                  <a:prstClr val="black"/>
                </a:solidFill>
                <a:latin typeface="Calibri" panose="020F0502020204030204"/>
                <a:ea typeface="Roboto" panose="02000000000000000000" pitchFamily="2" charset="0"/>
                <a:cs typeface="Arial" panose="020B0604020202020204" pitchFamily="34" charset="0"/>
              </a:rPr>
              <a:t>th</a:t>
            </a:r>
            <a:r>
              <a:rPr lang="en-US" sz="2000" dirty="0">
                <a:solidFill>
                  <a:prstClr val="black"/>
                </a:solidFill>
                <a:latin typeface="Calibri" panose="020F0502020204030204"/>
                <a:ea typeface="Roboto" panose="02000000000000000000" pitchFamily="2" charset="0"/>
                <a:cs typeface="Arial" panose="020B0604020202020204" pitchFamily="34" charset="0"/>
              </a:rPr>
              <a:t>, 2021: 11 AM – 12 PM PT</a:t>
            </a:r>
          </a:p>
          <a:p>
            <a:pPr marL="342900" indent="-342900" eaLnBrk="1" fontAlgn="auto" hangingPunct="1">
              <a:buFont typeface="Arial" panose="020B0604020202020204" pitchFamily="34" charset="0"/>
              <a:buChar char="•"/>
              <a:defRPr/>
            </a:pPr>
            <a:r>
              <a:rPr lang="en-US" sz="2000" dirty="0">
                <a:solidFill>
                  <a:prstClr val="black"/>
                </a:solidFill>
                <a:latin typeface="Calibri" panose="020F0502020204030204"/>
                <a:ea typeface="Roboto" panose="02000000000000000000" pitchFamily="2" charset="0"/>
                <a:cs typeface="Arial" panose="020B0604020202020204" pitchFamily="34" charset="0"/>
              </a:rPr>
              <a:t>January 27</a:t>
            </a:r>
            <a:r>
              <a:rPr lang="en-US" sz="2000" baseline="30000" dirty="0">
                <a:solidFill>
                  <a:prstClr val="black"/>
                </a:solidFill>
                <a:latin typeface="Calibri" panose="020F0502020204030204"/>
                <a:ea typeface="Roboto" panose="02000000000000000000" pitchFamily="2" charset="0"/>
                <a:cs typeface="Arial" panose="020B0604020202020204" pitchFamily="34" charset="0"/>
              </a:rPr>
              <a:t>th</a:t>
            </a:r>
            <a:r>
              <a:rPr lang="en-US" sz="2000" dirty="0">
                <a:solidFill>
                  <a:prstClr val="black"/>
                </a:solidFill>
                <a:latin typeface="Calibri" panose="020F0502020204030204"/>
                <a:ea typeface="Roboto" panose="02000000000000000000" pitchFamily="2" charset="0"/>
                <a:cs typeface="Arial" panose="020B0604020202020204" pitchFamily="34" charset="0"/>
              </a:rPr>
              <a:t>, 2021: 11 AM – 12 PM PT</a:t>
            </a:r>
          </a:p>
          <a:p>
            <a:pPr eaLnBrk="1" fontAlgn="auto" hangingPunct="1">
              <a:defRPr/>
            </a:pPr>
            <a:endParaRPr lang="en-US" sz="2000" i="1" dirty="0">
              <a:solidFill>
                <a:prstClr val="black"/>
              </a:solidFill>
              <a:latin typeface="Calibri" panose="020F0502020204030204"/>
              <a:ea typeface="Roboto" panose="02000000000000000000" pitchFamily="2" charset="0"/>
              <a:cs typeface="Arial" panose="020B0604020202020204" pitchFamily="34" charset="0"/>
            </a:endParaRPr>
          </a:p>
          <a:p>
            <a:pPr marL="800100" lvl="1" indent="-342900" eaLnBrk="1" fontAlgn="auto" hangingPunct="1">
              <a:buFont typeface="Courier New" panose="02070309020205020404" pitchFamily="49" charset="0"/>
              <a:buChar char="o"/>
              <a:defRPr/>
            </a:pPr>
            <a:endParaRPr lang="en-US" sz="2000" dirty="0">
              <a:solidFill>
                <a:prstClr val="black"/>
              </a:solidFill>
              <a:latin typeface="Calibri" panose="020F0502020204030204"/>
              <a:ea typeface="Roboto" panose="02000000000000000000" pitchFamily="2" charset="0"/>
              <a:cs typeface="Arial" panose="020B0604020202020204" pitchFamily="34" charset="0"/>
            </a:endParaRPr>
          </a:p>
          <a:p>
            <a:pPr eaLnBrk="1" fontAlgn="auto" hangingPunct="1">
              <a:defRPr/>
            </a:pPr>
            <a:br>
              <a:rPr lang="en-US" sz="2000" dirty="0">
                <a:solidFill>
                  <a:prstClr val="black"/>
                </a:solidFill>
                <a:latin typeface="Calibri" panose="020F0502020204030204"/>
                <a:ea typeface="Roboto" panose="02000000000000000000" pitchFamily="2" charset="0"/>
                <a:cs typeface="Arial" panose="020B0604020202020204" pitchFamily="34" charset="0"/>
              </a:rPr>
            </a:br>
            <a:br>
              <a:rPr lang="en-US" sz="2000" dirty="0">
                <a:solidFill>
                  <a:prstClr val="black"/>
                </a:solidFill>
                <a:latin typeface="Calibri" panose="020F0502020204030204"/>
                <a:ea typeface="Roboto" panose="02000000000000000000" pitchFamily="2" charset="0"/>
                <a:cs typeface="Arial" panose="020B0604020202020204" pitchFamily="34" charset="0"/>
              </a:rPr>
            </a:br>
            <a:endParaRPr lang="en-US" sz="2000" dirty="0">
              <a:solidFill>
                <a:prstClr val="black"/>
              </a:solidFill>
              <a:latin typeface="Calibri" panose="020F0502020204030204"/>
              <a:ea typeface="Roboto" panose="02000000000000000000" pitchFamily="2" charset="0"/>
              <a:cs typeface="Arial" panose="020B060402020202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BE11-0CF3-DC4E-89A7-9A1D76770061}"/>
              </a:ext>
            </a:extLst>
          </p:cNvPr>
          <p:cNvSpPr>
            <a:spLocks noGrp="1"/>
          </p:cNvSpPr>
          <p:nvPr>
            <p:ph type="title"/>
          </p:nvPr>
        </p:nvSpPr>
        <p:spPr>
          <a:xfrm>
            <a:off x="3810000" y="1987550"/>
            <a:ext cx="4572000" cy="895350"/>
          </a:xfrm>
        </p:spPr>
        <p:txBody>
          <a:bodyPr/>
          <a:lstStyle/>
          <a:p>
            <a:pPr defTabSz="914377" eaLnBrk="1" fontAlgn="auto" hangingPunct="1">
              <a:spcAft>
                <a:spcPts val="0"/>
              </a:spcAft>
              <a:defRPr/>
            </a:pPr>
            <a:r>
              <a:rPr lang="en-US" sz="7200" b="1" dirty="0">
                <a:latin typeface="+mn-lt"/>
              </a:rPr>
              <a:t>Thank you!</a:t>
            </a:r>
          </a:p>
        </p:txBody>
      </p:sp>
      <p:pic>
        <p:nvPicPr>
          <p:cNvPr id="169986" name="Picture 3">
            <a:extLst>
              <a:ext uri="{FF2B5EF4-FFF2-40B4-BE49-F238E27FC236}">
                <a16:creationId xmlns:a16="http://schemas.microsoft.com/office/drawing/2014/main" id="{89B0B3BC-691D-104A-A49E-8D2057112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863" y="2976563"/>
            <a:ext cx="220027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3.9|1"/>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3.9"/>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UDIO_ID" val="985"/>
  <p:tag name="ARTICULATE_NAV_LEVEL" val="1"/>
  <p:tag name="ARTICULATE_TOC_EXPANDED" val="True"/>
  <p:tag name="ARTICULATE_SLIDE_PRESENTER_GUID" val="08cc79d1-e94f-45a6-9bc5-7c064ed05946"/>
  <p:tag name="ARTICULATE_SLIDE_PAUSE" val="1"/>
  <p:tag name="ARTICULATE_HIDE_SLIDE" val="0"/>
  <p:tag name="ARTICULATE_PLAYER_CONTROL_PREVIOUS" val="True"/>
  <p:tag name="ARTICULATE_PLAYER_CONTROL_NEXT" val="True"/>
  <p:tag name="ARTICULATE_USED_LAYOUT" val="1"/>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lobal - McDermott">
  <a:themeElements>
    <a:clrScheme name="McDermott Palette">
      <a:dk1>
        <a:srgbClr val="000000"/>
      </a:dk1>
      <a:lt1>
        <a:srgbClr val="FFFFFF"/>
      </a:lt1>
      <a:dk2>
        <a:srgbClr val="2D3028"/>
      </a:dk2>
      <a:lt2>
        <a:srgbClr val="C7C7C7"/>
      </a:lt2>
      <a:accent1>
        <a:srgbClr val="00A68E"/>
      </a:accent1>
      <a:accent2>
        <a:srgbClr val="278BCB"/>
      </a:accent2>
      <a:accent3>
        <a:srgbClr val="CAD23B"/>
      </a:accent3>
      <a:accent4>
        <a:srgbClr val="F27557"/>
      </a:accent4>
      <a:accent5>
        <a:srgbClr val="7379B9"/>
      </a:accent5>
      <a:accent6>
        <a:srgbClr val="A7A7A7"/>
      </a:accent6>
      <a:hlink>
        <a:srgbClr val="00A68E"/>
      </a:hlink>
      <a:folHlink>
        <a:srgbClr val="00A68E"/>
      </a:folHlink>
    </a:clrScheme>
    <a:fontScheme name="McDermot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bal - McDermott.potx" id="{DEF26C80-4291-47B1-BA29-4145779E2C66}" vid="{0DF071B4-0DF6-45E5-A2DC-0C9E33102332}"/>
    </a:ext>
  </a:extLst>
</a:theme>
</file>

<file path=ppt/theme/theme10.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Tema do Office">
  <a:themeElements>
    <a:clrScheme name="Tema do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Tema do Office">
  <a:themeElements>
    <a:clrScheme name="Tema do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Ulyss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lobal - McDermott">
  <a:themeElements>
    <a:clrScheme name="McDermott Palette">
      <a:dk1>
        <a:srgbClr val="000000"/>
      </a:dk1>
      <a:lt1>
        <a:srgbClr val="FFFFFF"/>
      </a:lt1>
      <a:dk2>
        <a:srgbClr val="2D3028"/>
      </a:dk2>
      <a:lt2>
        <a:srgbClr val="C7C7C7"/>
      </a:lt2>
      <a:accent1>
        <a:srgbClr val="00A68E"/>
      </a:accent1>
      <a:accent2>
        <a:srgbClr val="278BCB"/>
      </a:accent2>
      <a:accent3>
        <a:srgbClr val="CAD23B"/>
      </a:accent3>
      <a:accent4>
        <a:srgbClr val="F27557"/>
      </a:accent4>
      <a:accent5>
        <a:srgbClr val="7379B9"/>
      </a:accent5>
      <a:accent6>
        <a:srgbClr val="A7A7A7"/>
      </a:accent6>
      <a:hlink>
        <a:srgbClr val="00A68E"/>
      </a:hlink>
      <a:folHlink>
        <a:srgbClr val="00A68E"/>
      </a:folHlink>
    </a:clrScheme>
    <a:fontScheme name="McDermot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bal - McDermott.potx" id="{DEF26C80-4291-47B1-BA29-4145779E2C66}" vid="{0DF071B4-0DF6-45E5-A2DC-0C9E33102332}"/>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9.xml><?xml version="1.0" encoding="utf-8"?>
<a:theme xmlns:a="http://schemas.openxmlformats.org/drawingml/2006/main" name="Tema do Office">
  <a:themeElements>
    <a:clrScheme name="Tema do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315</TotalTime>
  <Words>9378</Words>
  <Application>Microsoft Macintosh PowerPoint</Application>
  <PresentationFormat>Widescreen</PresentationFormat>
  <Paragraphs>914</Paragraphs>
  <Slides>98</Slides>
  <Notes>70</Notes>
  <HiddenSlides>0</HiddenSlides>
  <MMClips>0</MMClips>
  <ScaleCrop>false</ScaleCrop>
  <HeadingPairs>
    <vt:vector size="6" baseType="variant">
      <vt:variant>
        <vt:lpstr>Fonts Used</vt:lpstr>
      </vt:variant>
      <vt:variant>
        <vt:i4>24</vt:i4>
      </vt:variant>
      <vt:variant>
        <vt:lpstr>Theme</vt:lpstr>
      </vt:variant>
      <vt:variant>
        <vt:i4>14</vt:i4>
      </vt:variant>
      <vt:variant>
        <vt:lpstr>Slide Titles</vt:lpstr>
      </vt:variant>
      <vt:variant>
        <vt:i4>98</vt:i4>
      </vt:variant>
    </vt:vector>
  </HeadingPairs>
  <TitlesOfParts>
    <vt:vector size="136" baseType="lpstr">
      <vt:lpstr>Arial</vt:lpstr>
      <vt:lpstr>Arial Rounded</vt:lpstr>
      <vt:lpstr>Arial,Sans-Serif</vt:lpstr>
      <vt:lpstr>Calibri</vt:lpstr>
      <vt:lpstr>Calibri </vt:lpstr>
      <vt:lpstr>Calibri Light</vt:lpstr>
      <vt:lpstr>Century Gothic</vt:lpstr>
      <vt:lpstr>Comic Sans MS</vt:lpstr>
      <vt:lpstr>Courier New</vt:lpstr>
      <vt:lpstr>Gill Sans MT</vt:lpstr>
      <vt:lpstr>Helvetica Neue</vt:lpstr>
      <vt:lpstr>Helvetica Neue Light</vt:lpstr>
      <vt:lpstr>Helvetica-Normal</vt:lpstr>
      <vt:lpstr>Merriweather Sans</vt:lpstr>
      <vt:lpstr>Nunito Sans</vt:lpstr>
      <vt:lpstr>Open Sans</vt:lpstr>
      <vt:lpstr>Proxima Nova Light</vt:lpstr>
      <vt:lpstr>Raleway</vt:lpstr>
      <vt:lpstr>Roboto</vt:lpstr>
      <vt:lpstr>Segoe UI</vt:lpstr>
      <vt:lpstr>Times New Roman</vt:lpstr>
      <vt:lpstr>Trebuchet MS</vt:lpstr>
      <vt:lpstr>Verdana</vt:lpstr>
      <vt:lpstr>Wingdings</vt:lpstr>
      <vt:lpstr>Global - McDermott</vt:lpstr>
      <vt:lpstr>1_Office Theme</vt:lpstr>
      <vt:lpstr>Office Theme</vt:lpstr>
      <vt:lpstr>2_Office Theme</vt:lpstr>
      <vt:lpstr>1_Global - McDermott</vt:lpstr>
      <vt:lpstr>4_Office Theme</vt:lpstr>
      <vt:lpstr>1_Custom Design</vt:lpstr>
      <vt:lpstr>Parcel</vt:lpstr>
      <vt:lpstr>Tema do Office</vt:lpstr>
      <vt:lpstr>Simple Light</vt:lpstr>
      <vt:lpstr>1_Tema do Office</vt:lpstr>
      <vt:lpstr>2_Tema do Office</vt:lpstr>
      <vt:lpstr>3_Office Theme</vt:lpstr>
      <vt:lpstr>Ulysses template</vt:lpstr>
      <vt:lpstr>PowerPoint Presentation</vt:lpstr>
      <vt:lpstr>NCTRC Telehealth Hack Data</vt:lpstr>
      <vt:lpstr>PowerPoint Presentation</vt:lpstr>
      <vt:lpstr>Transitioning from HHS - ASPR</vt:lpstr>
      <vt:lpstr>Webinar Tips and Notes</vt:lpstr>
      <vt:lpstr>PowerPoint Presentation</vt:lpstr>
      <vt:lpstr>Disclosures</vt:lpstr>
      <vt:lpstr>PowerPoint Presentation</vt:lpstr>
      <vt:lpstr>PowerPoint Presentation</vt:lpstr>
      <vt:lpstr>PowerPoint Presentation</vt:lpstr>
      <vt:lpstr>PowerPoint Presentation</vt:lpstr>
      <vt:lpstr>PowerPoint Presentation</vt:lpstr>
      <vt:lpstr>Course Evaluation &amp; CE Certificate</vt:lpstr>
      <vt:lpstr>Today’s Agenda</vt:lpstr>
      <vt:lpstr>Facilitator Introduction</vt:lpstr>
      <vt:lpstr>setting Your Campus Telemental Health Program Up for Long Term Success</vt:lpstr>
      <vt:lpstr>Joy Himmel, Psy.D, LCPC, NCC, RN,FACHA </vt:lpstr>
      <vt:lpstr>Objectives</vt:lpstr>
      <vt:lpstr>Internet Access Pew Research Center surveys, 2001 – 2019. </vt:lpstr>
      <vt:lpstr>Spring 2020</vt:lpstr>
      <vt:lpstr>Resource challenges</vt:lpstr>
      <vt:lpstr>Fall 2020 College counseling</vt:lpstr>
      <vt:lpstr>Benefits of Continuing Telehealth</vt:lpstr>
      <vt:lpstr>Challenges</vt:lpstr>
      <vt:lpstr>Accrediting Bodies</vt:lpstr>
      <vt:lpstr>AAAHC Chapter 1:  Rights and Responsibilities</vt:lpstr>
      <vt:lpstr>AAAHC Chapter 17.J : Informed Consent</vt:lpstr>
      <vt:lpstr>AAAHC Chapter 2: Governance</vt:lpstr>
      <vt:lpstr>Risk Management Program</vt:lpstr>
      <vt:lpstr>AAAHC Chapter 4 Standards on Quality of Care</vt:lpstr>
      <vt:lpstr>Emergency management</vt:lpstr>
      <vt:lpstr>Chapter 6: Clinical Records and Health Information</vt:lpstr>
      <vt:lpstr>Documentation Guidelines</vt:lpstr>
      <vt:lpstr>Policy Changes and Revisions</vt:lpstr>
      <vt:lpstr>Policy Changes and Revisions</vt:lpstr>
      <vt:lpstr>Business Not as usual</vt:lpstr>
      <vt:lpstr>Denominator for the future</vt:lpstr>
      <vt:lpstr>Conclusion</vt:lpstr>
      <vt:lpstr>Sustaining Telemental Health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Needs For A Sustainable System?  Higher Volume -different Needs? Measurements Needed? Documentation? Referral System?</vt:lpstr>
      <vt:lpstr>Consider new models of care and care habits - experiment with what may work now (pilot)? Move beyond hourly work. Rx apps and clinical workbooks Peer support systems Short-term clinical chat support Use you EHR to the max Automate  HIPAA will be enforced again, FERPA is still enforceable.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Key Questions to Ask  when searching for a Telehealth Specialty Service Provider</vt:lpstr>
      <vt:lpstr>Why Create This Resource?</vt:lpstr>
      <vt:lpstr>Question Categories</vt:lpstr>
      <vt:lpstr>Getting to Know the Specialty Provider Group</vt:lpstr>
      <vt:lpstr>Specialty Options</vt:lpstr>
      <vt:lpstr>Credentialing Policy</vt:lpstr>
      <vt:lpstr>Referral Process</vt:lpstr>
      <vt:lpstr>Billing Models</vt:lpstr>
      <vt:lpstr>Price Rate</vt:lpstr>
      <vt:lpstr>Defining Expectations</vt:lpstr>
      <vt:lpstr>Presenting Staff</vt:lpstr>
      <vt:lpstr>Appointment Time</vt:lpstr>
      <vt:lpstr>Question</vt:lpstr>
      <vt:lpstr>Answer</vt:lpstr>
      <vt:lpstr>This is a very basic, yet illuminating tool</vt:lpstr>
      <vt:lpstr>Onboarding Process</vt:lpstr>
      <vt:lpstr>Continuity of Care</vt:lpstr>
      <vt:lpstr>No-Show Policy</vt:lpstr>
      <vt:lpstr>Overbooking Patients</vt:lpstr>
      <vt:lpstr>Direct Patient Care vs. Consultation Only</vt:lpstr>
      <vt:lpstr>Medication Refills</vt:lpstr>
      <vt:lpstr>Specialist Credentials</vt:lpstr>
      <vt:lpstr>Setting Communication Terms</vt:lpstr>
      <vt:lpstr>Open Communication Between Providers</vt:lpstr>
      <vt:lpstr>Chart Turnaround Timeline and Process</vt:lpstr>
      <vt:lpstr>Staff Communication</vt:lpstr>
      <vt:lpstr>Acceptable Correspondence</vt:lpstr>
      <vt:lpstr>Support Considerations</vt:lpstr>
      <vt:lpstr>Technical Support</vt:lpstr>
      <vt:lpstr>Backup Plan for Equipment Failure</vt:lpstr>
      <vt:lpstr>To download the  20 Questions document, please visit the Resources page at CalTRC.org   </vt:lpstr>
      <vt:lpstr>We’re here for you!</vt:lpstr>
      <vt:lpstr>Next and Upcoming Sessions</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telehealth licensure  </dc:title>
  <dc:subject/>
  <dc:creator/>
  <cp:keywords/>
  <dc:description/>
  <cp:lastModifiedBy>Aria Javidan</cp:lastModifiedBy>
  <cp:revision>42</cp:revision>
  <cp:lastPrinted>2020-10-26T13:52:40Z</cp:lastPrinted>
  <dcterms:created xsi:type="dcterms:W3CDTF">2020-10-26T13:52:40Z</dcterms:created>
  <dcterms:modified xsi:type="dcterms:W3CDTF">2020-12-09T01:55:05Z</dcterms:modified>
  <cp:category/>
</cp:coreProperties>
</file>